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6.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8.xml" ContentType="application/vnd.openxmlformats-officedocument.drawingml.chart+xml"/>
  <Override PartName="/ppt/drawings/drawing2.xml" ContentType="application/vnd.openxmlformats-officedocument.drawingml.chartshapes+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0.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7.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8.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9.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0.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1.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2.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3.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4.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6.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7.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8.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9.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50.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51.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2.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3.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71" r:id="rId5"/>
  </p:sldMasterIdLst>
  <p:notesMasterIdLst>
    <p:notesMasterId r:id="rId66"/>
  </p:notesMasterIdLst>
  <p:sldIdLst>
    <p:sldId id="256" r:id="rId6"/>
    <p:sldId id="2147473379" r:id="rId7"/>
    <p:sldId id="258" r:id="rId8"/>
    <p:sldId id="2147473381" r:id="rId9"/>
    <p:sldId id="2147473378" r:id="rId10"/>
    <p:sldId id="2147473380" r:id="rId11"/>
    <p:sldId id="2147473385" r:id="rId12"/>
    <p:sldId id="2147473386" r:id="rId13"/>
    <p:sldId id="2147473387" r:id="rId14"/>
    <p:sldId id="2147473319" r:id="rId15"/>
    <p:sldId id="2147473426" r:id="rId16"/>
    <p:sldId id="2147473427" r:id="rId17"/>
    <p:sldId id="2147473374" r:id="rId18"/>
    <p:sldId id="739" r:id="rId19"/>
    <p:sldId id="2147473373" r:id="rId20"/>
    <p:sldId id="680" r:id="rId21"/>
    <p:sldId id="2147473388" r:id="rId22"/>
    <p:sldId id="2147473389" r:id="rId23"/>
    <p:sldId id="260" r:id="rId24"/>
    <p:sldId id="2147473376" r:id="rId25"/>
    <p:sldId id="2147473390" r:id="rId26"/>
    <p:sldId id="2147473392" r:id="rId27"/>
    <p:sldId id="744" r:id="rId28"/>
    <p:sldId id="2147473393" r:id="rId29"/>
    <p:sldId id="2147473394" r:id="rId30"/>
    <p:sldId id="2147473395" r:id="rId31"/>
    <p:sldId id="2147473396" r:id="rId32"/>
    <p:sldId id="2147473397" r:id="rId33"/>
    <p:sldId id="2147473398" r:id="rId34"/>
    <p:sldId id="2147473399" r:id="rId35"/>
    <p:sldId id="2147473368" r:id="rId36"/>
    <p:sldId id="2147473400" r:id="rId37"/>
    <p:sldId id="2147473411" r:id="rId38"/>
    <p:sldId id="2147473412" r:id="rId39"/>
    <p:sldId id="2147473413" r:id="rId40"/>
    <p:sldId id="2147473416" r:id="rId41"/>
    <p:sldId id="2147473415" r:id="rId42"/>
    <p:sldId id="2147473401" r:id="rId43"/>
    <p:sldId id="2147473369" r:id="rId44"/>
    <p:sldId id="2147473417" r:id="rId45"/>
    <p:sldId id="2147473418" r:id="rId46"/>
    <p:sldId id="2147473419" r:id="rId47"/>
    <p:sldId id="2147473420" r:id="rId48"/>
    <p:sldId id="2147473406" r:id="rId49"/>
    <p:sldId id="2147473402" r:id="rId50"/>
    <p:sldId id="2147473370" r:id="rId51"/>
    <p:sldId id="720" r:id="rId52"/>
    <p:sldId id="2147473421" r:id="rId53"/>
    <p:sldId id="2147473422" r:id="rId54"/>
    <p:sldId id="2147473423" r:id="rId55"/>
    <p:sldId id="2147473424" r:id="rId56"/>
    <p:sldId id="2147473425" r:id="rId57"/>
    <p:sldId id="731" r:id="rId58"/>
    <p:sldId id="732" r:id="rId59"/>
    <p:sldId id="733" r:id="rId60"/>
    <p:sldId id="734" r:id="rId61"/>
    <p:sldId id="735" r:id="rId62"/>
    <p:sldId id="736" r:id="rId63"/>
    <p:sldId id="737" r:id="rId64"/>
    <p:sldId id="738"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C5A802-4ACA-AA8A-437F-F95AE7016988}" name="Peter Hansen - AVIXA" initials="PH" userId="S::phansen@avixa.org::716ebe74-8ffb-48ca-84d4-b78d3f232e27" providerId="AD"/>
  <p188:author id="{856ED206-3042-15F0-2CFA-A237165C54EE}" name="Sean Wargo - AVIXA" initials="SW" userId="S::swargo@avixa.org::73d68f45-8333-410f-978f-62270876ae99" providerId="AD"/>
  <p188:author id="{1491E810-5D0D-E4C3-0EA1-A0DC321C089B}" name="Terri Ashton - AVIXA" initials="TAA" userId="S::tashton@avixa.org::cd3d4f98-aa8f-4d5d-8c8f-d4bc534540b9" providerId="AD"/>
  <p188:author id="{4760AD96-4B10-E92B-89C0-29EBB3C58814}" name="Mike Sullivan-Trainor" initials="MS" userId="S::msullivantrainor@avixa.org::ebaa6f64-7be6-4945-9016-f2c1847d26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145"/>
    <a:srgbClr val="EE3353"/>
    <a:srgbClr val="F1834C"/>
    <a:srgbClr val="3E989E"/>
    <a:srgbClr val="F6CA15"/>
    <a:srgbClr val="FBE688"/>
    <a:srgbClr val="3D1833"/>
    <a:srgbClr val="9ECDCF"/>
    <a:srgbClr val="FDF3C4"/>
    <a:srgbClr val="F799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81FF1D-DD2B-4BBE-BE2A-869E7FAD411E}" v="6" dt="2025-06-20T13:03:36.4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Budnik - AVIXA" userId="d41092fa-1dc0-45d5-94d9-7ef6e3a1ec31" providerId="ADAL" clId="{6481FF1D-DD2B-4BBE-BE2A-869E7FAD411E}"/>
    <pc:docChg chg="undo custSel modSld">
      <pc:chgData name="Erin Budnik - AVIXA" userId="d41092fa-1dc0-45d5-94d9-7ef6e3a1ec31" providerId="ADAL" clId="{6481FF1D-DD2B-4BBE-BE2A-869E7FAD411E}" dt="2025-06-20T13:03:36.422" v="12" actId="962"/>
      <pc:docMkLst>
        <pc:docMk/>
      </pc:docMkLst>
      <pc:sldChg chg="addSp delSp modSp mod">
        <pc:chgData name="Erin Budnik - AVIXA" userId="d41092fa-1dc0-45d5-94d9-7ef6e3a1ec31" providerId="ADAL" clId="{6481FF1D-DD2B-4BBE-BE2A-869E7FAD411E}" dt="2025-06-20T13:03:36.422" v="12" actId="962"/>
        <pc:sldMkLst>
          <pc:docMk/>
          <pc:sldMk cId="621266" sldId="256"/>
        </pc:sldMkLst>
        <pc:picChg chg="add del mod">
          <ac:chgData name="Erin Budnik - AVIXA" userId="d41092fa-1dc0-45d5-94d9-7ef6e3a1ec31" providerId="ADAL" clId="{6481FF1D-DD2B-4BBE-BE2A-869E7FAD411E}" dt="2025-06-20T13:03:03.250" v="9" actId="478"/>
          <ac:picMkLst>
            <pc:docMk/>
            <pc:sldMk cId="621266" sldId="256"/>
            <ac:picMk id="5" creationId="{9648FB03-10B8-76B0-0C2C-D8AD46F6E9D7}"/>
          </ac:picMkLst>
        </pc:picChg>
        <pc:picChg chg="add mod">
          <ac:chgData name="Erin Budnik - AVIXA" userId="d41092fa-1dc0-45d5-94d9-7ef6e3a1ec31" providerId="ADAL" clId="{6481FF1D-DD2B-4BBE-BE2A-869E7FAD411E}" dt="2025-06-20T13:03:36.422" v="12" actId="962"/>
          <ac:picMkLst>
            <pc:docMk/>
            <pc:sldMk cId="621266" sldId="256"/>
            <ac:picMk id="9" creationId="{13756DF9-FA53-6312-2DC9-3DD1A7E0BA55}"/>
          </ac:picMkLst>
        </pc:picChg>
        <pc:picChg chg="add del mod">
          <ac:chgData name="Erin Budnik - AVIXA" userId="d41092fa-1dc0-45d5-94d9-7ef6e3a1ec31" providerId="ADAL" clId="{6481FF1D-DD2B-4BBE-BE2A-869E7FAD411E}" dt="2025-06-19T13:50:06.290" v="7" actId="14100"/>
          <ac:picMkLst>
            <pc:docMk/>
            <pc:sldMk cId="621266" sldId="256"/>
            <ac:picMk id="9" creationId="{F2DAD852-29BD-6DF5-855F-E088E94B6F5F}"/>
          </ac:picMkLst>
        </pc:picChg>
      </pc:sldChg>
    </pc:docChg>
  </pc:docChgLst>
  <pc:docChgLst>
    <pc:chgData name="Mike Sullivan-Trainor - AVIXA" userId="ebaa6f64-7be6-4945-9016-f2c1847d2646" providerId="ADAL" clId="{27E8539C-BE4C-4B58-8975-AF57A82CEBF4}"/>
    <pc:docChg chg="undo redo custSel addSld delSld modSld sldOrd modMainMaster">
      <pc:chgData name="Mike Sullivan-Trainor - AVIXA" userId="ebaa6f64-7be6-4945-9016-f2c1847d2646" providerId="ADAL" clId="{27E8539C-BE4C-4B58-8975-AF57A82CEBF4}" dt="2025-05-27T15:55:56.079" v="23047" actId="20577"/>
      <pc:docMkLst>
        <pc:docMk/>
      </pc:docMkLst>
      <pc:sldChg chg="modSp mod">
        <pc:chgData name="Mike Sullivan-Trainor - AVIXA" userId="ebaa6f64-7be6-4945-9016-f2c1847d2646" providerId="ADAL" clId="{27E8539C-BE4C-4B58-8975-AF57A82CEBF4}" dt="2025-05-20T16:46:07.218" v="28" actId="20577"/>
        <pc:sldMkLst>
          <pc:docMk/>
          <pc:sldMk cId="621266" sldId="256"/>
        </pc:sldMkLst>
        <pc:spChg chg="mod">
          <ac:chgData name="Mike Sullivan-Trainor - AVIXA" userId="ebaa6f64-7be6-4945-9016-f2c1847d2646" providerId="ADAL" clId="{27E8539C-BE4C-4B58-8975-AF57A82CEBF4}" dt="2025-05-20T16:46:07.218" v="28" actId="20577"/>
          <ac:spMkLst>
            <pc:docMk/>
            <pc:sldMk cId="621266" sldId="256"/>
            <ac:spMk id="6" creationId="{588DE7D3-B880-DEA4-7ED6-31DECCBAAC55}"/>
          </ac:spMkLst>
        </pc:spChg>
      </pc:sldChg>
      <pc:sldChg chg="addSp delSp modSp mod ord">
        <pc:chgData name="Mike Sullivan-Trainor - AVIXA" userId="ebaa6f64-7be6-4945-9016-f2c1847d2646" providerId="ADAL" clId="{27E8539C-BE4C-4B58-8975-AF57A82CEBF4}" dt="2025-05-27T14:10:19.111" v="21526" actId="1037"/>
        <pc:sldMkLst>
          <pc:docMk/>
          <pc:sldMk cId="2855051805" sldId="258"/>
        </pc:sldMkLst>
        <pc:spChg chg="mod">
          <ac:chgData name="Mike Sullivan-Trainor - AVIXA" userId="ebaa6f64-7be6-4945-9016-f2c1847d2646" providerId="ADAL" clId="{27E8539C-BE4C-4B58-8975-AF57A82CEBF4}" dt="2025-05-27T13:41:29.220" v="21174" actId="403"/>
          <ac:spMkLst>
            <pc:docMk/>
            <pc:sldMk cId="2855051805" sldId="258"/>
            <ac:spMk id="4" creationId="{AA925E53-48FB-831E-310B-72A8311F30BB}"/>
          </ac:spMkLst>
        </pc:spChg>
        <pc:spChg chg="mod">
          <ac:chgData name="Mike Sullivan-Trainor - AVIXA" userId="ebaa6f64-7be6-4945-9016-f2c1847d2646" providerId="ADAL" clId="{27E8539C-BE4C-4B58-8975-AF57A82CEBF4}" dt="2025-05-20T17:07:55.564" v="745" actId="20577"/>
          <ac:spMkLst>
            <pc:docMk/>
            <pc:sldMk cId="2855051805" sldId="258"/>
            <ac:spMk id="5" creationId="{045110CF-C586-0AEF-FC12-93D830C3EB2D}"/>
          </ac:spMkLst>
        </pc:spChg>
        <pc:spChg chg="mod">
          <ac:chgData name="Mike Sullivan-Trainor - AVIXA" userId="ebaa6f64-7be6-4945-9016-f2c1847d2646" providerId="ADAL" clId="{27E8539C-BE4C-4B58-8975-AF57A82CEBF4}" dt="2025-05-27T13:41:28.187" v="21172" actId="1076"/>
          <ac:spMkLst>
            <pc:docMk/>
            <pc:sldMk cId="2855051805" sldId="258"/>
            <ac:spMk id="6" creationId="{86298108-0399-954B-D975-2F2827838755}"/>
          </ac:spMkLst>
        </pc:spChg>
        <pc:spChg chg="mod">
          <ac:chgData name="Mike Sullivan-Trainor - AVIXA" userId="ebaa6f64-7be6-4945-9016-f2c1847d2646" providerId="ADAL" clId="{27E8539C-BE4C-4B58-8975-AF57A82CEBF4}" dt="2025-05-20T17:23:52.452" v="925" actId="20577"/>
          <ac:spMkLst>
            <pc:docMk/>
            <pc:sldMk cId="2855051805" sldId="258"/>
            <ac:spMk id="7" creationId="{8A906830-EAF2-5EC5-319C-1B99E1D96E0C}"/>
          </ac:spMkLst>
        </pc:spChg>
        <pc:spChg chg="mod">
          <ac:chgData name="Mike Sullivan-Trainor - AVIXA" userId="ebaa6f64-7be6-4945-9016-f2c1847d2646" providerId="ADAL" clId="{27E8539C-BE4C-4B58-8975-AF57A82CEBF4}" dt="2025-05-27T13:42:05.074" v="21186" actId="20577"/>
          <ac:spMkLst>
            <pc:docMk/>
            <pc:sldMk cId="2855051805" sldId="258"/>
            <ac:spMk id="8" creationId="{EF235CAE-967F-5EB4-808D-11D295DF6C32}"/>
          </ac:spMkLst>
        </pc:spChg>
        <pc:spChg chg="mod">
          <ac:chgData name="Mike Sullivan-Trainor - AVIXA" userId="ebaa6f64-7be6-4945-9016-f2c1847d2646" providerId="ADAL" clId="{27E8539C-BE4C-4B58-8975-AF57A82CEBF4}" dt="2025-05-20T17:27:45.281" v="1161" actId="20577"/>
          <ac:spMkLst>
            <pc:docMk/>
            <pc:sldMk cId="2855051805" sldId="258"/>
            <ac:spMk id="9" creationId="{B512929F-6526-9F41-A0E6-DFE1890D7B2F}"/>
          </ac:spMkLst>
        </pc:spChg>
        <pc:spChg chg="mod">
          <ac:chgData name="Mike Sullivan-Trainor - AVIXA" userId="ebaa6f64-7be6-4945-9016-f2c1847d2646" providerId="ADAL" clId="{27E8539C-BE4C-4B58-8975-AF57A82CEBF4}" dt="2025-05-20T17:29:33.830" v="1373" actId="20577"/>
          <ac:spMkLst>
            <pc:docMk/>
            <pc:sldMk cId="2855051805" sldId="258"/>
            <ac:spMk id="10" creationId="{E171DDF3-484A-CFF2-57EE-9728E3C7BC7F}"/>
          </ac:spMkLst>
        </pc:spChg>
        <pc:spChg chg="mod">
          <ac:chgData name="Mike Sullivan-Trainor - AVIXA" userId="ebaa6f64-7be6-4945-9016-f2c1847d2646" providerId="ADAL" clId="{27E8539C-BE4C-4B58-8975-AF57A82CEBF4}" dt="2025-05-27T14:10:19.111" v="21526" actId="1037"/>
          <ac:spMkLst>
            <pc:docMk/>
            <pc:sldMk cId="2855051805" sldId="258"/>
            <ac:spMk id="11" creationId="{8026E1EC-4AF7-4680-059A-F6EBE74F74C0}"/>
          </ac:spMkLst>
        </pc:spChg>
        <pc:picChg chg="add mod">
          <ac:chgData name="Mike Sullivan-Trainor - AVIXA" userId="ebaa6f64-7be6-4945-9016-f2c1847d2646" providerId="ADAL" clId="{27E8539C-BE4C-4B58-8975-AF57A82CEBF4}" dt="2025-05-20T17:07:34.320" v="710" actId="207"/>
          <ac:picMkLst>
            <pc:docMk/>
            <pc:sldMk cId="2855051805" sldId="258"/>
            <ac:picMk id="16" creationId="{8B6B992D-51B4-3365-1313-587E121C626A}"/>
          </ac:picMkLst>
        </pc:picChg>
        <pc:picChg chg="mod">
          <ac:chgData name="Mike Sullivan-Trainor - AVIXA" userId="ebaa6f64-7be6-4945-9016-f2c1847d2646" providerId="ADAL" clId="{27E8539C-BE4C-4B58-8975-AF57A82CEBF4}" dt="2025-05-20T17:29:49.642" v="1374" actId="14100"/>
          <ac:picMkLst>
            <pc:docMk/>
            <pc:sldMk cId="2855051805" sldId="258"/>
            <ac:picMk id="19" creationId="{395F24F6-F01A-1C1C-1CBB-1161D0DA1273}"/>
          </ac:picMkLst>
        </pc:picChg>
        <pc:picChg chg="mod">
          <ac:chgData name="Mike Sullivan-Trainor - AVIXA" userId="ebaa6f64-7be6-4945-9016-f2c1847d2646" providerId="ADAL" clId="{27E8539C-BE4C-4B58-8975-AF57A82CEBF4}" dt="2025-05-20T17:05:56.141" v="701" actId="1076"/>
          <ac:picMkLst>
            <pc:docMk/>
            <pc:sldMk cId="2855051805" sldId="258"/>
            <ac:picMk id="21" creationId="{95A4442D-38B5-ADFC-C064-CE29A8EC7ACC}"/>
          </ac:picMkLst>
        </pc:picChg>
      </pc:sldChg>
      <pc:sldChg chg="modSp mod">
        <pc:chgData name="Mike Sullivan-Trainor - AVIXA" userId="ebaa6f64-7be6-4945-9016-f2c1847d2646" providerId="ADAL" clId="{27E8539C-BE4C-4B58-8975-AF57A82CEBF4}" dt="2025-05-27T14:26:28.053" v="21988" actId="20577"/>
        <pc:sldMkLst>
          <pc:docMk/>
          <pc:sldMk cId="1964084292" sldId="260"/>
        </pc:sldMkLst>
        <pc:spChg chg="mod">
          <ac:chgData name="Mike Sullivan-Trainor - AVIXA" userId="ebaa6f64-7be6-4945-9016-f2c1847d2646" providerId="ADAL" clId="{27E8539C-BE4C-4B58-8975-AF57A82CEBF4}" dt="2025-05-27T13:52:46.581" v="21343" actId="207"/>
          <ac:spMkLst>
            <pc:docMk/>
            <pc:sldMk cId="1964084292" sldId="260"/>
            <ac:spMk id="2" creationId="{47E7A7E3-4171-1B81-7BB2-0B9E56EECDF4}"/>
          </ac:spMkLst>
        </pc:spChg>
        <pc:spChg chg="mod">
          <ac:chgData name="Mike Sullivan-Trainor - AVIXA" userId="ebaa6f64-7be6-4945-9016-f2c1847d2646" providerId="ADAL" clId="{27E8539C-BE4C-4B58-8975-AF57A82CEBF4}" dt="2025-05-27T14:15:59.258" v="21642" actId="1038"/>
          <ac:spMkLst>
            <pc:docMk/>
            <pc:sldMk cId="1964084292" sldId="260"/>
            <ac:spMk id="3" creationId="{A81A8B9C-838E-BD35-1D1D-2FDA53A38C04}"/>
          </ac:spMkLst>
        </pc:spChg>
        <pc:spChg chg="mod">
          <ac:chgData name="Mike Sullivan-Trainor - AVIXA" userId="ebaa6f64-7be6-4945-9016-f2c1847d2646" providerId="ADAL" clId="{27E8539C-BE4C-4B58-8975-AF57A82CEBF4}" dt="2025-05-27T13:35:04.695" v="21059" actId="2"/>
          <ac:spMkLst>
            <pc:docMk/>
            <pc:sldMk cId="1964084292" sldId="260"/>
            <ac:spMk id="4" creationId="{AA94EB90-E22E-11C3-AD7A-FD96E794ED74}"/>
          </ac:spMkLst>
        </pc:spChg>
        <pc:spChg chg="mod">
          <ac:chgData name="Mike Sullivan-Trainor - AVIXA" userId="ebaa6f64-7be6-4945-9016-f2c1847d2646" providerId="ADAL" clId="{27E8539C-BE4C-4B58-8975-AF57A82CEBF4}" dt="2025-05-27T14:26:28.053" v="21988" actId="20577"/>
          <ac:spMkLst>
            <pc:docMk/>
            <pc:sldMk cId="1964084292" sldId="260"/>
            <ac:spMk id="5" creationId="{C8539BC7-7B89-FD12-AE4A-A956033E3657}"/>
          </ac:spMkLst>
        </pc:spChg>
      </pc:sldChg>
      <pc:sldChg chg="addSp modSp mod">
        <pc:chgData name="Mike Sullivan-Trainor - AVIXA" userId="ebaa6f64-7be6-4945-9016-f2c1847d2646" providerId="ADAL" clId="{27E8539C-BE4C-4B58-8975-AF57A82CEBF4}" dt="2025-05-27T14:33:01.901" v="22194" actId="20577"/>
        <pc:sldMkLst>
          <pc:docMk/>
          <pc:sldMk cId="3856959567" sldId="263"/>
        </pc:sldMkLst>
      </pc:sldChg>
      <pc:sldChg chg="del ord">
        <pc:chgData name="Mike Sullivan-Trainor - AVIXA" userId="ebaa6f64-7be6-4945-9016-f2c1847d2646" providerId="ADAL" clId="{27E8539C-BE4C-4B58-8975-AF57A82CEBF4}" dt="2025-05-22T15:16:08.305" v="3262" actId="47"/>
        <pc:sldMkLst>
          <pc:docMk/>
          <pc:sldMk cId="1829689141" sldId="271"/>
        </pc:sldMkLst>
      </pc:sldChg>
      <pc:sldChg chg="del">
        <pc:chgData name="Mike Sullivan-Trainor - AVIXA" userId="ebaa6f64-7be6-4945-9016-f2c1847d2646" providerId="ADAL" clId="{27E8539C-BE4C-4B58-8975-AF57A82CEBF4}" dt="2025-05-20T16:44:32.996" v="23" actId="47"/>
        <pc:sldMkLst>
          <pc:docMk/>
          <pc:sldMk cId="24406736" sldId="671"/>
        </pc:sldMkLst>
      </pc:sldChg>
      <pc:sldChg chg="modSp mod">
        <pc:chgData name="Mike Sullivan-Trainor - AVIXA" userId="ebaa6f64-7be6-4945-9016-f2c1847d2646" providerId="ADAL" clId="{27E8539C-BE4C-4B58-8975-AF57A82CEBF4}" dt="2025-05-27T13:51:49.070" v="21339" actId="20577"/>
        <pc:sldMkLst>
          <pc:docMk/>
          <pc:sldMk cId="3730946128" sldId="680"/>
        </pc:sldMkLst>
        <pc:spChg chg="mod">
          <ac:chgData name="Mike Sullivan-Trainor - AVIXA" userId="ebaa6f64-7be6-4945-9016-f2c1847d2646" providerId="ADAL" clId="{27E8539C-BE4C-4B58-8975-AF57A82CEBF4}" dt="2025-05-27T13:51:49.070" v="21339" actId="20577"/>
          <ac:spMkLst>
            <pc:docMk/>
            <pc:sldMk cId="3730946128" sldId="680"/>
            <ac:spMk id="2" creationId="{1D5139B6-11A1-61EB-F8F8-52FD3ABAE85E}"/>
          </ac:spMkLst>
        </pc:spChg>
      </pc:sldChg>
      <pc:sldChg chg="del">
        <pc:chgData name="Mike Sullivan-Trainor - AVIXA" userId="ebaa6f64-7be6-4945-9016-f2c1847d2646" providerId="ADAL" clId="{27E8539C-BE4C-4B58-8975-AF57A82CEBF4}" dt="2025-05-22T15:15:21.316" v="3255" actId="47"/>
        <pc:sldMkLst>
          <pc:docMk/>
          <pc:sldMk cId="1320376784" sldId="689"/>
        </pc:sldMkLst>
      </pc:sldChg>
      <pc:sldChg chg="addSp modSp add mod ord">
        <pc:chgData name="Mike Sullivan-Trainor - AVIXA" userId="ebaa6f64-7be6-4945-9016-f2c1847d2646" providerId="ADAL" clId="{27E8539C-BE4C-4B58-8975-AF57A82CEBF4}" dt="2025-05-27T15:28:21.636" v="22754" actId="404"/>
        <pc:sldMkLst>
          <pc:docMk/>
          <pc:sldMk cId="3643189739" sldId="720"/>
        </pc:sldMkLst>
        <pc:spChg chg="mod">
          <ac:chgData name="Mike Sullivan-Trainor - AVIXA" userId="ebaa6f64-7be6-4945-9016-f2c1847d2646" providerId="ADAL" clId="{27E8539C-BE4C-4B58-8975-AF57A82CEBF4}" dt="2025-05-27T15:27:58.396" v="22748" actId="1076"/>
          <ac:spMkLst>
            <pc:docMk/>
            <pc:sldMk cId="3643189739" sldId="720"/>
            <ac:spMk id="2" creationId="{B57C7E31-6250-88AB-778F-4B1712D6CA5D}"/>
          </ac:spMkLst>
        </pc:spChg>
        <pc:spChg chg="mod">
          <ac:chgData name="Mike Sullivan-Trainor - AVIXA" userId="ebaa6f64-7be6-4945-9016-f2c1847d2646" providerId="ADAL" clId="{27E8539C-BE4C-4B58-8975-AF57A82CEBF4}" dt="2025-05-27T15:28:07.906" v="22750" actId="20577"/>
          <ac:spMkLst>
            <pc:docMk/>
            <pc:sldMk cId="3643189739" sldId="720"/>
            <ac:spMk id="3" creationId="{B706AC71-96FE-A2B7-F865-EED2EC6892D6}"/>
          </ac:spMkLst>
        </pc:spChg>
        <pc:spChg chg="mod">
          <ac:chgData name="Mike Sullivan-Trainor - AVIXA" userId="ebaa6f64-7be6-4945-9016-f2c1847d2646" providerId="ADAL" clId="{27E8539C-BE4C-4B58-8975-AF57A82CEBF4}" dt="2025-05-27T15:27:11.519" v="22746" actId="20577"/>
          <ac:spMkLst>
            <pc:docMk/>
            <pc:sldMk cId="3643189739" sldId="720"/>
            <ac:spMk id="5" creationId="{5FA53701-88EE-8FDA-D7A3-D4FCF0029EE2}"/>
          </ac:spMkLst>
        </pc:spChg>
        <pc:spChg chg="add mod">
          <ac:chgData name="Mike Sullivan-Trainor - AVIXA" userId="ebaa6f64-7be6-4945-9016-f2c1847d2646" providerId="ADAL" clId="{27E8539C-BE4C-4B58-8975-AF57A82CEBF4}" dt="2025-05-27T15:28:21.636" v="22754" actId="404"/>
          <ac:spMkLst>
            <pc:docMk/>
            <pc:sldMk cId="3643189739" sldId="720"/>
            <ac:spMk id="7" creationId="{B631664F-1E78-8723-A1E7-AF25729219B3}"/>
          </ac:spMkLst>
        </pc:spChg>
        <pc:spChg chg="mod">
          <ac:chgData name="Mike Sullivan-Trainor - AVIXA" userId="ebaa6f64-7be6-4945-9016-f2c1847d2646" providerId="ADAL" clId="{27E8539C-BE4C-4B58-8975-AF57A82CEBF4}" dt="2025-05-27T15:25:31.075" v="22740" actId="20577"/>
          <ac:spMkLst>
            <pc:docMk/>
            <pc:sldMk cId="3643189739" sldId="720"/>
            <ac:spMk id="14" creationId="{45A014A0-3303-60BB-4877-27800EEBD406}"/>
          </ac:spMkLst>
        </pc:spChg>
        <pc:spChg chg="mod">
          <ac:chgData name="Mike Sullivan-Trainor - AVIXA" userId="ebaa6f64-7be6-4945-9016-f2c1847d2646" providerId="ADAL" clId="{27E8539C-BE4C-4B58-8975-AF57A82CEBF4}" dt="2025-05-27T15:24:54.237" v="22739" actId="1076"/>
          <ac:spMkLst>
            <pc:docMk/>
            <pc:sldMk cId="3643189739" sldId="720"/>
            <ac:spMk id="28" creationId="{C1A167C1-B6A4-5405-D337-E8D119BE15F2}"/>
          </ac:spMkLst>
        </pc:spChg>
      </pc:sldChg>
      <pc:sldChg chg="del">
        <pc:chgData name="Mike Sullivan-Trainor - AVIXA" userId="ebaa6f64-7be6-4945-9016-f2c1847d2646" providerId="ADAL" clId="{27E8539C-BE4C-4B58-8975-AF57A82CEBF4}" dt="2025-05-23T14:46:27.715" v="5720" actId="47"/>
        <pc:sldMkLst>
          <pc:docMk/>
          <pc:sldMk cId="2200054289" sldId="724"/>
        </pc:sldMkLst>
      </pc:sldChg>
      <pc:sldChg chg="del">
        <pc:chgData name="Mike Sullivan-Trainor - AVIXA" userId="ebaa6f64-7be6-4945-9016-f2c1847d2646" providerId="ADAL" clId="{27E8539C-BE4C-4B58-8975-AF57A82CEBF4}" dt="2025-05-24T23:42:39.639" v="20964" actId="47"/>
        <pc:sldMkLst>
          <pc:docMk/>
          <pc:sldMk cId="1668939286" sldId="730"/>
        </pc:sldMkLst>
      </pc:sldChg>
      <pc:sldChg chg="del">
        <pc:chgData name="Mike Sullivan-Trainor - AVIXA" userId="ebaa6f64-7be6-4945-9016-f2c1847d2646" providerId="ADAL" clId="{27E8539C-BE4C-4B58-8975-AF57A82CEBF4}" dt="2025-05-23T14:52:15.338" v="5746" actId="47"/>
        <pc:sldMkLst>
          <pc:docMk/>
          <pc:sldMk cId="562607402" sldId="731"/>
        </pc:sldMkLst>
      </pc:sldChg>
      <pc:sldChg chg="modSp add mod">
        <pc:chgData name="Mike Sullivan-Trainor - AVIXA" userId="ebaa6f64-7be6-4945-9016-f2c1847d2646" providerId="ADAL" clId="{27E8539C-BE4C-4B58-8975-AF57A82CEBF4}" dt="2025-05-27T13:35:41.005" v="21067" actId="313"/>
        <pc:sldMkLst>
          <pc:docMk/>
          <pc:sldMk cId="591985206" sldId="731"/>
        </pc:sldMkLst>
        <pc:graphicFrameChg chg="modGraphic">
          <ac:chgData name="Mike Sullivan-Trainor - AVIXA" userId="ebaa6f64-7be6-4945-9016-f2c1847d2646" providerId="ADAL" clId="{27E8539C-BE4C-4B58-8975-AF57A82CEBF4}" dt="2025-05-27T13:35:41.005" v="21067" actId="313"/>
          <ac:graphicFrameMkLst>
            <pc:docMk/>
            <pc:sldMk cId="591985206" sldId="731"/>
            <ac:graphicFrameMk id="4" creationId="{0D9837F4-1FA2-4A28-9C1F-0A9594EFD853}"/>
          </ac:graphicFrameMkLst>
        </pc:graphicFrameChg>
      </pc:sldChg>
      <pc:sldChg chg="add">
        <pc:chgData name="Mike Sullivan-Trainor - AVIXA" userId="ebaa6f64-7be6-4945-9016-f2c1847d2646" providerId="ADAL" clId="{27E8539C-BE4C-4B58-8975-AF57A82CEBF4}" dt="2025-05-24T23:42:42.424" v="20965"/>
        <pc:sldMkLst>
          <pc:docMk/>
          <pc:sldMk cId="2349746766" sldId="732"/>
        </pc:sldMkLst>
      </pc:sldChg>
      <pc:sldChg chg="add">
        <pc:chgData name="Mike Sullivan-Trainor - AVIXA" userId="ebaa6f64-7be6-4945-9016-f2c1847d2646" providerId="ADAL" clId="{27E8539C-BE4C-4B58-8975-AF57A82CEBF4}" dt="2025-05-24T23:42:42.424" v="20965"/>
        <pc:sldMkLst>
          <pc:docMk/>
          <pc:sldMk cId="2374476408" sldId="733"/>
        </pc:sldMkLst>
      </pc:sldChg>
      <pc:sldChg chg="add">
        <pc:chgData name="Mike Sullivan-Trainor - AVIXA" userId="ebaa6f64-7be6-4945-9016-f2c1847d2646" providerId="ADAL" clId="{27E8539C-BE4C-4B58-8975-AF57A82CEBF4}" dt="2025-05-24T23:42:42.424" v="20965"/>
        <pc:sldMkLst>
          <pc:docMk/>
          <pc:sldMk cId="3821119505" sldId="734"/>
        </pc:sldMkLst>
      </pc:sldChg>
      <pc:sldChg chg="add">
        <pc:chgData name="Mike Sullivan-Trainor - AVIXA" userId="ebaa6f64-7be6-4945-9016-f2c1847d2646" providerId="ADAL" clId="{27E8539C-BE4C-4B58-8975-AF57A82CEBF4}" dt="2025-05-24T23:42:42.424" v="20965"/>
        <pc:sldMkLst>
          <pc:docMk/>
          <pc:sldMk cId="3499374187" sldId="735"/>
        </pc:sldMkLst>
      </pc:sldChg>
      <pc:sldChg chg="add">
        <pc:chgData name="Mike Sullivan-Trainor - AVIXA" userId="ebaa6f64-7be6-4945-9016-f2c1847d2646" providerId="ADAL" clId="{27E8539C-BE4C-4B58-8975-AF57A82CEBF4}" dt="2025-05-24T23:42:42.424" v="20965"/>
        <pc:sldMkLst>
          <pc:docMk/>
          <pc:sldMk cId="2545421880" sldId="736"/>
        </pc:sldMkLst>
      </pc:sldChg>
      <pc:sldChg chg="add">
        <pc:chgData name="Mike Sullivan-Trainor - AVIXA" userId="ebaa6f64-7be6-4945-9016-f2c1847d2646" providerId="ADAL" clId="{27E8539C-BE4C-4B58-8975-AF57A82CEBF4}" dt="2025-05-24T23:42:42.424" v="20965"/>
        <pc:sldMkLst>
          <pc:docMk/>
          <pc:sldMk cId="2545200210" sldId="737"/>
        </pc:sldMkLst>
      </pc:sldChg>
      <pc:sldChg chg="add">
        <pc:chgData name="Mike Sullivan-Trainor - AVIXA" userId="ebaa6f64-7be6-4945-9016-f2c1847d2646" providerId="ADAL" clId="{27E8539C-BE4C-4B58-8975-AF57A82CEBF4}" dt="2025-05-24T23:42:42.424" v="20965"/>
        <pc:sldMkLst>
          <pc:docMk/>
          <pc:sldMk cId="1643472188" sldId="738"/>
        </pc:sldMkLst>
      </pc:sldChg>
      <pc:sldChg chg="addSp modSp mod ord">
        <pc:chgData name="Mike Sullivan-Trainor - AVIXA" userId="ebaa6f64-7be6-4945-9016-f2c1847d2646" providerId="ADAL" clId="{27E8539C-BE4C-4B58-8975-AF57A82CEBF4}" dt="2025-05-27T14:29:48.009" v="22125"/>
        <pc:sldMkLst>
          <pc:docMk/>
          <pc:sldMk cId="3366190038" sldId="739"/>
        </pc:sldMkLst>
        <pc:spChg chg="add mod">
          <ac:chgData name="Mike Sullivan-Trainor - AVIXA" userId="ebaa6f64-7be6-4945-9016-f2c1847d2646" providerId="ADAL" clId="{27E8539C-BE4C-4B58-8975-AF57A82CEBF4}" dt="2025-05-27T14:29:48.009" v="22125"/>
          <ac:spMkLst>
            <pc:docMk/>
            <pc:sldMk cId="3366190038" sldId="739"/>
            <ac:spMk id="2" creationId="{9E9BE3B8-FD49-71EE-E675-31275E73F9C6}"/>
          </ac:spMkLst>
        </pc:spChg>
        <pc:spChg chg="mod">
          <ac:chgData name="Mike Sullivan-Trainor - AVIXA" userId="ebaa6f64-7be6-4945-9016-f2c1847d2646" providerId="ADAL" clId="{27E8539C-BE4C-4B58-8975-AF57A82CEBF4}" dt="2025-05-27T14:14:38.991" v="21619" actId="1076"/>
          <ac:spMkLst>
            <pc:docMk/>
            <pc:sldMk cId="3366190038" sldId="739"/>
            <ac:spMk id="16" creationId="{2B9F7691-CDC8-4895-7ED4-3EF7037D4FF4}"/>
          </ac:spMkLst>
        </pc:spChg>
      </pc:sldChg>
      <pc:sldChg chg="addSp delSp modSp mod">
        <pc:chgData name="Mike Sullivan-Trainor - AVIXA" userId="ebaa6f64-7be6-4945-9016-f2c1847d2646" providerId="ADAL" clId="{27E8539C-BE4C-4B58-8975-AF57A82CEBF4}" dt="2025-05-27T14:30:21.818" v="22127" actId="20577"/>
        <pc:sldMkLst>
          <pc:docMk/>
          <pc:sldMk cId="697370971" sldId="744"/>
        </pc:sldMkLst>
        <pc:spChg chg="mod">
          <ac:chgData name="Mike Sullivan-Trainor - AVIXA" userId="ebaa6f64-7be6-4945-9016-f2c1847d2646" providerId="ADAL" clId="{27E8539C-BE4C-4B58-8975-AF57A82CEBF4}" dt="2025-05-27T13:57:29.727" v="21395" actId="1076"/>
          <ac:spMkLst>
            <pc:docMk/>
            <pc:sldMk cId="697370971" sldId="744"/>
            <ac:spMk id="2" creationId="{8B3556AA-9BD8-E252-6165-6A702E32A1B9}"/>
          </ac:spMkLst>
        </pc:spChg>
        <pc:spChg chg="mod">
          <ac:chgData name="Mike Sullivan-Trainor - AVIXA" userId="ebaa6f64-7be6-4945-9016-f2c1847d2646" providerId="ADAL" clId="{27E8539C-BE4C-4B58-8975-AF57A82CEBF4}" dt="2025-05-27T14:18:17.050" v="21652" actId="1036"/>
          <ac:spMkLst>
            <pc:docMk/>
            <pc:sldMk cId="697370971" sldId="744"/>
            <ac:spMk id="3" creationId="{88C64960-E973-CD66-95BE-588B70CE9A0E}"/>
          </ac:spMkLst>
        </pc:spChg>
        <pc:spChg chg="mod">
          <ac:chgData name="Mike Sullivan-Trainor - AVIXA" userId="ebaa6f64-7be6-4945-9016-f2c1847d2646" providerId="ADAL" clId="{27E8539C-BE4C-4B58-8975-AF57A82CEBF4}" dt="2025-05-27T14:16:35.502" v="21645" actId="404"/>
          <ac:spMkLst>
            <pc:docMk/>
            <pc:sldMk cId="697370971" sldId="744"/>
            <ac:spMk id="5" creationId="{A0C7ED13-AB2A-9D96-6184-13D204E4377B}"/>
          </ac:spMkLst>
        </pc:spChg>
        <pc:spChg chg="mod">
          <ac:chgData name="Mike Sullivan-Trainor - AVIXA" userId="ebaa6f64-7be6-4945-9016-f2c1847d2646" providerId="ADAL" clId="{27E8539C-BE4C-4B58-8975-AF57A82CEBF4}" dt="2025-05-27T14:30:21.818" v="22127" actId="20577"/>
          <ac:spMkLst>
            <pc:docMk/>
            <pc:sldMk cId="697370971" sldId="744"/>
            <ac:spMk id="7" creationId="{9C1E7082-ED22-EF5D-F609-997ED7CE574F}"/>
          </ac:spMkLst>
        </pc:spChg>
        <pc:spChg chg="mod">
          <ac:chgData name="Mike Sullivan-Trainor - AVIXA" userId="ebaa6f64-7be6-4945-9016-f2c1847d2646" providerId="ADAL" clId="{27E8539C-BE4C-4B58-8975-AF57A82CEBF4}" dt="2025-05-22T15:34:11.183" v="3589" actId="20577"/>
          <ac:spMkLst>
            <pc:docMk/>
            <pc:sldMk cId="697370971" sldId="744"/>
            <ac:spMk id="8" creationId="{3FCE6FC1-AA50-2B3C-31CF-FF3289F80295}"/>
          </ac:spMkLst>
        </pc:spChg>
        <pc:spChg chg="mod">
          <ac:chgData name="Mike Sullivan-Trainor - AVIXA" userId="ebaa6f64-7be6-4945-9016-f2c1847d2646" providerId="ADAL" clId="{27E8539C-BE4C-4B58-8975-AF57A82CEBF4}" dt="2025-05-22T15:56:51.041" v="3796" actId="20577"/>
          <ac:spMkLst>
            <pc:docMk/>
            <pc:sldMk cId="697370971" sldId="744"/>
            <ac:spMk id="9" creationId="{733D7F46-0B01-011F-9760-CD2EE07FC5D4}"/>
          </ac:spMkLst>
        </pc:spChg>
        <pc:spChg chg="mod">
          <ac:chgData name="Mike Sullivan-Trainor - AVIXA" userId="ebaa6f64-7be6-4945-9016-f2c1847d2646" providerId="ADAL" clId="{27E8539C-BE4C-4B58-8975-AF57A82CEBF4}" dt="2025-05-22T15:33:44.976" v="3580" actId="20577"/>
          <ac:spMkLst>
            <pc:docMk/>
            <pc:sldMk cId="697370971" sldId="744"/>
            <ac:spMk id="11" creationId="{81AA9978-1ABA-279A-C72E-F7295D97488B}"/>
          </ac:spMkLst>
        </pc:spChg>
        <pc:spChg chg="mod">
          <ac:chgData name="Mike Sullivan-Trainor - AVIXA" userId="ebaa6f64-7be6-4945-9016-f2c1847d2646" providerId="ADAL" clId="{27E8539C-BE4C-4B58-8975-AF57A82CEBF4}" dt="2025-05-22T15:57:33.688" v="3803" actId="20577"/>
          <ac:spMkLst>
            <pc:docMk/>
            <pc:sldMk cId="697370971" sldId="744"/>
            <ac:spMk id="12" creationId="{C53752F8-4994-95E3-47D4-EA9ABAEB1E96}"/>
          </ac:spMkLst>
        </pc:spChg>
        <pc:spChg chg="mod">
          <ac:chgData name="Mike Sullivan-Trainor - AVIXA" userId="ebaa6f64-7be6-4945-9016-f2c1847d2646" providerId="ADAL" clId="{27E8539C-BE4C-4B58-8975-AF57A82CEBF4}" dt="2025-05-22T15:34:36.077" v="3598" actId="1038"/>
          <ac:spMkLst>
            <pc:docMk/>
            <pc:sldMk cId="697370971" sldId="744"/>
            <ac:spMk id="15" creationId="{30E3C662-F47B-2F08-D3DB-3CFEFED6FAB8}"/>
          </ac:spMkLst>
        </pc:spChg>
        <pc:spChg chg="mod">
          <ac:chgData name="Mike Sullivan-Trainor - AVIXA" userId="ebaa6f64-7be6-4945-9016-f2c1847d2646" providerId="ADAL" clId="{27E8539C-BE4C-4B58-8975-AF57A82CEBF4}" dt="2025-05-22T15:56:59.202" v="3799" actId="20577"/>
          <ac:spMkLst>
            <pc:docMk/>
            <pc:sldMk cId="697370971" sldId="744"/>
            <ac:spMk id="16" creationId="{0EF79A6D-7B5B-5631-A736-29FADE49DDCB}"/>
          </ac:spMkLst>
        </pc:spChg>
      </pc:sldChg>
      <pc:sldChg chg="del">
        <pc:chgData name="Mike Sullivan-Trainor - AVIXA" userId="ebaa6f64-7be6-4945-9016-f2c1847d2646" providerId="ADAL" clId="{27E8539C-BE4C-4B58-8975-AF57A82CEBF4}" dt="2025-05-20T16:46:55.765" v="29" actId="47"/>
        <pc:sldMkLst>
          <pc:docMk/>
          <pc:sldMk cId="3671304942" sldId="751"/>
        </pc:sldMkLst>
      </pc:sldChg>
      <pc:sldChg chg="addSp modSp mod ord">
        <pc:chgData name="Mike Sullivan-Trainor - AVIXA" userId="ebaa6f64-7be6-4945-9016-f2c1847d2646" providerId="ADAL" clId="{27E8539C-BE4C-4B58-8975-AF57A82CEBF4}" dt="2025-05-27T14:29:39.572" v="22124" actId="1035"/>
        <pc:sldMkLst>
          <pc:docMk/>
          <pc:sldMk cId="3086836279" sldId="753"/>
        </pc:sldMkLst>
      </pc:sldChg>
      <pc:sldChg chg="addSp modSp mod">
        <pc:chgData name="Mike Sullivan-Trainor - AVIXA" userId="ebaa6f64-7be6-4945-9016-f2c1847d2646" providerId="ADAL" clId="{27E8539C-BE4C-4B58-8975-AF57A82CEBF4}" dt="2025-05-27T14:26:44.679" v="21993" actId="1036"/>
        <pc:sldMkLst>
          <pc:docMk/>
          <pc:sldMk cId="872189710" sldId="2147473311"/>
        </pc:sldMkLst>
      </pc:sldChg>
      <pc:sldChg chg="modSp mod">
        <pc:chgData name="Mike Sullivan-Trainor - AVIXA" userId="ebaa6f64-7be6-4945-9016-f2c1847d2646" providerId="ADAL" clId="{27E8539C-BE4C-4B58-8975-AF57A82CEBF4}" dt="2025-05-27T14:12:56.431" v="21546" actId="2711"/>
        <pc:sldMkLst>
          <pc:docMk/>
          <pc:sldMk cId="448503715" sldId="2147473319"/>
        </pc:sldMkLst>
        <pc:spChg chg="mod">
          <ac:chgData name="Mike Sullivan-Trainor - AVIXA" userId="ebaa6f64-7be6-4945-9016-f2c1847d2646" providerId="ADAL" clId="{27E8539C-BE4C-4B58-8975-AF57A82CEBF4}" dt="2025-05-27T14:12:56.431" v="21546" actId="2711"/>
          <ac:spMkLst>
            <pc:docMk/>
            <pc:sldMk cId="448503715" sldId="2147473319"/>
            <ac:spMk id="3" creationId="{4B57D904-DCF5-E665-F16E-0AA4298A1904}"/>
          </ac:spMkLst>
        </pc:spChg>
        <pc:spChg chg="mod">
          <ac:chgData name="Mike Sullivan-Trainor - AVIXA" userId="ebaa6f64-7be6-4945-9016-f2c1847d2646" providerId="ADAL" clId="{27E8539C-BE4C-4B58-8975-AF57A82CEBF4}" dt="2025-05-27T14:12:40.072" v="21545" actId="2711"/>
          <ac:spMkLst>
            <pc:docMk/>
            <pc:sldMk cId="448503715" sldId="2147473319"/>
            <ac:spMk id="16" creationId="{DB4E7805-E0B3-D25E-2A52-DB49B5EA3BED}"/>
          </ac:spMkLst>
        </pc:spChg>
      </pc:sldChg>
      <pc:sldChg chg="del">
        <pc:chgData name="Mike Sullivan-Trainor - AVIXA" userId="ebaa6f64-7be6-4945-9016-f2c1847d2646" providerId="ADAL" clId="{27E8539C-BE4C-4B58-8975-AF57A82CEBF4}" dt="2025-05-22T15:15:13.397" v="3253" actId="47"/>
        <pc:sldMkLst>
          <pc:docMk/>
          <pc:sldMk cId="167284493" sldId="2147473327"/>
        </pc:sldMkLst>
      </pc:sldChg>
      <pc:sldChg chg="del">
        <pc:chgData name="Mike Sullivan-Trainor - AVIXA" userId="ebaa6f64-7be6-4945-9016-f2c1847d2646" providerId="ADAL" clId="{27E8539C-BE4C-4B58-8975-AF57A82CEBF4}" dt="2025-05-23T14:45:41.147" v="5713" actId="47"/>
        <pc:sldMkLst>
          <pc:docMk/>
          <pc:sldMk cId="365107188" sldId="2147473363"/>
        </pc:sldMkLst>
      </pc:sldChg>
      <pc:sldChg chg="addSp modSp mod">
        <pc:chgData name="Mike Sullivan-Trainor - AVIXA" userId="ebaa6f64-7be6-4945-9016-f2c1847d2646" providerId="ADAL" clId="{27E8539C-BE4C-4B58-8975-AF57A82CEBF4}" dt="2025-05-27T14:23:56.814" v="21978" actId="1035"/>
        <pc:sldMkLst>
          <pc:docMk/>
          <pc:sldMk cId="4030662288" sldId="2147473368"/>
        </pc:sldMkLst>
        <pc:spChg chg="mod">
          <ac:chgData name="Mike Sullivan-Trainor - AVIXA" userId="ebaa6f64-7be6-4945-9016-f2c1847d2646" providerId="ADAL" clId="{27E8539C-BE4C-4B58-8975-AF57A82CEBF4}" dt="2025-05-23T19:22:42.474" v="10481" actId="20577"/>
          <ac:spMkLst>
            <pc:docMk/>
            <pc:sldMk cId="4030662288" sldId="2147473368"/>
            <ac:spMk id="4" creationId="{C40980B7-FC8D-8353-4609-5D7A8E9E729B}"/>
          </ac:spMkLst>
        </pc:spChg>
        <pc:spChg chg="mod">
          <ac:chgData name="Mike Sullivan-Trainor - AVIXA" userId="ebaa6f64-7be6-4945-9016-f2c1847d2646" providerId="ADAL" clId="{27E8539C-BE4C-4B58-8975-AF57A82CEBF4}" dt="2025-05-27T14:23:20.975" v="21969" actId="1037"/>
          <ac:spMkLst>
            <pc:docMk/>
            <pc:sldMk cId="4030662288" sldId="2147473368"/>
            <ac:spMk id="8" creationId="{B820C914-5835-4BF8-87F2-5821FF20F189}"/>
          </ac:spMkLst>
        </pc:spChg>
        <pc:spChg chg="mod">
          <ac:chgData name="Mike Sullivan-Trainor - AVIXA" userId="ebaa6f64-7be6-4945-9016-f2c1847d2646" providerId="ADAL" clId="{27E8539C-BE4C-4B58-8975-AF57A82CEBF4}" dt="2025-05-23T19:25:18.110" v="10502" actId="14100"/>
          <ac:spMkLst>
            <pc:docMk/>
            <pc:sldMk cId="4030662288" sldId="2147473368"/>
            <ac:spMk id="10" creationId="{2FBB7614-1D6E-4166-B967-F2123E4B6718}"/>
          </ac:spMkLst>
        </pc:spChg>
        <pc:spChg chg="mod">
          <ac:chgData name="Mike Sullivan-Trainor - AVIXA" userId="ebaa6f64-7be6-4945-9016-f2c1847d2646" providerId="ADAL" clId="{27E8539C-BE4C-4B58-8975-AF57A82CEBF4}" dt="2025-05-23T19:23:36.921" v="10484" actId="20577"/>
          <ac:spMkLst>
            <pc:docMk/>
            <pc:sldMk cId="4030662288" sldId="2147473368"/>
            <ac:spMk id="11" creationId="{61926F39-2C5A-4DED-B93A-B90485B96914}"/>
          </ac:spMkLst>
        </pc:spChg>
        <pc:spChg chg="mod">
          <ac:chgData name="Mike Sullivan-Trainor - AVIXA" userId="ebaa6f64-7be6-4945-9016-f2c1847d2646" providerId="ADAL" clId="{27E8539C-BE4C-4B58-8975-AF57A82CEBF4}" dt="2025-05-23T19:25:25.346" v="10511" actId="1038"/>
          <ac:spMkLst>
            <pc:docMk/>
            <pc:sldMk cId="4030662288" sldId="2147473368"/>
            <ac:spMk id="12" creationId="{6EE7C7CE-6979-47EB-AA99-62714C1DACF3}"/>
          </ac:spMkLst>
        </pc:spChg>
        <pc:spChg chg="mod">
          <ac:chgData name="Mike Sullivan-Trainor - AVIXA" userId="ebaa6f64-7be6-4945-9016-f2c1847d2646" providerId="ADAL" clId="{27E8539C-BE4C-4B58-8975-AF57A82CEBF4}" dt="2025-05-23T19:25:02.615" v="10498" actId="14100"/>
          <ac:spMkLst>
            <pc:docMk/>
            <pc:sldMk cId="4030662288" sldId="2147473368"/>
            <ac:spMk id="22" creationId="{52FB32E7-9F88-76B4-B221-789D278BD863}"/>
          </ac:spMkLst>
        </pc:spChg>
        <pc:spChg chg="mod">
          <ac:chgData name="Mike Sullivan-Trainor - AVIXA" userId="ebaa6f64-7be6-4945-9016-f2c1847d2646" providerId="ADAL" clId="{27E8539C-BE4C-4B58-8975-AF57A82CEBF4}" dt="2025-05-23T19:24:13.178" v="10492" actId="20577"/>
          <ac:spMkLst>
            <pc:docMk/>
            <pc:sldMk cId="4030662288" sldId="2147473368"/>
            <ac:spMk id="24" creationId="{FED6FDA1-A8B9-0791-C867-F806DBB3F71B}"/>
          </ac:spMkLst>
        </pc:spChg>
        <pc:spChg chg="mod">
          <ac:chgData name="Mike Sullivan-Trainor - AVIXA" userId="ebaa6f64-7be6-4945-9016-f2c1847d2646" providerId="ADAL" clId="{27E8539C-BE4C-4B58-8975-AF57A82CEBF4}" dt="2025-05-23T19:25:12.379" v="10501" actId="1038"/>
          <ac:spMkLst>
            <pc:docMk/>
            <pc:sldMk cId="4030662288" sldId="2147473368"/>
            <ac:spMk id="25" creationId="{AE580E53-754D-269A-3DF9-56705D462D62}"/>
          </ac:spMkLst>
        </pc:spChg>
        <pc:spChg chg="mod">
          <ac:chgData name="Mike Sullivan-Trainor - AVIXA" userId="ebaa6f64-7be6-4945-9016-f2c1847d2646" providerId="ADAL" clId="{27E8539C-BE4C-4B58-8975-AF57A82CEBF4}" dt="2025-05-23T19:25:51.204" v="10517" actId="1037"/>
          <ac:spMkLst>
            <pc:docMk/>
            <pc:sldMk cId="4030662288" sldId="2147473368"/>
            <ac:spMk id="32" creationId="{7402DFE6-04B0-775E-AB2F-2AE53D568CA7}"/>
          </ac:spMkLst>
        </pc:spChg>
        <pc:spChg chg="mod">
          <ac:chgData name="Mike Sullivan-Trainor - AVIXA" userId="ebaa6f64-7be6-4945-9016-f2c1847d2646" providerId="ADAL" clId="{27E8539C-BE4C-4B58-8975-AF57A82CEBF4}" dt="2025-05-23T19:29:29.631" v="10568" actId="1036"/>
          <ac:spMkLst>
            <pc:docMk/>
            <pc:sldMk cId="4030662288" sldId="2147473368"/>
            <ac:spMk id="33" creationId="{DF39F343-A85B-40A3-457B-1612720CB063}"/>
          </ac:spMkLst>
        </pc:spChg>
        <pc:spChg chg="mod">
          <ac:chgData name="Mike Sullivan-Trainor - AVIXA" userId="ebaa6f64-7be6-4945-9016-f2c1847d2646" providerId="ADAL" clId="{27E8539C-BE4C-4B58-8975-AF57A82CEBF4}" dt="2025-05-23T19:24:46.781" v="10497" actId="20577"/>
          <ac:spMkLst>
            <pc:docMk/>
            <pc:sldMk cId="4030662288" sldId="2147473368"/>
            <ac:spMk id="34" creationId="{A5B71300-7924-26B1-36B8-F5EDD250FE5C}"/>
          </ac:spMkLst>
        </pc:spChg>
        <pc:spChg chg="mod">
          <ac:chgData name="Mike Sullivan-Trainor - AVIXA" userId="ebaa6f64-7be6-4945-9016-f2c1847d2646" providerId="ADAL" clId="{27E8539C-BE4C-4B58-8975-AF57A82CEBF4}" dt="2025-05-23T19:26:11.036" v="10521" actId="20577"/>
          <ac:spMkLst>
            <pc:docMk/>
            <pc:sldMk cId="4030662288" sldId="2147473368"/>
            <ac:spMk id="38" creationId="{063C10A3-74AA-3F0D-7A93-502A1188ACDB}"/>
          </ac:spMkLst>
        </pc:spChg>
        <pc:spChg chg="mod">
          <ac:chgData name="Mike Sullivan-Trainor - AVIXA" userId="ebaa6f64-7be6-4945-9016-f2c1847d2646" providerId="ADAL" clId="{27E8539C-BE4C-4B58-8975-AF57A82CEBF4}" dt="2025-05-23T19:26:20.494" v="10524" actId="20577"/>
          <ac:spMkLst>
            <pc:docMk/>
            <pc:sldMk cId="4030662288" sldId="2147473368"/>
            <ac:spMk id="39" creationId="{74514FE0-00EA-C67E-9CED-ADB65BF60622}"/>
          </ac:spMkLst>
        </pc:spChg>
        <pc:spChg chg="mod">
          <ac:chgData name="Mike Sullivan-Trainor - AVIXA" userId="ebaa6f64-7be6-4945-9016-f2c1847d2646" providerId="ADAL" clId="{27E8539C-BE4C-4B58-8975-AF57A82CEBF4}" dt="2025-05-23T19:22:12.176" v="10477" actId="20577"/>
          <ac:spMkLst>
            <pc:docMk/>
            <pc:sldMk cId="4030662288" sldId="2147473368"/>
            <ac:spMk id="50" creationId="{2DF4F105-EA20-81DB-F84E-B3007085F584}"/>
          </ac:spMkLst>
        </pc:spChg>
        <pc:spChg chg="mod">
          <ac:chgData name="Mike Sullivan-Trainor - AVIXA" userId="ebaa6f64-7be6-4945-9016-f2c1847d2646" providerId="ADAL" clId="{27E8539C-BE4C-4B58-8975-AF57A82CEBF4}" dt="2025-05-23T19:22:27.186" v="10480" actId="20577"/>
          <ac:spMkLst>
            <pc:docMk/>
            <pc:sldMk cId="4030662288" sldId="2147473368"/>
            <ac:spMk id="52" creationId="{40D4B1CE-DCCE-5AE1-1D7C-EAB60EF1A6A8}"/>
          </ac:spMkLst>
        </pc:spChg>
        <pc:spChg chg="mod">
          <ac:chgData name="Mike Sullivan-Trainor - AVIXA" userId="ebaa6f64-7be6-4945-9016-f2c1847d2646" providerId="ADAL" clId="{27E8539C-BE4C-4B58-8975-AF57A82CEBF4}" dt="2025-05-23T19:26:53.787" v="10531" actId="1036"/>
          <ac:spMkLst>
            <pc:docMk/>
            <pc:sldMk cId="4030662288" sldId="2147473368"/>
            <ac:spMk id="58" creationId="{38E60458-CAFA-D53A-CFB6-9625A9F1BAFE}"/>
          </ac:spMkLst>
        </pc:spChg>
        <pc:spChg chg="mod">
          <ac:chgData name="Mike Sullivan-Trainor - AVIXA" userId="ebaa6f64-7be6-4945-9016-f2c1847d2646" providerId="ADAL" clId="{27E8539C-BE4C-4B58-8975-AF57A82CEBF4}" dt="2025-05-23T19:26:41.126" v="10527" actId="20577"/>
          <ac:spMkLst>
            <pc:docMk/>
            <pc:sldMk cId="4030662288" sldId="2147473368"/>
            <ac:spMk id="62" creationId="{353C2551-F17B-6350-B058-9424B229FA0D}"/>
          </ac:spMkLst>
        </pc:spChg>
        <pc:spChg chg="mod">
          <ac:chgData name="Mike Sullivan-Trainor - AVIXA" userId="ebaa6f64-7be6-4945-9016-f2c1847d2646" providerId="ADAL" clId="{27E8539C-BE4C-4B58-8975-AF57A82CEBF4}" dt="2025-05-23T19:26:31.851" v="10526" actId="20577"/>
          <ac:spMkLst>
            <pc:docMk/>
            <pc:sldMk cId="4030662288" sldId="2147473368"/>
            <ac:spMk id="1024" creationId="{02D893C3-8F10-EA01-45C3-F69199E0AFDE}"/>
          </ac:spMkLst>
        </pc:spChg>
        <pc:spChg chg="mod">
          <ac:chgData name="Mike Sullivan-Trainor - AVIXA" userId="ebaa6f64-7be6-4945-9016-f2c1847d2646" providerId="ADAL" clId="{27E8539C-BE4C-4B58-8975-AF57A82CEBF4}" dt="2025-05-23T19:27:52.442" v="10553" actId="1038"/>
          <ac:spMkLst>
            <pc:docMk/>
            <pc:sldMk cId="4030662288" sldId="2147473368"/>
            <ac:spMk id="1033" creationId="{D2788E08-DB56-1384-E15C-B010DC2090DD}"/>
          </ac:spMkLst>
        </pc:spChg>
        <pc:spChg chg="mod">
          <ac:chgData name="Mike Sullivan-Trainor - AVIXA" userId="ebaa6f64-7be6-4945-9016-f2c1847d2646" providerId="ADAL" clId="{27E8539C-BE4C-4B58-8975-AF57A82CEBF4}" dt="2025-05-23T19:27:12.126" v="10532" actId="20577"/>
          <ac:spMkLst>
            <pc:docMk/>
            <pc:sldMk cId="4030662288" sldId="2147473368"/>
            <ac:spMk id="1034" creationId="{EDFCC7A7-4FA2-E843-066F-624418EE3429}"/>
          </ac:spMkLst>
        </pc:spChg>
        <pc:spChg chg="mod">
          <ac:chgData name="Mike Sullivan-Trainor - AVIXA" userId="ebaa6f64-7be6-4945-9016-f2c1847d2646" providerId="ADAL" clId="{27E8539C-BE4C-4B58-8975-AF57A82CEBF4}" dt="2025-05-23T19:27:20.896" v="10535" actId="20577"/>
          <ac:spMkLst>
            <pc:docMk/>
            <pc:sldMk cId="4030662288" sldId="2147473368"/>
            <ac:spMk id="1035" creationId="{684D6C59-38CA-F149-685F-C09CFA5EC6C9}"/>
          </ac:spMkLst>
        </pc:spChg>
        <pc:spChg chg="mod">
          <ac:chgData name="Mike Sullivan-Trainor - AVIXA" userId="ebaa6f64-7be6-4945-9016-f2c1847d2646" providerId="ADAL" clId="{27E8539C-BE4C-4B58-8975-AF57A82CEBF4}" dt="2025-05-27T14:23:56.814" v="21978" actId="1035"/>
          <ac:spMkLst>
            <pc:docMk/>
            <pc:sldMk cId="4030662288" sldId="2147473368"/>
            <ac:spMk id="1038" creationId="{388458D8-0624-93A1-9FF5-F80939882C9C}"/>
          </ac:spMkLst>
        </pc:spChg>
        <pc:spChg chg="mod">
          <ac:chgData name="Mike Sullivan-Trainor - AVIXA" userId="ebaa6f64-7be6-4945-9016-f2c1847d2646" providerId="ADAL" clId="{27E8539C-BE4C-4B58-8975-AF57A82CEBF4}" dt="2025-05-23T19:28:18.521" v="10557" actId="20577"/>
          <ac:spMkLst>
            <pc:docMk/>
            <pc:sldMk cId="4030662288" sldId="2147473368"/>
            <ac:spMk id="1039" creationId="{9C604D9F-FFB3-884F-675E-8FE47C430948}"/>
          </ac:spMkLst>
        </pc:spChg>
        <pc:spChg chg="mod">
          <ac:chgData name="Mike Sullivan-Trainor - AVIXA" userId="ebaa6f64-7be6-4945-9016-f2c1847d2646" providerId="ADAL" clId="{27E8539C-BE4C-4B58-8975-AF57A82CEBF4}" dt="2025-05-23T19:28:53.050" v="10559" actId="14100"/>
          <ac:spMkLst>
            <pc:docMk/>
            <pc:sldMk cId="4030662288" sldId="2147473368"/>
            <ac:spMk id="1040" creationId="{A2E8E2EF-9545-24FD-E40D-244E99FF3339}"/>
          </ac:spMkLst>
        </pc:spChg>
        <pc:spChg chg="mod">
          <ac:chgData name="Mike Sullivan-Trainor - AVIXA" userId="ebaa6f64-7be6-4945-9016-f2c1847d2646" providerId="ADAL" clId="{27E8539C-BE4C-4B58-8975-AF57A82CEBF4}" dt="2025-05-23T19:28:56.333" v="10560" actId="1076"/>
          <ac:spMkLst>
            <pc:docMk/>
            <pc:sldMk cId="4030662288" sldId="2147473368"/>
            <ac:spMk id="1041" creationId="{281C9FED-3EE6-7BFC-C5A6-1FC84D6C4601}"/>
          </ac:spMkLst>
        </pc:spChg>
        <pc:spChg chg="mod">
          <ac:chgData name="Mike Sullivan-Trainor - AVIXA" userId="ebaa6f64-7be6-4945-9016-f2c1847d2646" providerId="ADAL" clId="{27E8539C-BE4C-4B58-8975-AF57A82CEBF4}" dt="2025-05-23T19:30:21.409" v="10575" actId="1037"/>
          <ac:spMkLst>
            <pc:docMk/>
            <pc:sldMk cId="4030662288" sldId="2147473368"/>
            <ac:spMk id="1051" creationId="{75C283A0-67F0-9885-AF07-AB80F1AE84B4}"/>
          </ac:spMkLst>
        </pc:spChg>
        <pc:spChg chg="mod">
          <ac:chgData name="Mike Sullivan-Trainor - AVIXA" userId="ebaa6f64-7be6-4945-9016-f2c1847d2646" providerId="ADAL" clId="{27E8539C-BE4C-4B58-8975-AF57A82CEBF4}" dt="2025-05-23T19:29:44.993" v="10569" actId="20577"/>
          <ac:spMkLst>
            <pc:docMk/>
            <pc:sldMk cId="4030662288" sldId="2147473368"/>
            <ac:spMk id="1052" creationId="{73FB90D3-9868-9B40-C079-066EDE72B5C5}"/>
          </ac:spMkLst>
        </pc:spChg>
        <pc:spChg chg="mod">
          <ac:chgData name="Mike Sullivan-Trainor - AVIXA" userId="ebaa6f64-7be6-4945-9016-f2c1847d2646" providerId="ADAL" clId="{27E8539C-BE4C-4B58-8975-AF57A82CEBF4}" dt="2025-05-23T19:30:27.219" v="10579" actId="1037"/>
          <ac:spMkLst>
            <pc:docMk/>
            <pc:sldMk cId="4030662288" sldId="2147473368"/>
            <ac:spMk id="1053" creationId="{72ED3690-B6C2-B970-11EF-B555D1BE0B1C}"/>
          </ac:spMkLst>
        </pc:spChg>
        <pc:spChg chg="mod">
          <ac:chgData name="Mike Sullivan-Trainor - AVIXA" userId="ebaa6f64-7be6-4945-9016-f2c1847d2646" providerId="ADAL" clId="{27E8539C-BE4C-4B58-8975-AF57A82CEBF4}" dt="2025-05-23T19:32:49.294" v="10596" actId="164"/>
          <ac:spMkLst>
            <pc:docMk/>
            <pc:sldMk cId="4030662288" sldId="2147473368"/>
            <ac:spMk id="1056" creationId="{CFB6E114-0198-3477-478B-1C45DC35E05D}"/>
          </ac:spMkLst>
        </pc:spChg>
        <pc:spChg chg="mod">
          <ac:chgData name="Mike Sullivan-Trainor - AVIXA" userId="ebaa6f64-7be6-4945-9016-f2c1847d2646" providerId="ADAL" clId="{27E8539C-BE4C-4B58-8975-AF57A82CEBF4}" dt="2025-05-23T19:32:18.673" v="10595" actId="207"/>
          <ac:spMkLst>
            <pc:docMk/>
            <pc:sldMk cId="4030662288" sldId="2147473368"/>
            <ac:spMk id="1058" creationId="{3250AD10-3BF9-B4B9-72A9-8220C80F318E}"/>
          </ac:spMkLst>
        </pc:spChg>
        <pc:spChg chg="mod">
          <ac:chgData name="Mike Sullivan-Trainor - AVIXA" userId="ebaa6f64-7be6-4945-9016-f2c1847d2646" providerId="ADAL" clId="{27E8539C-BE4C-4B58-8975-AF57A82CEBF4}" dt="2025-05-23T19:32:10.553" v="10593" actId="1076"/>
          <ac:spMkLst>
            <pc:docMk/>
            <pc:sldMk cId="4030662288" sldId="2147473368"/>
            <ac:spMk id="1060" creationId="{ED97CCA1-BF66-B9F8-54AD-F7404A906ED5}"/>
          </ac:spMkLst>
        </pc:spChg>
        <pc:spChg chg="mod">
          <ac:chgData name="Mike Sullivan-Trainor - AVIXA" userId="ebaa6f64-7be6-4945-9016-f2c1847d2646" providerId="ADAL" clId="{27E8539C-BE4C-4B58-8975-AF57A82CEBF4}" dt="2025-05-23T19:31:51.012" v="10589" actId="1076"/>
          <ac:spMkLst>
            <pc:docMk/>
            <pc:sldMk cId="4030662288" sldId="2147473368"/>
            <ac:spMk id="1061" creationId="{2F0465D0-C28B-75D2-8268-452B3A97EAA1}"/>
          </ac:spMkLst>
        </pc:spChg>
        <pc:spChg chg="mod">
          <ac:chgData name="Mike Sullivan-Trainor - AVIXA" userId="ebaa6f64-7be6-4945-9016-f2c1847d2646" providerId="ADAL" clId="{27E8539C-BE4C-4B58-8975-AF57A82CEBF4}" dt="2025-05-23T19:33:03.440" v="10598" actId="164"/>
          <ac:spMkLst>
            <pc:docMk/>
            <pc:sldMk cId="4030662288" sldId="2147473368"/>
            <ac:spMk id="1069" creationId="{B59305DC-3541-FD04-4AA6-9E5AD237AC57}"/>
          </ac:spMkLst>
        </pc:spChg>
        <pc:spChg chg="mod">
          <ac:chgData name="Mike Sullivan-Trainor - AVIXA" userId="ebaa6f64-7be6-4945-9016-f2c1847d2646" providerId="ADAL" clId="{27E8539C-BE4C-4B58-8975-AF57A82CEBF4}" dt="2025-05-23T19:34:28.549" v="10685" actId="1037"/>
          <ac:spMkLst>
            <pc:docMk/>
            <pc:sldMk cId="4030662288" sldId="2147473368"/>
            <ac:spMk id="1075" creationId="{DBC6AC73-5802-FCD3-39F9-02E52CBA5229}"/>
          </ac:spMkLst>
        </pc:spChg>
        <pc:spChg chg="mod">
          <ac:chgData name="Mike Sullivan-Trainor - AVIXA" userId="ebaa6f64-7be6-4945-9016-f2c1847d2646" providerId="ADAL" clId="{27E8539C-BE4C-4B58-8975-AF57A82CEBF4}" dt="2025-05-23T19:34:38.979" v="10688" actId="1037"/>
          <ac:spMkLst>
            <pc:docMk/>
            <pc:sldMk cId="4030662288" sldId="2147473368"/>
            <ac:spMk id="1076" creationId="{BE2F6437-5DE8-E0A6-F9C0-BFECC4B88CC9}"/>
          </ac:spMkLst>
        </pc:spChg>
        <pc:spChg chg="mod">
          <ac:chgData name="Mike Sullivan-Trainor - AVIXA" userId="ebaa6f64-7be6-4945-9016-f2c1847d2646" providerId="ADAL" clId="{27E8539C-BE4C-4B58-8975-AF57A82CEBF4}" dt="2025-05-23T19:34:17.445" v="10681" actId="20577"/>
          <ac:spMkLst>
            <pc:docMk/>
            <pc:sldMk cId="4030662288" sldId="2147473368"/>
            <ac:spMk id="1077" creationId="{854B01EA-9039-3017-003D-73154CD25462}"/>
          </ac:spMkLst>
        </pc:spChg>
        <pc:spChg chg="mod">
          <ac:chgData name="Mike Sullivan-Trainor - AVIXA" userId="ebaa6f64-7be6-4945-9016-f2c1847d2646" providerId="ADAL" clId="{27E8539C-BE4C-4B58-8975-AF57A82CEBF4}" dt="2025-05-23T19:32:11.698" v="10594" actId="1076"/>
          <ac:spMkLst>
            <pc:docMk/>
            <pc:sldMk cId="4030662288" sldId="2147473368"/>
            <ac:spMk id="1079" creationId="{74198BD8-3D26-73A1-307C-AA049EC126F0}"/>
          </ac:spMkLst>
        </pc:spChg>
        <pc:spChg chg="mod">
          <ac:chgData name="Mike Sullivan-Trainor - AVIXA" userId="ebaa6f64-7be6-4945-9016-f2c1847d2646" providerId="ADAL" clId="{27E8539C-BE4C-4B58-8975-AF57A82CEBF4}" dt="2025-05-23T19:36:34.717" v="10702" actId="14100"/>
          <ac:spMkLst>
            <pc:docMk/>
            <pc:sldMk cId="4030662288" sldId="2147473368"/>
            <ac:spMk id="1081" creationId="{6E0E20A9-0E37-621E-7B38-AC25C3BF1ADE}"/>
          </ac:spMkLst>
        </pc:spChg>
        <pc:spChg chg="mod">
          <ac:chgData name="Mike Sullivan-Trainor - AVIXA" userId="ebaa6f64-7be6-4945-9016-f2c1847d2646" providerId="ADAL" clId="{27E8539C-BE4C-4B58-8975-AF57A82CEBF4}" dt="2025-05-23T19:37:32.469" v="10717" actId="1036"/>
          <ac:spMkLst>
            <pc:docMk/>
            <pc:sldMk cId="4030662288" sldId="2147473368"/>
            <ac:spMk id="1082" creationId="{CAF83708-7705-4B91-0CB7-1253D528EBFF}"/>
          </ac:spMkLst>
        </pc:spChg>
        <pc:spChg chg="mod">
          <ac:chgData name="Mike Sullivan-Trainor - AVIXA" userId="ebaa6f64-7be6-4945-9016-f2c1847d2646" providerId="ADAL" clId="{27E8539C-BE4C-4B58-8975-AF57A82CEBF4}" dt="2025-05-23T19:35:50.588" v="10698" actId="20577"/>
          <ac:spMkLst>
            <pc:docMk/>
            <pc:sldMk cId="4030662288" sldId="2147473368"/>
            <ac:spMk id="1083" creationId="{776943FD-30BB-4E48-77D1-439566962251}"/>
          </ac:spMkLst>
        </pc:spChg>
        <pc:spChg chg="mod">
          <ac:chgData name="Mike Sullivan-Trainor - AVIXA" userId="ebaa6f64-7be6-4945-9016-f2c1847d2646" providerId="ADAL" clId="{27E8539C-BE4C-4B58-8975-AF57A82CEBF4}" dt="2025-05-23T19:36:53.843" v="10705" actId="20577"/>
          <ac:spMkLst>
            <pc:docMk/>
            <pc:sldMk cId="4030662288" sldId="2147473368"/>
            <ac:spMk id="1087" creationId="{CA86065D-CCBA-A46C-CF1A-99A869FBB2E9}"/>
          </ac:spMkLst>
        </pc:spChg>
        <pc:spChg chg="mod">
          <ac:chgData name="Mike Sullivan-Trainor - AVIXA" userId="ebaa6f64-7be6-4945-9016-f2c1847d2646" providerId="ADAL" clId="{27E8539C-BE4C-4B58-8975-AF57A82CEBF4}" dt="2025-05-23T19:37:17.797" v="10709" actId="1076"/>
          <ac:spMkLst>
            <pc:docMk/>
            <pc:sldMk cId="4030662288" sldId="2147473368"/>
            <ac:spMk id="1088" creationId="{79458381-3530-4A8E-0F35-B6A35ADFEC86}"/>
          </ac:spMkLst>
        </pc:spChg>
        <pc:grpChg chg="add mod">
          <ac:chgData name="Mike Sullivan-Trainor - AVIXA" userId="ebaa6f64-7be6-4945-9016-f2c1847d2646" providerId="ADAL" clId="{27E8539C-BE4C-4B58-8975-AF57A82CEBF4}" dt="2025-05-23T19:33:18.188" v="10674" actId="1037"/>
          <ac:grpSpMkLst>
            <pc:docMk/>
            <pc:sldMk cId="4030662288" sldId="2147473368"/>
            <ac:grpSpMk id="5" creationId="{F65A59B6-FB57-7B3C-27CF-5CF08E2D227C}"/>
          </ac:grpSpMkLst>
        </pc:grpChg>
        <pc:grpChg chg="add mod">
          <ac:chgData name="Mike Sullivan-Trainor - AVIXA" userId="ebaa6f64-7be6-4945-9016-f2c1847d2646" providerId="ADAL" clId="{27E8539C-BE4C-4B58-8975-AF57A82CEBF4}" dt="2025-05-23T19:33:06.774" v="10632" actId="1037"/>
          <ac:grpSpMkLst>
            <pc:docMk/>
            <pc:sldMk cId="4030662288" sldId="2147473368"/>
            <ac:grpSpMk id="6" creationId="{CCAE0B00-64DC-AEA9-BC48-51EE37ECB032}"/>
          </ac:grpSpMkLst>
        </pc:grpChg>
        <pc:grpChg chg="mod">
          <ac:chgData name="Mike Sullivan-Trainor - AVIXA" userId="ebaa6f64-7be6-4945-9016-f2c1847d2646" providerId="ADAL" clId="{27E8539C-BE4C-4B58-8975-AF57A82CEBF4}" dt="2025-05-27T14:23:12.750" v="21962" actId="1038"/>
          <ac:grpSpMkLst>
            <pc:docMk/>
            <pc:sldMk cId="4030662288" sldId="2147473368"/>
            <ac:grpSpMk id="14" creationId="{7C38FD6A-491F-69AE-FE6F-051A523054A1}"/>
          </ac:grpSpMkLst>
        </pc:grpChg>
        <pc:grpChg chg="mod">
          <ac:chgData name="Mike Sullivan-Trainor - AVIXA" userId="ebaa6f64-7be6-4945-9016-f2c1847d2646" providerId="ADAL" clId="{27E8539C-BE4C-4B58-8975-AF57A82CEBF4}" dt="2025-05-23T19:33:51.665" v="10677" actId="14100"/>
          <ac:grpSpMkLst>
            <pc:docMk/>
            <pc:sldMk cId="4030662288" sldId="2147473368"/>
            <ac:grpSpMk id="1036" creationId="{84FF6D42-56E9-C757-C7C4-CECF37593DD8}"/>
          </ac:grpSpMkLst>
        </pc:grpChg>
        <pc:grpChg chg="mod">
          <ac:chgData name="Mike Sullivan-Trainor - AVIXA" userId="ebaa6f64-7be6-4945-9016-f2c1847d2646" providerId="ADAL" clId="{27E8539C-BE4C-4B58-8975-AF57A82CEBF4}" dt="2025-05-23T19:33:29.488" v="10675" actId="14100"/>
          <ac:grpSpMkLst>
            <pc:docMk/>
            <pc:sldMk cId="4030662288" sldId="2147473368"/>
            <ac:grpSpMk id="1042" creationId="{A2A9CC12-15C4-B1AE-E116-7D61D0366D3E}"/>
          </ac:grpSpMkLst>
        </pc:grpChg>
        <pc:grpChg chg="mod">
          <ac:chgData name="Mike Sullivan-Trainor - AVIXA" userId="ebaa6f64-7be6-4945-9016-f2c1847d2646" providerId="ADAL" clId="{27E8539C-BE4C-4B58-8975-AF57A82CEBF4}" dt="2025-05-23T19:32:49.294" v="10596" actId="164"/>
          <ac:grpSpMkLst>
            <pc:docMk/>
            <pc:sldMk cId="4030662288" sldId="2147473368"/>
            <ac:grpSpMk id="1054" creationId="{F0562B25-641B-4828-65A6-D7AB1FD83DEF}"/>
          </ac:grpSpMkLst>
        </pc:grpChg>
        <pc:grpChg chg="mod">
          <ac:chgData name="Mike Sullivan-Trainor - AVIXA" userId="ebaa6f64-7be6-4945-9016-f2c1847d2646" providerId="ADAL" clId="{27E8539C-BE4C-4B58-8975-AF57A82CEBF4}" dt="2025-05-23T19:33:03.440" v="10598" actId="164"/>
          <ac:grpSpMkLst>
            <pc:docMk/>
            <pc:sldMk cId="4030662288" sldId="2147473368"/>
            <ac:grpSpMk id="1067" creationId="{F787BA44-C5F0-EDF8-E1A6-7FC1257C384A}"/>
          </ac:grpSpMkLst>
        </pc:grpChg>
      </pc:sldChg>
      <pc:sldChg chg="modSp mod">
        <pc:chgData name="Mike Sullivan-Trainor - AVIXA" userId="ebaa6f64-7be6-4945-9016-f2c1847d2646" providerId="ADAL" clId="{27E8539C-BE4C-4B58-8975-AF57A82CEBF4}" dt="2025-05-27T14:50:57.402" v="22543" actId="1038"/>
        <pc:sldMkLst>
          <pc:docMk/>
          <pc:sldMk cId="2144570151" sldId="2147473369"/>
        </pc:sldMkLst>
        <pc:spChg chg="mod">
          <ac:chgData name="Mike Sullivan-Trainor - AVIXA" userId="ebaa6f64-7be6-4945-9016-f2c1847d2646" providerId="ADAL" clId="{27E8539C-BE4C-4B58-8975-AF57A82CEBF4}" dt="2025-05-24T18:43:26.690" v="16209" actId="20577"/>
          <ac:spMkLst>
            <pc:docMk/>
            <pc:sldMk cId="2144570151" sldId="2147473369"/>
            <ac:spMk id="2" creationId="{A531F580-DE5B-9264-E395-D22F46E68720}"/>
          </ac:spMkLst>
        </pc:spChg>
        <pc:spChg chg="mod">
          <ac:chgData name="Mike Sullivan-Trainor - AVIXA" userId="ebaa6f64-7be6-4945-9016-f2c1847d2646" providerId="ADAL" clId="{27E8539C-BE4C-4B58-8975-AF57A82CEBF4}" dt="2025-05-27T14:47:13.571" v="22419" actId="1038"/>
          <ac:spMkLst>
            <pc:docMk/>
            <pc:sldMk cId="2144570151" sldId="2147473369"/>
            <ac:spMk id="6" creationId="{7D7B2258-A5D7-5C74-B3EC-DAE983FE4A1D}"/>
          </ac:spMkLst>
        </pc:spChg>
        <pc:spChg chg="mod">
          <ac:chgData name="Mike Sullivan-Trainor - AVIXA" userId="ebaa6f64-7be6-4945-9016-f2c1847d2646" providerId="ADAL" clId="{27E8539C-BE4C-4B58-8975-AF57A82CEBF4}" dt="2025-05-24T18:48:17.731" v="16283" actId="1038"/>
          <ac:spMkLst>
            <pc:docMk/>
            <pc:sldMk cId="2144570151" sldId="2147473369"/>
            <ac:spMk id="8" creationId="{50D48DDE-19D4-5E09-C199-5C5506C44F51}"/>
          </ac:spMkLst>
        </pc:spChg>
        <pc:spChg chg="mod">
          <ac:chgData name="Mike Sullivan-Trainor - AVIXA" userId="ebaa6f64-7be6-4945-9016-f2c1847d2646" providerId="ADAL" clId="{27E8539C-BE4C-4B58-8975-AF57A82CEBF4}" dt="2025-05-24T18:48:28.061" v="16327" actId="1038"/>
          <ac:spMkLst>
            <pc:docMk/>
            <pc:sldMk cId="2144570151" sldId="2147473369"/>
            <ac:spMk id="10" creationId="{31410BCE-6921-A229-6084-845C864E1742}"/>
          </ac:spMkLst>
        </pc:spChg>
        <pc:spChg chg="mod">
          <ac:chgData name="Mike Sullivan-Trainor - AVIXA" userId="ebaa6f64-7be6-4945-9016-f2c1847d2646" providerId="ADAL" clId="{27E8539C-BE4C-4B58-8975-AF57A82CEBF4}" dt="2025-05-24T18:56:17.129" v="16740" actId="1036"/>
          <ac:spMkLst>
            <pc:docMk/>
            <pc:sldMk cId="2144570151" sldId="2147473369"/>
            <ac:spMk id="11" creationId="{9BE81EA9-2008-BEC3-3607-BCD7E8134207}"/>
          </ac:spMkLst>
        </pc:spChg>
        <pc:spChg chg="mod">
          <ac:chgData name="Mike Sullivan-Trainor - AVIXA" userId="ebaa6f64-7be6-4945-9016-f2c1847d2646" providerId="ADAL" clId="{27E8539C-BE4C-4B58-8975-AF57A82CEBF4}" dt="2025-05-24T18:56:17.129" v="16740" actId="1036"/>
          <ac:spMkLst>
            <pc:docMk/>
            <pc:sldMk cId="2144570151" sldId="2147473369"/>
            <ac:spMk id="12" creationId="{C4247831-EF8D-8F4C-352D-92FF339BB743}"/>
          </ac:spMkLst>
        </pc:spChg>
        <pc:spChg chg="mod">
          <ac:chgData name="Mike Sullivan-Trainor - AVIXA" userId="ebaa6f64-7be6-4945-9016-f2c1847d2646" providerId="ADAL" clId="{27E8539C-BE4C-4B58-8975-AF57A82CEBF4}" dt="2025-05-24T18:56:17.129" v="16740" actId="1036"/>
          <ac:spMkLst>
            <pc:docMk/>
            <pc:sldMk cId="2144570151" sldId="2147473369"/>
            <ac:spMk id="13" creationId="{BFCDBAF6-F942-F263-4889-C745B7B49B59}"/>
          </ac:spMkLst>
        </pc:spChg>
        <pc:spChg chg="mod">
          <ac:chgData name="Mike Sullivan-Trainor - AVIXA" userId="ebaa6f64-7be6-4945-9016-f2c1847d2646" providerId="ADAL" clId="{27E8539C-BE4C-4B58-8975-AF57A82CEBF4}" dt="2025-05-24T18:56:17.129" v="16740" actId="1036"/>
          <ac:spMkLst>
            <pc:docMk/>
            <pc:sldMk cId="2144570151" sldId="2147473369"/>
            <ac:spMk id="14" creationId="{D65B5D38-1ACD-316C-E10E-71DBB5888C64}"/>
          </ac:spMkLst>
        </pc:spChg>
        <pc:spChg chg="mod">
          <ac:chgData name="Mike Sullivan-Trainor - AVIXA" userId="ebaa6f64-7be6-4945-9016-f2c1847d2646" providerId="ADAL" clId="{27E8539C-BE4C-4B58-8975-AF57A82CEBF4}" dt="2025-05-27T14:50:57.402" v="22543" actId="1038"/>
          <ac:spMkLst>
            <pc:docMk/>
            <pc:sldMk cId="2144570151" sldId="2147473369"/>
            <ac:spMk id="15" creationId="{F0AC9591-2B58-CAED-0E8D-87B05D256CFB}"/>
          </ac:spMkLst>
        </pc:spChg>
        <pc:spChg chg="mod">
          <ac:chgData name="Mike Sullivan-Trainor - AVIXA" userId="ebaa6f64-7be6-4945-9016-f2c1847d2646" providerId="ADAL" clId="{27E8539C-BE4C-4B58-8975-AF57A82CEBF4}" dt="2025-05-27T14:50:43.661" v="22516" actId="1037"/>
          <ac:spMkLst>
            <pc:docMk/>
            <pc:sldMk cId="2144570151" sldId="2147473369"/>
            <ac:spMk id="16" creationId="{95771779-AC14-81F6-1C0C-6CC00981DB88}"/>
          </ac:spMkLst>
        </pc:spChg>
        <pc:spChg chg="mod">
          <ac:chgData name="Mike Sullivan-Trainor - AVIXA" userId="ebaa6f64-7be6-4945-9016-f2c1847d2646" providerId="ADAL" clId="{27E8539C-BE4C-4B58-8975-AF57A82CEBF4}" dt="2025-05-24T18:37:22.569" v="15946" actId="20577"/>
          <ac:spMkLst>
            <pc:docMk/>
            <pc:sldMk cId="2144570151" sldId="2147473369"/>
            <ac:spMk id="21" creationId="{CDCD2A3A-2E88-E8D0-7AB8-23C7C45FAC46}"/>
          </ac:spMkLst>
        </pc:spChg>
        <pc:spChg chg="mod">
          <ac:chgData name="Mike Sullivan-Trainor - AVIXA" userId="ebaa6f64-7be6-4945-9016-f2c1847d2646" providerId="ADAL" clId="{27E8539C-BE4C-4B58-8975-AF57A82CEBF4}" dt="2025-05-24T18:36:34.438" v="15943" actId="20577"/>
          <ac:spMkLst>
            <pc:docMk/>
            <pc:sldMk cId="2144570151" sldId="2147473369"/>
            <ac:spMk id="22" creationId="{139B5964-23F3-A7E6-C9EB-5226D6549FC7}"/>
          </ac:spMkLst>
        </pc:spChg>
        <pc:spChg chg="mod">
          <ac:chgData name="Mike Sullivan-Trainor - AVIXA" userId="ebaa6f64-7be6-4945-9016-f2c1847d2646" providerId="ADAL" clId="{27E8539C-BE4C-4B58-8975-AF57A82CEBF4}" dt="2025-05-24T18:37:43.951" v="15949" actId="20577"/>
          <ac:spMkLst>
            <pc:docMk/>
            <pc:sldMk cId="2144570151" sldId="2147473369"/>
            <ac:spMk id="26" creationId="{44B97F85-89F4-50B0-7256-A4EEA3F0ECE5}"/>
          </ac:spMkLst>
        </pc:spChg>
        <pc:spChg chg="mod">
          <ac:chgData name="Mike Sullivan-Trainor - AVIXA" userId="ebaa6f64-7be6-4945-9016-f2c1847d2646" providerId="ADAL" clId="{27E8539C-BE4C-4B58-8975-AF57A82CEBF4}" dt="2025-05-24T18:37:57.110" v="15952" actId="20577"/>
          <ac:spMkLst>
            <pc:docMk/>
            <pc:sldMk cId="2144570151" sldId="2147473369"/>
            <ac:spMk id="27" creationId="{474C62A7-B137-330D-9B88-94307E148CE1}"/>
          </ac:spMkLst>
        </pc:spChg>
        <pc:spChg chg="mod">
          <ac:chgData name="Mike Sullivan-Trainor - AVIXA" userId="ebaa6f64-7be6-4945-9016-f2c1847d2646" providerId="ADAL" clId="{27E8539C-BE4C-4B58-8975-AF57A82CEBF4}" dt="2025-05-24T18:38:22.358" v="15953" actId="20577"/>
          <ac:spMkLst>
            <pc:docMk/>
            <pc:sldMk cId="2144570151" sldId="2147473369"/>
            <ac:spMk id="31" creationId="{3E4A4CDF-AF76-62DC-F927-0F8D1A368126}"/>
          </ac:spMkLst>
        </pc:spChg>
        <pc:spChg chg="mod">
          <ac:chgData name="Mike Sullivan-Trainor - AVIXA" userId="ebaa6f64-7be6-4945-9016-f2c1847d2646" providerId="ADAL" clId="{27E8539C-BE4C-4B58-8975-AF57A82CEBF4}" dt="2025-05-24T18:38:34.856" v="15956" actId="20577"/>
          <ac:spMkLst>
            <pc:docMk/>
            <pc:sldMk cId="2144570151" sldId="2147473369"/>
            <ac:spMk id="32" creationId="{02614029-5E28-70D6-0C3A-6DA2EDE71627}"/>
          </ac:spMkLst>
        </pc:spChg>
        <pc:spChg chg="mod">
          <ac:chgData name="Mike Sullivan-Trainor - AVIXA" userId="ebaa6f64-7be6-4945-9016-f2c1847d2646" providerId="ADAL" clId="{27E8539C-BE4C-4B58-8975-AF57A82CEBF4}" dt="2025-05-24T18:39:07.642" v="15962" actId="20577"/>
          <ac:spMkLst>
            <pc:docMk/>
            <pc:sldMk cId="2144570151" sldId="2147473369"/>
            <ac:spMk id="36" creationId="{D571C3C9-28E7-3EEA-3059-AF542AB2820B}"/>
          </ac:spMkLst>
        </pc:spChg>
        <pc:spChg chg="mod">
          <ac:chgData name="Mike Sullivan-Trainor - AVIXA" userId="ebaa6f64-7be6-4945-9016-f2c1847d2646" providerId="ADAL" clId="{27E8539C-BE4C-4B58-8975-AF57A82CEBF4}" dt="2025-05-24T18:39:00.276" v="15959" actId="20577"/>
          <ac:spMkLst>
            <pc:docMk/>
            <pc:sldMk cId="2144570151" sldId="2147473369"/>
            <ac:spMk id="37" creationId="{BB435870-DE41-574B-7445-1477F5FE409C}"/>
          </ac:spMkLst>
        </pc:spChg>
        <pc:spChg chg="mod">
          <ac:chgData name="Mike Sullivan-Trainor - AVIXA" userId="ebaa6f64-7be6-4945-9016-f2c1847d2646" providerId="ADAL" clId="{27E8539C-BE4C-4B58-8975-AF57A82CEBF4}" dt="2025-05-27T14:50:10.555" v="22462" actId="1037"/>
          <ac:spMkLst>
            <pc:docMk/>
            <pc:sldMk cId="2144570151" sldId="2147473369"/>
            <ac:spMk id="40" creationId="{221C4D13-A27E-C2AD-E26D-0F2E7B59595F}"/>
          </ac:spMkLst>
        </pc:spChg>
        <pc:spChg chg="mod">
          <ac:chgData name="Mike Sullivan-Trainor - AVIXA" userId="ebaa6f64-7be6-4945-9016-f2c1847d2646" providerId="ADAL" clId="{27E8539C-BE4C-4B58-8975-AF57A82CEBF4}" dt="2025-05-24T18:40:03.575" v="15968" actId="20577"/>
          <ac:spMkLst>
            <pc:docMk/>
            <pc:sldMk cId="2144570151" sldId="2147473369"/>
            <ac:spMk id="41" creationId="{1C82EFB0-FEC8-48AA-A46A-8D4177D425E2}"/>
          </ac:spMkLst>
        </pc:spChg>
        <pc:spChg chg="mod">
          <ac:chgData name="Mike Sullivan-Trainor - AVIXA" userId="ebaa6f64-7be6-4945-9016-f2c1847d2646" providerId="ADAL" clId="{27E8539C-BE4C-4B58-8975-AF57A82CEBF4}" dt="2025-05-24T18:39:50.714" v="15965" actId="20577"/>
          <ac:spMkLst>
            <pc:docMk/>
            <pc:sldMk cId="2144570151" sldId="2147473369"/>
            <ac:spMk id="42" creationId="{36E9F02E-DE15-809E-F3BB-C77A31DB2616}"/>
          </ac:spMkLst>
        </pc:spChg>
        <pc:spChg chg="mod">
          <ac:chgData name="Mike Sullivan-Trainor - AVIXA" userId="ebaa6f64-7be6-4945-9016-f2c1847d2646" providerId="ADAL" clId="{27E8539C-BE4C-4B58-8975-AF57A82CEBF4}" dt="2025-05-24T18:40:27.064" v="15972" actId="20577"/>
          <ac:spMkLst>
            <pc:docMk/>
            <pc:sldMk cId="2144570151" sldId="2147473369"/>
            <ac:spMk id="46" creationId="{AD189577-A7DF-54E0-7C82-6EA7D85BB16D}"/>
          </ac:spMkLst>
        </pc:spChg>
        <pc:spChg chg="mod">
          <ac:chgData name="Mike Sullivan-Trainor - AVIXA" userId="ebaa6f64-7be6-4945-9016-f2c1847d2646" providerId="ADAL" clId="{27E8539C-BE4C-4B58-8975-AF57A82CEBF4}" dt="2025-05-24T18:40:18.358" v="15971" actId="20577"/>
          <ac:spMkLst>
            <pc:docMk/>
            <pc:sldMk cId="2144570151" sldId="2147473369"/>
            <ac:spMk id="47" creationId="{6F4F5FBF-ACF4-B27B-26AC-BEB4E4798BEB}"/>
          </ac:spMkLst>
        </pc:spChg>
        <pc:spChg chg="mod">
          <ac:chgData name="Mike Sullivan-Trainor - AVIXA" userId="ebaa6f64-7be6-4945-9016-f2c1847d2646" providerId="ADAL" clId="{27E8539C-BE4C-4B58-8975-AF57A82CEBF4}" dt="2025-05-24T18:40:38.693" v="15973" actId="20577"/>
          <ac:spMkLst>
            <pc:docMk/>
            <pc:sldMk cId="2144570151" sldId="2147473369"/>
            <ac:spMk id="50" creationId="{52748B18-08C7-333C-1688-97E9598B5D0C}"/>
          </ac:spMkLst>
        </pc:spChg>
        <pc:spChg chg="mod">
          <ac:chgData name="Mike Sullivan-Trainor - AVIXA" userId="ebaa6f64-7be6-4945-9016-f2c1847d2646" providerId="ADAL" clId="{27E8539C-BE4C-4B58-8975-AF57A82CEBF4}" dt="2025-05-27T14:49:18.433" v="22451" actId="1038"/>
          <ac:spMkLst>
            <pc:docMk/>
            <pc:sldMk cId="2144570151" sldId="2147473369"/>
            <ac:spMk id="51" creationId="{09699C17-D316-697E-8DBA-133B34360B1A}"/>
          </ac:spMkLst>
        </pc:spChg>
        <pc:spChg chg="mod">
          <ac:chgData name="Mike Sullivan-Trainor - AVIXA" userId="ebaa6f64-7be6-4945-9016-f2c1847d2646" providerId="ADAL" clId="{27E8539C-BE4C-4B58-8975-AF57A82CEBF4}" dt="2025-05-24T18:40:50.745" v="15978" actId="20577"/>
          <ac:spMkLst>
            <pc:docMk/>
            <pc:sldMk cId="2144570151" sldId="2147473369"/>
            <ac:spMk id="52" creationId="{AB861552-068F-3DE2-A44C-64F3556ED072}"/>
          </ac:spMkLst>
        </pc:spChg>
        <pc:spChg chg="mod">
          <ac:chgData name="Mike Sullivan-Trainor - AVIXA" userId="ebaa6f64-7be6-4945-9016-f2c1847d2646" providerId="ADAL" clId="{27E8539C-BE4C-4B58-8975-AF57A82CEBF4}" dt="2025-05-27T14:49:37.637" v="22457" actId="1037"/>
          <ac:spMkLst>
            <pc:docMk/>
            <pc:sldMk cId="2144570151" sldId="2147473369"/>
            <ac:spMk id="57" creationId="{63AA13BC-1DC0-9629-4AB9-D39E8755E1D1}"/>
          </ac:spMkLst>
        </pc:spChg>
        <pc:spChg chg="mod">
          <ac:chgData name="Mike Sullivan-Trainor - AVIXA" userId="ebaa6f64-7be6-4945-9016-f2c1847d2646" providerId="ADAL" clId="{27E8539C-BE4C-4B58-8975-AF57A82CEBF4}" dt="2025-05-24T18:41:04.640" v="15981" actId="20577"/>
          <ac:spMkLst>
            <pc:docMk/>
            <pc:sldMk cId="2144570151" sldId="2147473369"/>
            <ac:spMk id="58" creationId="{99C23EAC-2BEF-1873-54C7-BB72F1818533}"/>
          </ac:spMkLst>
        </pc:spChg>
        <pc:spChg chg="mod">
          <ac:chgData name="Mike Sullivan-Trainor - AVIXA" userId="ebaa6f64-7be6-4945-9016-f2c1847d2646" providerId="ADAL" clId="{27E8539C-BE4C-4B58-8975-AF57A82CEBF4}" dt="2025-05-24T18:41:13.112" v="15982" actId="20577"/>
          <ac:spMkLst>
            <pc:docMk/>
            <pc:sldMk cId="2144570151" sldId="2147473369"/>
            <ac:spMk id="62" creationId="{66F5F10C-A36B-5509-AD98-1DF51EB3A481}"/>
          </ac:spMkLst>
        </pc:spChg>
        <pc:spChg chg="mod">
          <ac:chgData name="Mike Sullivan-Trainor - AVIXA" userId="ebaa6f64-7be6-4945-9016-f2c1847d2646" providerId="ADAL" clId="{27E8539C-BE4C-4B58-8975-AF57A82CEBF4}" dt="2025-05-24T18:41:26.173" v="15983" actId="20577"/>
          <ac:spMkLst>
            <pc:docMk/>
            <pc:sldMk cId="2144570151" sldId="2147473369"/>
            <ac:spMk id="65" creationId="{1D765BDB-1E3C-2535-76C4-265828E07221}"/>
          </ac:spMkLst>
        </pc:spChg>
        <pc:spChg chg="mod">
          <ac:chgData name="Mike Sullivan-Trainor - AVIXA" userId="ebaa6f64-7be6-4945-9016-f2c1847d2646" providerId="ADAL" clId="{27E8539C-BE4C-4B58-8975-AF57A82CEBF4}" dt="2025-05-27T14:48:21.616" v="22444" actId="20577"/>
          <ac:spMkLst>
            <pc:docMk/>
            <pc:sldMk cId="2144570151" sldId="2147473369"/>
            <ac:spMk id="67" creationId="{B6AF5ECB-8741-A618-5061-FF1D2A428DA7}"/>
          </ac:spMkLst>
        </pc:spChg>
        <pc:grpChg chg="mod">
          <ac:chgData name="Mike Sullivan-Trainor - AVIXA" userId="ebaa6f64-7be6-4945-9016-f2c1847d2646" providerId="ADAL" clId="{27E8539C-BE4C-4B58-8975-AF57A82CEBF4}" dt="2025-05-24T18:48:17.731" v="16283" actId="1038"/>
          <ac:grpSpMkLst>
            <pc:docMk/>
            <pc:sldMk cId="2144570151" sldId="2147473369"/>
            <ac:grpSpMk id="23" creationId="{B4B115CA-C55F-5E63-8D54-BDCDAA6EEAF4}"/>
          </ac:grpSpMkLst>
        </pc:grpChg>
        <pc:grpChg chg="mod">
          <ac:chgData name="Mike Sullivan-Trainor - AVIXA" userId="ebaa6f64-7be6-4945-9016-f2c1847d2646" providerId="ADAL" clId="{27E8539C-BE4C-4B58-8975-AF57A82CEBF4}" dt="2025-05-24T18:42:48.451" v="16203" actId="14100"/>
          <ac:grpSpMkLst>
            <pc:docMk/>
            <pc:sldMk cId="2144570151" sldId="2147473369"/>
            <ac:grpSpMk id="28" creationId="{3415D042-03B2-1400-E04F-F114A6DCF99A}"/>
          </ac:grpSpMkLst>
        </pc:grpChg>
        <pc:grpChg chg="mod">
          <ac:chgData name="Mike Sullivan-Trainor - AVIXA" userId="ebaa6f64-7be6-4945-9016-f2c1847d2646" providerId="ADAL" clId="{27E8539C-BE4C-4B58-8975-AF57A82CEBF4}" dt="2025-05-24T18:48:28.061" v="16327" actId="1038"/>
          <ac:grpSpMkLst>
            <pc:docMk/>
            <pc:sldMk cId="2144570151" sldId="2147473369"/>
            <ac:grpSpMk id="33" creationId="{C407F4CC-9AE0-E8F2-3F9A-819E4CCFF7AD}"/>
          </ac:grpSpMkLst>
        </pc:grpChg>
        <pc:grpChg chg="mod">
          <ac:chgData name="Mike Sullivan-Trainor - AVIXA" userId="ebaa6f64-7be6-4945-9016-f2c1847d2646" providerId="ADAL" clId="{27E8539C-BE4C-4B58-8975-AF57A82CEBF4}" dt="2025-05-27T14:50:57.402" v="22543" actId="1038"/>
          <ac:grpSpMkLst>
            <pc:docMk/>
            <pc:sldMk cId="2144570151" sldId="2147473369"/>
            <ac:grpSpMk id="38" creationId="{9BE3F364-8C50-F9C8-F39D-C09F8AA0D1FA}"/>
          </ac:grpSpMkLst>
        </pc:grpChg>
        <pc:grpChg chg="mod">
          <ac:chgData name="Mike Sullivan-Trainor - AVIXA" userId="ebaa6f64-7be6-4945-9016-f2c1847d2646" providerId="ADAL" clId="{27E8539C-BE4C-4B58-8975-AF57A82CEBF4}" dt="2025-05-27T14:50:43.661" v="22516" actId="1037"/>
          <ac:grpSpMkLst>
            <pc:docMk/>
            <pc:sldMk cId="2144570151" sldId="2147473369"/>
            <ac:grpSpMk id="43" creationId="{F90859AB-74BF-F589-BF47-E1BE469C850A}"/>
          </ac:grpSpMkLst>
        </pc:grpChg>
      </pc:sldChg>
      <pc:sldChg chg="modSp mod">
        <pc:chgData name="Mike Sullivan-Trainor - AVIXA" userId="ebaa6f64-7be6-4945-9016-f2c1847d2646" providerId="ADAL" clId="{27E8539C-BE4C-4B58-8975-AF57A82CEBF4}" dt="2025-05-27T15:24:14.096" v="22737" actId="1038"/>
        <pc:sldMkLst>
          <pc:docMk/>
          <pc:sldMk cId="3536920551" sldId="2147473370"/>
        </pc:sldMkLst>
        <pc:spChg chg="mod">
          <ac:chgData name="Mike Sullivan-Trainor - AVIXA" userId="ebaa6f64-7be6-4945-9016-f2c1847d2646" providerId="ADAL" clId="{27E8539C-BE4C-4B58-8975-AF57A82CEBF4}" dt="2025-05-27T15:24:14.096" v="22737" actId="1038"/>
          <ac:spMkLst>
            <pc:docMk/>
            <pc:sldMk cId="3536920551" sldId="2147473370"/>
            <ac:spMk id="2" creationId="{8B3556AA-9BD8-E252-6165-6A702E32A1B9}"/>
          </ac:spMkLst>
        </pc:spChg>
        <pc:spChg chg="mod">
          <ac:chgData name="Mike Sullivan-Trainor - AVIXA" userId="ebaa6f64-7be6-4945-9016-f2c1847d2646" providerId="ADAL" clId="{27E8539C-BE4C-4B58-8975-AF57A82CEBF4}" dt="2025-05-27T15:24:14.096" v="22737" actId="1038"/>
          <ac:spMkLst>
            <pc:docMk/>
            <pc:sldMk cId="3536920551" sldId="2147473370"/>
            <ac:spMk id="3" creationId="{88C64960-E973-CD66-95BE-588B70CE9A0E}"/>
          </ac:spMkLst>
        </pc:spChg>
        <pc:spChg chg="mod">
          <ac:chgData name="Mike Sullivan-Trainor - AVIXA" userId="ebaa6f64-7be6-4945-9016-f2c1847d2646" providerId="ADAL" clId="{27E8539C-BE4C-4B58-8975-AF57A82CEBF4}" dt="2025-05-24T21:56:42.962" v="19365" actId="20577"/>
          <ac:spMkLst>
            <pc:docMk/>
            <pc:sldMk cId="3536920551" sldId="2147473370"/>
            <ac:spMk id="14" creationId="{183B73D3-F9C4-4A3A-2356-3217612F8B59}"/>
          </ac:spMkLst>
        </pc:spChg>
        <pc:spChg chg="mod">
          <ac:chgData name="Mike Sullivan-Trainor - AVIXA" userId="ebaa6f64-7be6-4945-9016-f2c1847d2646" providerId="ADAL" clId="{27E8539C-BE4C-4B58-8975-AF57A82CEBF4}" dt="2025-05-24T21:56:49.039" v="19366" actId="20577"/>
          <ac:spMkLst>
            <pc:docMk/>
            <pc:sldMk cId="3536920551" sldId="2147473370"/>
            <ac:spMk id="16" creationId="{C0F829C7-B4BF-BBBA-41F5-E2EA34CA1464}"/>
          </ac:spMkLst>
        </pc:spChg>
        <pc:spChg chg="mod">
          <ac:chgData name="Mike Sullivan-Trainor - AVIXA" userId="ebaa6f64-7be6-4945-9016-f2c1847d2646" providerId="ADAL" clId="{27E8539C-BE4C-4B58-8975-AF57A82CEBF4}" dt="2025-05-24T21:55:04.263" v="19348" actId="20577"/>
          <ac:spMkLst>
            <pc:docMk/>
            <pc:sldMk cId="3536920551" sldId="2147473370"/>
            <ac:spMk id="25" creationId="{76B03060-A1D6-2B01-BB84-DC534CA92EA9}"/>
          </ac:spMkLst>
        </pc:spChg>
        <pc:spChg chg="mod">
          <ac:chgData name="Mike Sullivan-Trainor - AVIXA" userId="ebaa6f64-7be6-4945-9016-f2c1847d2646" providerId="ADAL" clId="{27E8539C-BE4C-4B58-8975-AF57A82CEBF4}" dt="2025-05-24T21:54:58.247" v="19347" actId="20577"/>
          <ac:spMkLst>
            <pc:docMk/>
            <pc:sldMk cId="3536920551" sldId="2147473370"/>
            <ac:spMk id="26" creationId="{A460546C-3917-5B2E-F623-747CCDE6722B}"/>
          </ac:spMkLst>
        </pc:spChg>
        <pc:spChg chg="mod">
          <ac:chgData name="Mike Sullivan-Trainor - AVIXA" userId="ebaa6f64-7be6-4945-9016-f2c1847d2646" providerId="ADAL" clId="{27E8539C-BE4C-4B58-8975-AF57A82CEBF4}" dt="2025-05-24T21:55:40.666" v="19357" actId="20577"/>
          <ac:spMkLst>
            <pc:docMk/>
            <pc:sldMk cId="3536920551" sldId="2147473370"/>
            <ac:spMk id="33" creationId="{44B50F19-06D4-9693-26C8-119E46CCB4B2}"/>
          </ac:spMkLst>
        </pc:spChg>
        <pc:spChg chg="mod">
          <ac:chgData name="Mike Sullivan-Trainor - AVIXA" userId="ebaa6f64-7be6-4945-9016-f2c1847d2646" providerId="ADAL" clId="{27E8539C-BE4C-4B58-8975-AF57A82CEBF4}" dt="2025-05-24T21:55:32.823" v="19356" actId="20577"/>
          <ac:spMkLst>
            <pc:docMk/>
            <pc:sldMk cId="3536920551" sldId="2147473370"/>
            <ac:spMk id="34" creationId="{49E291CE-8265-386C-2C82-AFFE184CC8BB}"/>
          </ac:spMkLst>
        </pc:spChg>
        <pc:spChg chg="mod">
          <ac:chgData name="Mike Sullivan-Trainor - AVIXA" userId="ebaa6f64-7be6-4945-9016-f2c1847d2646" providerId="ADAL" clId="{27E8539C-BE4C-4B58-8975-AF57A82CEBF4}" dt="2025-05-24T21:56:06.560" v="19361" actId="20577"/>
          <ac:spMkLst>
            <pc:docMk/>
            <pc:sldMk cId="3536920551" sldId="2147473370"/>
            <ac:spMk id="38" creationId="{56E41A8C-41A5-FDB9-9142-011B83AA7EBF}"/>
          </ac:spMkLst>
        </pc:spChg>
        <pc:spChg chg="mod">
          <ac:chgData name="Mike Sullivan-Trainor - AVIXA" userId="ebaa6f64-7be6-4945-9016-f2c1847d2646" providerId="ADAL" clId="{27E8539C-BE4C-4B58-8975-AF57A82CEBF4}" dt="2025-05-24T21:55:58.969" v="19358" actId="20577"/>
          <ac:spMkLst>
            <pc:docMk/>
            <pc:sldMk cId="3536920551" sldId="2147473370"/>
            <ac:spMk id="39" creationId="{EB4DDE04-B8CF-51D9-48A8-7E735CB57B03}"/>
          </ac:spMkLst>
        </pc:spChg>
        <pc:spChg chg="mod">
          <ac:chgData name="Mike Sullivan-Trainor - AVIXA" userId="ebaa6f64-7be6-4945-9016-f2c1847d2646" providerId="ADAL" clId="{27E8539C-BE4C-4B58-8975-AF57A82CEBF4}" dt="2025-05-24T21:53:02.947" v="19332" actId="20577"/>
          <ac:spMkLst>
            <pc:docMk/>
            <pc:sldMk cId="3536920551" sldId="2147473370"/>
            <ac:spMk id="41" creationId="{6B11133F-3775-616F-16E4-26327CB1A7AD}"/>
          </ac:spMkLst>
        </pc:spChg>
        <pc:spChg chg="mod">
          <ac:chgData name="Mike Sullivan-Trainor - AVIXA" userId="ebaa6f64-7be6-4945-9016-f2c1847d2646" providerId="ADAL" clId="{27E8539C-BE4C-4B58-8975-AF57A82CEBF4}" dt="2025-05-24T21:52:32.709" v="19325" actId="20577"/>
          <ac:spMkLst>
            <pc:docMk/>
            <pc:sldMk cId="3536920551" sldId="2147473370"/>
            <ac:spMk id="42" creationId="{AE5AB24E-1040-6FE6-F6EB-330F2630EE1C}"/>
          </ac:spMkLst>
        </pc:spChg>
        <pc:spChg chg="mod">
          <ac:chgData name="Mike Sullivan-Trainor - AVIXA" userId="ebaa6f64-7be6-4945-9016-f2c1847d2646" providerId="ADAL" clId="{27E8539C-BE4C-4B58-8975-AF57A82CEBF4}" dt="2025-05-24T21:53:30.086" v="19333" actId="20577"/>
          <ac:spMkLst>
            <pc:docMk/>
            <pc:sldMk cId="3536920551" sldId="2147473370"/>
            <ac:spMk id="49" creationId="{91D54E76-D839-6AF8-9D65-8D4F9571CE65}"/>
          </ac:spMkLst>
        </pc:spChg>
        <pc:spChg chg="mod">
          <ac:chgData name="Mike Sullivan-Trainor - AVIXA" userId="ebaa6f64-7be6-4945-9016-f2c1847d2646" providerId="ADAL" clId="{27E8539C-BE4C-4B58-8975-AF57A82CEBF4}" dt="2025-05-24T21:52:38.488" v="19326" actId="20577"/>
          <ac:spMkLst>
            <pc:docMk/>
            <pc:sldMk cId="3536920551" sldId="2147473370"/>
            <ac:spMk id="50" creationId="{2DF4F105-EA20-81DB-F84E-B3007085F584}"/>
          </ac:spMkLst>
        </pc:spChg>
        <pc:spChg chg="mod">
          <ac:chgData name="Mike Sullivan-Trainor - AVIXA" userId="ebaa6f64-7be6-4945-9016-f2c1847d2646" providerId="ADAL" clId="{27E8539C-BE4C-4B58-8975-AF57A82CEBF4}" dt="2025-05-24T21:53:36.658" v="19336" actId="20577"/>
          <ac:spMkLst>
            <pc:docMk/>
            <pc:sldMk cId="3536920551" sldId="2147473370"/>
            <ac:spMk id="51" creationId="{80723D43-C327-BD3F-759F-369D5187B473}"/>
          </ac:spMkLst>
        </pc:spChg>
        <pc:spChg chg="mod">
          <ac:chgData name="Mike Sullivan-Trainor - AVIXA" userId="ebaa6f64-7be6-4945-9016-f2c1847d2646" providerId="ADAL" clId="{27E8539C-BE4C-4B58-8975-AF57A82CEBF4}" dt="2025-05-24T21:52:48.299" v="19329" actId="20577"/>
          <ac:spMkLst>
            <pc:docMk/>
            <pc:sldMk cId="3536920551" sldId="2147473370"/>
            <ac:spMk id="52" creationId="{40D4B1CE-DCCE-5AE1-1D7C-EAB60EF1A6A8}"/>
          </ac:spMkLst>
        </pc:spChg>
        <pc:spChg chg="mod">
          <ac:chgData name="Mike Sullivan-Trainor - AVIXA" userId="ebaa6f64-7be6-4945-9016-f2c1847d2646" providerId="ADAL" clId="{27E8539C-BE4C-4B58-8975-AF57A82CEBF4}" dt="2025-05-24T21:57:14.352" v="19370" actId="20577"/>
          <ac:spMkLst>
            <pc:docMk/>
            <pc:sldMk cId="3536920551" sldId="2147473370"/>
            <ac:spMk id="62" creationId="{D84FD833-2015-4686-8E86-5B28690FBB22}"/>
          </ac:spMkLst>
        </pc:spChg>
        <pc:spChg chg="mod">
          <ac:chgData name="Mike Sullivan-Trainor - AVIXA" userId="ebaa6f64-7be6-4945-9016-f2c1847d2646" providerId="ADAL" clId="{27E8539C-BE4C-4B58-8975-AF57A82CEBF4}" dt="2025-05-24T21:53:57.390" v="19337" actId="20577"/>
          <ac:spMkLst>
            <pc:docMk/>
            <pc:sldMk cId="3536920551" sldId="2147473370"/>
            <ac:spMk id="1026" creationId="{EE563332-C234-4E14-D0CF-0558025AC506}"/>
          </ac:spMkLst>
        </pc:spChg>
        <pc:spChg chg="mod">
          <ac:chgData name="Mike Sullivan-Trainor - AVIXA" userId="ebaa6f64-7be6-4945-9016-f2c1847d2646" providerId="ADAL" clId="{27E8539C-BE4C-4B58-8975-AF57A82CEBF4}" dt="2025-05-24T21:54:08.166" v="19343" actId="6549"/>
          <ac:spMkLst>
            <pc:docMk/>
            <pc:sldMk cId="3536920551" sldId="2147473370"/>
            <ac:spMk id="1027" creationId="{13299FEE-4BB1-6689-1C5C-F21C19008498}"/>
          </ac:spMkLst>
        </pc:spChg>
        <pc:spChg chg="mod">
          <ac:chgData name="Mike Sullivan-Trainor - AVIXA" userId="ebaa6f64-7be6-4945-9016-f2c1847d2646" providerId="ADAL" clId="{27E8539C-BE4C-4B58-8975-AF57A82CEBF4}" dt="2025-05-27T15:23:39.045" v="22726" actId="1037"/>
          <ac:spMkLst>
            <pc:docMk/>
            <pc:sldMk cId="3536920551" sldId="2147473370"/>
            <ac:spMk id="1028" creationId="{7F6E3C6F-5FEE-7768-CEFA-71CD160DFAAF}"/>
          </ac:spMkLst>
        </pc:spChg>
        <pc:spChg chg="mod">
          <ac:chgData name="Mike Sullivan-Trainor - AVIXA" userId="ebaa6f64-7be6-4945-9016-f2c1847d2646" providerId="ADAL" clId="{27E8539C-BE4C-4B58-8975-AF57A82CEBF4}" dt="2025-05-24T21:54:38.266" v="19345" actId="20577"/>
          <ac:spMkLst>
            <pc:docMk/>
            <pc:sldMk cId="3536920551" sldId="2147473370"/>
            <ac:spMk id="1047" creationId="{B1B0E0AA-EA33-2BF9-B9A1-B431E8F03F36}"/>
          </ac:spMkLst>
        </pc:spChg>
        <pc:spChg chg="mod">
          <ac:chgData name="Mike Sullivan-Trainor - AVIXA" userId="ebaa6f64-7be6-4945-9016-f2c1847d2646" providerId="ADAL" clId="{27E8539C-BE4C-4B58-8975-AF57A82CEBF4}" dt="2025-05-24T21:54:26.892" v="19344" actId="20577"/>
          <ac:spMkLst>
            <pc:docMk/>
            <pc:sldMk cId="3536920551" sldId="2147473370"/>
            <ac:spMk id="1048" creationId="{890193FF-648A-798F-C52A-8949A18C8F8B}"/>
          </ac:spMkLst>
        </pc:spChg>
        <pc:spChg chg="mod">
          <ac:chgData name="Mike Sullivan-Trainor - AVIXA" userId="ebaa6f64-7be6-4945-9016-f2c1847d2646" providerId="ADAL" clId="{27E8539C-BE4C-4B58-8975-AF57A82CEBF4}" dt="2025-05-24T21:55:24.821" v="19355" actId="20577"/>
          <ac:spMkLst>
            <pc:docMk/>
            <pc:sldMk cId="3536920551" sldId="2147473370"/>
            <ac:spMk id="1056" creationId="{CFB6E114-0198-3477-478B-1C45DC35E05D}"/>
          </ac:spMkLst>
        </pc:spChg>
        <pc:spChg chg="mod">
          <ac:chgData name="Mike Sullivan-Trainor - AVIXA" userId="ebaa6f64-7be6-4945-9016-f2c1847d2646" providerId="ADAL" clId="{27E8539C-BE4C-4B58-8975-AF57A82CEBF4}" dt="2025-05-24T21:56:28.850" v="19364" actId="20577"/>
          <ac:spMkLst>
            <pc:docMk/>
            <pc:sldMk cId="3536920551" sldId="2147473370"/>
            <ac:spMk id="1100" creationId="{08E98CF4-367C-BD26-915E-2A3731661FC5}"/>
          </ac:spMkLst>
        </pc:spChg>
        <pc:spChg chg="mod">
          <ac:chgData name="Mike Sullivan-Trainor - AVIXA" userId="ebaa6f64-7be6-4945-9016-f2c1847d2646" providerId="ADAL" clId="{27E8539C-BE4C-4B58-8975-AF57A82CEBF4}" dt="2025-05-24T21:56:22.724" v="19363" actId="20577"/>
          <ac:spMkLst>
            <pc:docMk/>
            <pc:sldMk cId="3536920551" sldId="2147473370"/>
            <ac:spMk id="1101" creationId="{254C7065-5756-BDF0-B021-1AD113CD55AC}"/>
          </ac:spMkLst>
        </pc:spChg>
      </pc:sldChg>
      <pc:sldChg chg="del">
        <pc:chgData name="Mike Sullivan-Trainor - AVIXA" userId="ebaa6f64-7be6-4945-9016-f2c1847d2646" providerId="ADAL" clId="{27E8539C-BE4C-4B58-8975-AF57A82CEBF4}" dt="2025-05-23T14:48:19.453" v="5724" actId="47"/>
        <pc:sldMkLst>
          <pc:docMk/>
          <pc:sldMk cId="3546691799" sldId="2147473371"/>
        </pc:sldMkLst>
      </pc:sldChg>
      <pc:sldChg chg="addSp modSp mod">
        <pc:chgData name="Mike Sullivan-Trainor - AVIXA" userId="ebaa6f64-7be6-4945-9016-f2c1847d2646" providerId="ADAL" clId="{27E8539C-BE4C-4B58-8975-AF57A82CEBF4}" dt="2025-05-27T14:32:25.698" v="22177" actId="1036"/>
        <pc:sldMkLst>
          <pc:docMk/>
          <pc:sldMk cId="835109122" sldId="2147473374"/>
        </pc:sldMkLst>
        <pc:spChg chg="add mod">
          <ac:chgData name="Mike Sullivan-Trainor - AVIXA" userId="ebaa6f64-7be6-4945-9016-f2c1847d2646" providerId="ADAL" clId="{27E8539C-BE4C-4B58-8975-AF57A82CEBF4}" dt="2025-05-27T14:32:25.698" v="22177" actId="1036"/>
          <ac:spMkLst>
            <pc:docMk/>
            <pc:sldMk cId="835109122" sldId="2147473374"/>
            <ac:spMk id="5" creationId="{D10F6E00-DAED-A805-263A-37EB83445665}"/>
          </ac:spMkLst>
        </pc:spChg>
        <pc:spChg chg="mod">
          <ac:chgData name="Mike Sullivan-Trainor - AVIXA" userId="ebaa6f64-7be6-4945-9016-f2c1847d2646" providerId="ADAL" clId="{27E8539C-BE4C-4B58-8975-AF57A82CEBF4}" dt="2025-05-27T14:13:39.847" v="21551" actId="255"/>
          <ac:spMkLst>
            <pc:docMk/>
            <pc:sldMk cId="835109122" sldId="2147473374"/>
            <ac:spMk id="14" creationId="{5F94B9CC-6094-6126-3FA0-24F8FBE8E586}"/>
          </ac:spMkLst>
        </pc:spChg>
        <pc:spChg chg="mod">
          <ac:chgData name="Mike Sullivan-Trainor - AVIXA" userId="ebaa6f64-7be6-4945-9016-f2c1847d2646" providerId="ADAL" clId="{27E8539C-BE4C-4B58-8975-AF57A82CEBF4}" dt="2025-05-27T14:14:14.330" v="21616" actId="1036"/>
          <ac:spMkLst>
            <pc:docMk/>
            <pc:sldMk cId="835109122" sldId="2147473374"/>
            <ac:spMk id="15" creationId="{918933B5-7F44-DC38-A301-93FA013C889E}"/>
          </ac:spMkLst>
        </pc:spChg>
        <pc:graphicFrameChg chg="mod">
          <ac:chgData name="Mike Sullivan-Trainor - AVIXA" userId="ebaa6f64-7be6-4945-9016-f2c1847d2646" providerId="ADAL" clId="{27E8539C-BE4C-4B58-8975-AF57A82CEBF4}" dt="2025-05-22T16:00:54.037" v="3816" actId="20577"/>
          <ac:graphicFrameMkLst>
            <pc:docMk/>
            <pc:sldMk cId="835109122" sldId="2147473374"/>
            <ac:graphicFrameMk id="13" creationId="{7A8381FF-F4D3-D1E5-B1C5-B5418ECF0D31}"/>
          </ac:graphicFrameMkLst>
        </pc:graphicFrameChg>
      </pc:sldChg>
      <pc:sldChg chg="del">
        <pc:chgData name="Mike Sullivan-Trainor - AVIXA" userId="ebaa6f64-7be6-4945-9016-f2c1847d2646" providerId="ADAL" clId="{27E8539C-BE4C-4B58-8975-AF57A82CEBF4}" dt="2025-05-22T15:15:17.688" v="3254" actId="47"/>
        <pc:sldMkLst>
          <pc:docMk/>
          <pc:sldMk cId="865457487" sldId="2147473375"/>
        </pc:sldMkLst>
      </pc:sldChg>
      <pc:sldChg chg="add del">
        <pc:chgData name="Mike Sullivan-Trainor - AVIXA" userId="ebaa6f64-7be6-4945-9016-f2c1847d2646" providerId="ADAL" clId="{27E8539C-BE4C-4B58-8975-AF57A82CEBF4}" dt="2025-05-22T15:04:57.903" v="3099" actId="47"/>
        <pc:sldMkLst>
          <pc:docMk/>
          <pc:sldMk cId="3718320845" sldId="2147473376"/>
        </pc:sldMkLst>
      </pc:sldChg>
      <pc:sldChg chg="modSp new del mod">
        <pc:chgData name="Mike Sullivan-Trainor - AVIXA" userId="ebaa6f64-7be6-4945-9016-f2c1847d2646" providerId="ADAL" clId="{27E8539C-BE4C-4B58-8975-AF57A82CEBF4}" dt="2025-05-20T17:31:16.991" v="1375" actId="47"/>
        <pc:sldMkLst>
          <pc:docMk/>
          <pc:sldMk cId="1801758878" sldId="2147473377"/>
        </pc:sldMkLst>
      </pc:sldChg>
      <pc:sldChg chg="addSp modSp new mod ord">
        <pc:chgData name="Mike Sullivan-Trainor - AVIXA" userId="ebaa6f64-7be6-4945-9016-f2c1847d2646" providerId="ADAL" clId="{27E8539C-BE4C-4B58-8975-AF57A82CEBF4}" dt="2025-05-27T14:11:05.942" v="21537" actId="403"/>
        <pc:sldMkLst>
          <pc:docMk/>
          <pc:sldMk cId="18476488" sldId="2147473378"/>
        </pc:sldMkLst>
        <pc:spChg chg="mod">
          <ac:chgData name="Mike Sullivan-Trainor - AVIXA" userId="ebaa6f64-7be6-4945-9016-f2c1847d2646" providerId="ADAL" clId="{27E8539C-BE4C-4B58-8975-AF57A82CEBF4}" dt="2025-05-20T16:52:14.385" v="164" actId="27636"/>
          <ac:spMkLst>
            <pc:docMk/>
            <pc:sldMk cId="18476488" sldId="2147473378"/>
            <ac:spMk id="2" creationId="{2D98EA63-3C8F-6B6D-8352-FB1E14B58872}"/>
          </ac:spMkLst>
        </pc:spChg>
        <pc:spChg chg="mod">
          <ac:chgData name="Mike Sullivan-Trainor - AVIXA" userId="ebaa6f64-7be6-4945-9016-f2c1847d2646" providerId="ADAL" clId="{27E8539C-BE4C-4B58-8975-AF57A82CEBF4}" dt="2025-05-20T16:52:55.304" v="178" actId="20577"/>
          <ac:spMkLst>
            <pc:docMk/>
            <pc:sldMk cId="18476488" sldId="2147473378"/>
            <ac:spMk id="3" creationId="{4ECE7502-8F56-640B-D1A5-4564E2CEF44F}"/>
          </ac:spMkLst>
        </pc:spChg>
        <pc:spChg chg="mod">
          <ac:chgData name="Mike Sullivan-Trainor - AVIXA" userId="ebaa6f64-7be6-4945-9016-f2c1847d2646" providerId="ADAL" clId="{27E8539C-BE4C-4B58-8975-AF57A82CEBF4}" dt="2025-05-27T13:34:46.984" v="21053" actId="2"/>
          <ac:spMkLst>
            <pc:docMk/>
            <pc:sldMk cId="18476488" sldId="2147473378"/>
            <ac:spMk id="4" creationId="{E4F26E3A-AC30-8F11-4753-81AE914D127D}"/>
          </ac:spMkLst>
        </pc:spChg>
        <pc:spChg chg="mod">
          <ac:chgData name="Mike Sullivan-Trainor - AVIXA" userId="ebaa6f64-7be6-4945-9016-f2c1847d2646" providerId="ADAL" clId="{27E8539C-BE4C-4B58-8975-AF57A82CEBF4}" dt="2025-05-20T16:53:02.179" v="185" actId="20577"/>
          <ac:spMkLst>
            <pc:docMk/>
            <pc:sldMk cId="18476488" sldId="2147473378"/>
            <ac:spMk id="5" creationId="{7184A680-6071-2129-B72A-39AD01A921BA}"/>
          </ac:spMkLst>
        </pc:spChg>
        <pc:spChg chg="mod">
          <ac:chgData name="Mike Sullivan-Trainor - AVIXA" userId="ebaa6f64-7be6-4945-9016-f2c1847d2646" providerId="ADAL" clId="{27E8539C-BE4C-4B58-8975-AF57A82CEBF4}" dt="2025-05-27T13:33:34.561" v="21025" actId="313"/>
          <ac:spMkLst>
            <pc:docMk/>
            <pc:sldMk cId="18476488" sldId="2147473378"/>
            <ac:spMk id="6" creationId="{E32ED0FC-9D97-6CA8-2DF0-AAC383316CB0}"/>
          </ac:spMkLst>
        </pc:spChg>
        <pc:spChg chg="mod">
          <ac:chgData name="Mike Sullivan-Trainor - AVIXA" userId="ebaa6f64-7be6-4945-9016-f2c1847d2646" providerId="ADAL" clId="{27E8539C-BE4C-4B58-8975-AF57A82CEBF4}" dt="2025-05-20T16:53:08.012" v="192" actId="20577"/>
          <ac:spMkLst>
            <pc:docMk/>
            <pc:sldMk cId="18476488" sldId="2147473378"/>
            <ac:spMk id="7" creationId="{1F89FD45-3482-3387-E118-2B6A004B2001}"/>
          </ac:spMkLst>
        </pc:spChg>
        <pc:spChg chg="mod">
          <ac:chgData name="Mike Sullivan-Trainor - AVIXA" userId="ebaa6f64-7be6-4945-9016-f2c1847d2646" providerId="ADAL" clId="{27E8539C-BE4C-4B58-8975-AF57A82CEBF4}" dt="2025-05-27T13:34:01.579" v="21052" actId="20577"/>
          <ac:spMkLst>
            <pc:docMk/>
            <pc:sldMk cId="18476488" sldId="2147473378"/>
            <ac:spMk id="8" creationId="{0FDCE7D1-A1F7-4C85-9CEA-766FCCB5B5A4}"/>
          </ac:spMkLst>
        </pc:spChg>
        <pc:spChg chg="add mod">
          <ac:chgData name="Mike Sullivan-Trainor - AVIXA" userId="ebaa6f64-7be6-4945-9016-f2c1847d2646" providerId="ADAL" clId="{27E8539C-BE4C-4B58-8975-AF57A82CEBF4}" dt="2025-05-27T14:11:05.942" v="21537" actId="403"/>
          <ac:spMkLst>
            <pc:docMk/>
            <pc:sldMk cId="18476488" sldId="2147473378"/>
            <ac:spMk id="11" creationId="{81A5DF21-3435-00CD-25BC-8A8EA0AB3D5C}"/>
          </ac:spMkLst>
        </pc:spChg>
      </pc:sldChg>
      <pc:sldChg chg="modSp add mod">
        <pc:chgData name="Mike Sullivan-Trainor - AVIXA" userId="ebaa6f64-7be6-4945-9016-f2c1847d2646" providerId="ADAL" clId="{27E8539C-BE4C-4B58-8975-AF57A82CEBF4}" dt="2025-05-27T14:09:35.812" v="21511" actId="2711"/>
        <pc:sldMkLst>
          <pc:docMk/>
          <pc:sldMk cId="3976868305" sldId="2147473379"/>
        </pc:sldMkLst>
        <pc:spChg chg="mod">
          <ac:chgData name="Mike Sullivan-Trainor - AVIXA" userId="ebaa6f64-7be6-4945-9016-f2c1847d2646" providerId="ADAL" clId="{27E8539C-BE4C-4B58-8975-AF57A82CEBF4}" dt="2025-05-22T14:49:02.079" v="1456" actId="20577"/>
          <ac:spMkLst>
            <pc:docMk/>
            <pc:sldMk cId="3976868305" sldId="2147473379"/>
            <ac:spMk id="2" creationId="{178F6EFF-BC19-21AF-B237-C7DA9471041A}"/>
          </ac:spMkLst>
        </pc:spChg>
        <pc:spChg chg="mod">
          <ac:chgData name="Mike Sullivan-Trainor - AVIXA" userId="ebaa6f64-7be6-4945-9016-f2c1847d2646" providerId="ADAL" clId="{27E8539C-BE4C-4B58-8975-AF57A82CEBF4}" dt="2025-05-22T14:50:15.613" v="1584" actId="20577"/>
          <ac:spMkLst>
            <pc:docMk/>
            <pc:sldMk cId="3976868305" sldId="2147473379"/>
            <ac:spMk id="3" creationId="{996E3A4E-20F5-5CDF-7C70-EC1E2BE1C51D}"/>
          </ac:spMkLst>
        </pc:spChg>
        <pc:spChg chg="mod">
          <ac:chgData name="Mike Sullivan-Trainor - AVIXA" userId="ebaa6f64-7be6-4945-9016-f2c1847d2646" providerId="ADAL" clId="{27E8539C-BE4C-4B58-8975-AF57A82CEBF4}" dt="2025-05-27T13:31:54.568" v="20982" actId="20577"/>
          <ac:spMkLst>
            <pc:docMk/>
            <pc:sldMk cId="3976868305" sldId="2147473379"/>
            <ac:spMk id="4" creationId="{D6CB7F0D-F379-A071-448C-ED7F1E64F392}"/>
          </ac:spMkLst>
        </pc:spChg>
        <pc:spChg chg="mod">
          <ac:chgData name="Mike Sullivan-Trainor - AVIXA" userId="ebaa6f64-7be6-4945-9016-f2c1847d2646" providerId="ADAL" clId="{27E8539C-BE4C-4B58-8975-AF57A82CEBF4}" dt="2025-05-22T14:52:19.402" v="1943" actId="20577"/>
          <ac:spMkLst>
            <pc:docMk/>
            <pc:sldMk cId="3976868305" sldId="2147473379"/>
            <ac:spMk id="5" creationId="{D7378CDE-49EA-3633-7CE5-5ABBE0DB7380}"/>
          </ac:spMkLst>
        </pc:spChg>
        <pc:spChg chg="mod">
          <ac:chgData name="Mike Sullivan-Trainor - AVIXA" userId="ebaa6f64-7be6-4945-9016-f2c1847d2646" providerId="ADAL" clId="{27E8539C-BE4C-4B58-8975-AF57A82CEBF4}" dt="2025-05-22T14:54:36.375" v="2283" actId="14100"/>
          <ac:spMkLst>
            <pc:docMk/>
            <pc:sldMk cId="3976868305" sldId="2147473379"/>
            <ac:spMk id="6" creationId="{32AD6389-642F-C9FA-55BE-6928912FDCA4}"/>
          </ac:spMkLst>
        </pc:spChg>
        <pc:spChg chg="mod">
          <ac:chgData name="Mike Sullivan-Trainor - AVIXA" userId="ebaa6f64-7be6-4945-9016-f2c1847d2646" providerId="ADAL" clId="{27E8539C-BE4C-4B58-8975-AF57A82CEBF4}" dt="2025-05-22T14:54:48.469" v="2305" actId="20577"/>
          <ac:spMkLst>
            <pc:docMk/>
            <pc:sldMk cId="3976868305" sldId="2147473379"/>
            <ac:spMk id="7" creationId="{C395843B-AA8D-7025-B5F2-614002EEDF00}"/>
          </ac:spMkLst>
        </pc:spChg>
        <pc:spChg chg="mod">
          <ac:chgData name="Mike Sullivan-Trainor - AVIXA" userId="ebaa6f64-7be6-4945-9016-f2c1847d2646" providerId="ADAL" clId="{27E8539C-BE4C-4B58-8975-AF57A82CEBF4}" dt="2025-05-22T14:56:52.610" v="2553" actId="20577"/>
          <ac:spMkLst>
            <pc:docMk/>
            <pc:sldMk cId="3976868305" sldId="2147473379"/>
            <ac:spMk id="8" creationId="{9B68D988-F681-B4E3-B295-74DD7114B6B6}"/>
          </ac:spMkLst>
        </pc:spChg>
        <pc:spChg chg="mod">
          <ac:chgData name="Mike Sullivan-Trainor - AVIXA" userId="ebaa6f64-7be6-4945-9016-f2c1847d2646" providerId="ADAL" clId="{27E8539C-BE4C-4B58-8975-AF57A82CEBF4}" dt="2025-05-27T14:09:35.812" v="21511" actId="2711"/>
          <ac:spMkLst>
            <pc:docMk/>
            <pc:sldMk cId="3976868305" sldId="2147473379"/>
            <ac:spMk id="11" creationId="{4EBD92CF-D12E-91FE-414E-F7E2C8F780A0}"/>
          </ac:spMkLst>
        </pc:spChg>
      </pc:sldChg>
      <pc:sldChg chg="addSp delSp modSp new mod">
        <pc:chgData name="Mike Sullivan-Trainor - AVIXA" userId="ebaa6f64-7be6-4945-9016-f2c1847d2646" providerId="ADAL" clId="{27E8539C-BE4C-4B58-8975-AF57A82CEBF4}" dt="2025-05-27T14:11:48.305" v="21541" actId="1076"/>
        <pc:sldMkLst>
          <pc:docMk/>
          <pc:sldMk cId="2507179266" sldId="2147473380"/>
        </pc:sldMkLst>
        <pc:spChg chg="add mod">
          <ac:chgData name="Mike Sullivan-Trainor - AVIXA" userId="ebaa6f64-7be6-4945-9016-f2c1847d2646" providerId="ADAL" clId="{27E8539C-BE4C-4B58-8975-AF57A82CEBF4}" dt="2025-05-27T14:11:48.305" v="21541" actId="1076"/>
          <ac:spMkLst>
            <pc:docMk/>
            <pc:sldMk cId="2507179266" sldId="2147473380"/>
            <ac:spMk id="20" creationId="{DE781066-DAA0-563C-73D2-CEA1796AA6C1}"/>
          </ac:spMkLst>
        </pc:spChg>
        <pc:spChg chg="add mod">
          <ac:chgData name="Mike Sullivan-Trainor - AVIXA" userId="ebaa6f64-7be6-4945-9016-f2c1847d2646" providerId="ADAL" clId="{27E8539C-BE4C-4B58-8975-AF57A82CEBF4}" dt="2025-05-27T14:11:39.799" v="21540" actId="20577"/>
          <ac:spMkLst>
            <pc:docMk/>
            <pc:sldMk cId="2507179266" sldId="2147473380"/>
            <ac:spMk id="21" creationId="{77F0689A-03C6-6ADF-BBB8-51B1CE4634EF}"/>
          </ac:spMkLst>
        </pc:spChg>
        <pc:spChg chg="add mod">
          <ac:chgData name="Mike Sullivan-Trainor - AVIXA" userId="ebaa6f64-7be6-4945-9016-f2c1847d2646" providerId="ADAL" clId="{27E8539C-BE4C-4B58-8975-AF57A82CEBF4}" dt="2025-05-27T13:45:35.236" v="21226" actId="1036"/>
          <ac:spMkLst>
            <pc:docMk/>
            <pc:sldMk cId="2507179266" sldId="2147473380"/>
            <ac:spMk id="22" creationId="{9F6C6803-BFBE-D0D7-29C7-F8D8CB501CDF}"/>
          </ac:spMkLst>
        </pc:spChg>
        <pc:spChg chg="add mod">
          <ac:chgData name="Mike Sullivan-Trainor - AVIXA" userId="ebaa6f64-7be6-4945-9016-f2c1847d2646" providerId="ADAL" clId="{27E8539C-BE4C-4B58-8975-AF57A82CEBF4}" dt="2025-05-27T13:44:52.290" v="21202" actId="1036"/>
          <ac:spMkLst>
            <pc:docMk/>
            <pc:sldMk cId="2507179266" sldId="2147473380"/>
            <ac:spMk id="23" creationId="{E187163D-91F7-A223-FC6E-A4F1CFB38BD0}"/>
          </ac:spMkLst>
        </pc:spChg>
        <pc:spChg chg="add mod">
          <ac:chgData name="Mike Sullivan-Trainor - AVIXA" userId="ebaa6f64-7be6-4945-9016-f2c1847d2646" providerId="ADAL" clId="{27E8539C-BE4C-4B58-8975-AF57A82CEBF4}" dt="2025-05-27T13:45:25.275" v="21225" actId="1036"/>
          <ac:spMkLst>
            <pc:docMk/>
            <pc:sldMk cId="2507179266" sldId="2147473380"/>
            <ac:spMk id="24" creationId="{284FF94C-4D7A-FFB1-5669-6D546107D3D3}"/>
          </ac:spMkLst>
        </pc:spChg>
        <pc:spChg chg="add mod">
          <ac:chgData name="Mike Sullivan-Trainor - AVIXA" userId="ebaa6f64-7be6-4945-9016-f2c1847d2646" providerId="ADAL" clId="{27E8539C-BE4C-4B58-8975-AF57A82CEBF4}" dt="2025-05-22T14:48:07.659" v="1417" actId="1036"/>
          <ac:spMkLst>
            <pc:docMk/>
            <pc:sldMk cId="2507179266" sldId="2147473380"/>
            <ac:spMk id="25" creationId="{389DAA6A-9E9F-B013-6D12-23A9F0346F14}"/>
          </ac:spMkLst>
        </pc:spChg>
        <pc:spChg chg="mod">
          <ac:chgData name="Mike Sullivan-Trainor - AVIXA" userId="ebaa6f64-7be6-4945-9016-f2c1847d2646" providerId="ADAL" clId="{27E8539C-BE4C-4B58-8975-AF57A82CEBF4}" dt="2025-05-22T14:46:57.796" v="1391" actId="14100"/>
          <ac:spMkLst>
            <pc:docMk/>
            <pc:sldMk cId="2507179266" sldId="2147473380"/>
            <ac:spMk id="27" creationId="{056CD6E9-9145-4191-324D-5CB6AADF07A6}"/>
          </ac:spMkLst>
        </pc:spChg>
        <pc:spChg chg="mod">
          <ac:chgData name="Mike Sullivan-Trainor - AVIXA" userId="ebaa6f64-7be6-4945-9016-f2c1847d2646" providerId="ADAL" clId="{27E8539C-BE4C-4B58-8975-AF57A82CEBF4}" dt="2025-05-22T14:46:57.796" v="1391" actId="14100"/>
          <ac:spMkLst>
            <pc:docMk/>
            <pc:sldMk cId="2507179266" sldId="2147473380"/>
            <ac:spMk id="28" creationId="{45D320AF-4C7A-0B17-0E49-B53613DFF5DC}"/>
          </ac:spMkLst>
        </pc:spChg>
        <pc:spChg chg="add mod">
          <ac:chgData name="Mike Sullivan-Trainor - AVIXA" userId="ebaa6f64-7be6-4945-9016-f2c1847d2646" providerId="ADAL" clId="{27E8539C-BE4C-4B58-8975-AF57A82CEBF4}" dt="2025-05-22T14:46:57.796" v="1391" actId="14100"/>
          <ac:spMkLst>
            <pc:docMk/>
            <pc:sldMk cId="2507179266" sldId="2147473380"/>
            <ac:spMk id="29" creationId="{DCB96515-B0E0-0531-42F8-80587844BDA3}"/>
          </ac:spMkLst>
        </pc:spChg>
        <pc:spChg chg="add mod">
          <ac:chgData name="Mike Sullivan-Trainor - AVIXA" userId="ebaa6f64-7be6-4945-9016-f2c1847d2646" providerId="ADAL" clId="{27E8539C-BE4C-4B58-8975-AF57A82CEBF4}" dt="2025-05-22T14:46:49.354" v="1390"/>
          <ac:spMkLst>
            <pc:docMk/>
            <pc:sldMk cId="2507179266" sldId="2147473380"/>
            <ac:spMk id="30" creationId="{3F40A488-09ED-CB1A-2320-AADE00CFC794}"/>
          </ac:spMkLst>
        </pc:spChg>
        <pc:spChg chg="mod">
          <ac:chgData name="Mike Sullivan-Trainor - AVIXA" userId="ebaa6f64-7be6-4945-9016-f2c1847d2646" providerId="ADAL" clId="{27E8539C-BE4C-4B58-8975-AF57A82CEBF4}" dt="2025-05-22T14:46:57.796" v="1391" actId="14100"/>
          <ac:spMkLst>
            <pc:docMk/>
            <pc:sldMk cId="2507179266" sldId="2147473380"/>
            <ac:spMk id="31" creationId="{92E0D9BB-DB25-D821-C83C-9387779DB7F1}"/>
          </ac:spMkLst>
        </pc:spChg>
        <pc:spChg chg="add mod">
          <ac:chgData name="Mike Sullivan-Trainor - AVIXA" userId="ebaa6f64-7be6-4945-9016-f2c1847d2646" providerId="ADAL" clId="{27E8539C-BE4C-4B58-8975-AF57A82CEBF4}" dt="2025-05-22T14:46:49.354" v="1390"/>
          <ac:spMkLst>
            <pc:docMk/>
            <pc:sldMk cId="2507179266" sldId="2147473380"/>
            <ac:spMk id="32" creationId="{CAD82307-6BCA-53CE-C91B-E7AF73B60950}"/>
          </ac:spMkLst>
        </pc:spChg>
        <pc:spChg chg="add mod">
          <ac:chgData name="Mike Sullivan-Trainor - AVIXA" userId="ebaa6f64-7be6-4945-9016-f2c1847d2646" providerId="ADAL" clId="{27E8539C-BE4C-4B58-8975-AF57A82CEBF4}" dt="2025-05-22T14:46:57.796" v="1391" actId="14100"/>
          <ac:spMkLst>
            <pc:docMk/>
            <pc:sldMk cId="2507179266" sldId="2147473380"/>
            <ac:spMk id="33" creationId="{8DDD6851-6944-FDFC-0ADA-AAC2B65BF5E3}"/>
          </ac:spMkLst>
        </pc:spChg>
      </pc:sldChg>
      <pc:sldChg chg="addSp delSp modSp add mod ord">
        <pc:chgData name="Mike Sullivan-Trainor - AVIXA" userId="ebaa6f64-7be6-4945-9016-f2c1847d2646" providerId="ADAL" clId="{27E8539C-BE4C-4B58-8975-AF57A82CEBF4}" dt="2025-05-27T14:10:40.921" v="21529" actId="403"/>
        <pc:sldMkLst>
          <pc:docMk/>
          <pc:sldMk cId="95218650" sldId="2147473381"/>
        </pc:sldMkLst>
        <pc:spChg chg="add mod">
          <ac:chgData name="Mike Sullivan-Trainor - AVIXA" userId="ebaa6f64-7be6-4945-9016-f2c1847d2646" providerId="ADAL" clId="{27E8539C-BE4C-4B58-8975-AF57A82CEBF4}" dt="2025-05-27T14:10:40.921" v="21529" actId="403"/>
          <ac:spMkLst>
            <pc:docMk/>
            <pc:sldMk cId="95218650" sldId="2147473381"/>
            <ac:spMk id="6" creationId="{237146F6-C1B3-6F48-ACB8-EFC5DF8D4CAA}"/>
          </ac:spMkLst>
        </pc:spChg>
        <pc:spChg chg="add mod">
          <ac:chgData name="Mike Sullivan-Trainor - AVIXA" userId="ebaa6f64-7be6-4945-9016-f2c1847d2646" providerId="ADAL" clId="{27E8539C-BE4C-4B58-8975-AF57A82CEBF4}" dt="2025-05-22T15:26:43.118" v="3378" actId="208"/>
          <ac:spMkLst>
            <pc:docMk/>
            <pc:sldMk cId="95218650" sldId="2147473381"/>
            <ac:spMk id="7" creationId="{45518AB8-7817-DCB0-4C4F-94CC28E99502}"/>
          </ac:spMkLst>
        </pc:spChg>
      </pc:sldChg>
      <pc:sldChg chg="modSp add mod">
        <pc:chgData name="Mike Sullivan-Trainor - AVIXA" userId="ebaa6f64-7be6-4945-9016-f2c1847d2646" providerId="ADAL" clId="{27E8539C-BE4C-4B58-8975-AF57A82CEBF4}" dt="2025-05-22T15:04:08.177" v="3076" actId="20577"/>
        <pc:sldMkLst>
          <pc:docMk/>
          <pc:sldMk cId="4005143719" sldId="2147473382"/>
        </pc:sldMkLst>
      </pc:sldChg>
      <pc:sldChg chg="modSp add mod">
        <pc:chgData name="Mike Sullivan-Trainor - AVIXA" userId="ebaa6f64-7be6-4945-9016-f2c1847d2646" providerId="ADAL" clId="{27E8539C-BE4C-4B58-8975-AF57A82CEBF4}" dt="2025-05-22T15:04:28.787" v="3098" actId="20577"/>
        <pc:sldMkLst>
          <pc:docMk/>
          <pc:sldMk cId="971706351" sldId="2147473383"/>
        </pc:sldMkLst>
      </pc:sldChg>
      <pc:sldChg chg="addSp delSp modSp new mod ord">
        <pc:chgData name="Mike Sullivan-Trainor - AVIXA" userId="ebaa6f64-7be6-4945-9016-f2c1847d2646" providerId="ADAL" clId="{27E8539C-BE4C-4B58-8975-AF57A82CEBF4}" dt="2025-05-27T14:12:10.559" v="21544" actId="20577"/>
        <pc:sldMkLst>
          <pc:docMk/>
          <pc:sldMk cId="2782912134" sldId="2147473384"/>
        </pc:sldMkLst>
      </pc:sldChg>
      <pc:sldChg chg="addSp delSp modSp add mod">
        <pc:chgData name="Mike Sullivan-Trainor - AVIXA" userId="ebaa6f64-7be6-4945-9016-f2c1847d2646" providerId="ADAL" clId="{27E8539C-BE4C-4B58-8975-AF57A82CEBF4}" dt="2025-05-27T13:47:24.392" v="21289" actId="1038"/>
        <pc:sldMkLst>
          <pc:docMk/>
          <pc:sldMk cId="3775574324" sldId="2147473385"/>
        </pc:sldMkLst>
        <pc:spChg chg="mod">
          <ac:chgData name="Mike Sullivan-Trainor - AVIXA" userId="ebaa6f64-7be6-4945-9016-f2c1847d2646" providerId="ADAL" clId="{27E8539C-BE4C-4B58-8975-AF57A82CEBF4}" dt="2025-05-22T15:07:51.888" v="3205" actId="20577"/>
          <ac:spMkLst>
            <pc:docMk/>
            <pc:sldMk cId="3775574324" sldId="2147473385"/>
            <ac:spMk id="35" creationId="{DD06F590-8DDE-7080-653E-FED8FB0FE6D8}"/>
          </ac:spMkLst>
        </pc:spChg>
        <pc:spChg chg="mod">
          <ac:chgData name="Mike Sullivan-Trainor - AVIXA" userId="ebaa6f64-7be6-4945-9016-f2c1847d2646" providerId="ADAL" clId="{27E8539C-BE4C-4B58-8975-AF57A82CEBF4}" dt="2025-05-27T13:47:24.392" v="21289" actId="1038"/>
          <ac:spMkLst>
            <pc:docMk/>
            <pc:sldMk cId="3775574324" sldId="2147473385"/>
            <ac:spMk id="36" creationId="{0217904F-10F0-C7B1-FC18-F872289899BB}"/>
          </ac:spMkLst>
        </pc:spChg>
        <pc:spChg chg="mod">
          <ac:chgData name="Mike Sullivan-Trainor - AVIXA" userId="ebaa6f64-7be6-4945-9016-f2c1847d2646" providerId="ADAL" clId="{27E8539C-BE4C-4B58-8975-AF57A82CEBF4}" dt="2025-05-22T15:07:00.771" v="3167"/>
          <ac:spMkLst>
            <pc:docMk/>
            <pc:sldMk cId="3775574324" sldId="2147473385"/>
            <ac:spMk id="39" creationId="{AF360D43-F541-434D-A800-F1414E05247A}"/>
          </ac:spMkLst>
        </pc:spChg>
        <pc:spChg chg="mod">
          <ac:chgData name="Mike Sullivan-Trainor - AVIXA" userId="ebaa6f64-7be6-4945-9016-f2c1847d2646" providerId="ADAL" clId="{27E8539C-BE4C-4B58-8975-AF57A82CEBF4}" dt="2025-05-22T15:07:00.771" v="3167"/>
          <ac:spMkLst>
            <pc:docMk/>
            <pc:sldMk cId="3775574324" sldId="2147473385"/>
            <ac:spMk id="41" creationId="{F8BC6DF4-377A-FA0E-386A-43BF6ACAFA21}"/>
          </ac:spMkLst>
        </pc:spChg>
        <pc:spChg chg="mod">
          <ac:chgData name="Mike Sullivan-Trainor - AVIXA" userId="ebaa6f64-7be6-4945-9016-f2c1847d2646" providerId="ADAL" clId="{27E8539C-BE4C-4B58-8975-AF57A82CEBF4}" dt="2025-05-22T15:07:00.771" v="3167"/>
          <ac:spMkLst>
            <pc:docMk/>
            <pc:sldMk cId="3775574324" sldId="2147473385"/>
            <ac:spMk id="44" creationId="{536DC228-0C9A-F7F2-25E4-6F65F8B97035}"/>
          </ac:spMkLst>
        </pc:spChg>
        <pc:spChg chg="mod">
          <ac:chgData name="Mike Sullivan-Trainor - AVIXA" userId="ebaa6f64-7be6-4945-9016-f2c1847d2646" providerId="ADAL" clId="{27E8539C-BE4C-4B58-8975-AF57A82CEBF4}" dt="2025-05-22T15:07:00.771" v="3167"/>
          <ac:spMkLst>
            <pc:docMk/>
            <pc:sldMk cId="3775574324" sldId="2147473385"/>
            <ac:spMk id="46" creationId="{B9F329B6-5EE5-AF5C-04DA-020F4484C1BE}"/>
          </ac:spMkLst>
        </pc:spChg>
        <pc:spChg chg="mod">
          <ac:chgData name="Mike Sullivan-Trainor - AVIXA" userId="ebaa6f64-7be6-4945-9016-f2c1847d2646" providerId="ADAL" clId="{27E8539C-BE4C-4B58-8975-AF57A82CEBF4}" dt="2025-05-22T15:07:00.771" v="3167"/>
          <ac:spMkLst>
            <pc:docMk/>
            <pc:sldMk cId="3775574324" sldId="2147473385"/>
            <ac:spMk id="47" creationId="{DC580416-9664-FE24-7E8B-50B321BBC68C}"/>
          </ac:spMkLst>
        </pc:spChg>
        <pc:spChg chg="mod">
          <ac:chgData name="Mike Sullivan-Trainor - AVIXA" userId="ebaa6f64-7be6-4945-9016-f2c1847d2646" providerId="ADAL" clId="{27E8539C-BE4C-4B58-8975-AF57A82CEBF4}" dt="2025-05-22T15:07:00.771" v="3167"/>
          <ac:spMkLst>
            <pc:docMk/>
            <pc:sldMk cId="3775574324" sldId="2147473385"/>
            <ac:spMk id="49" creationId="{56DDDCBF-934E-D531-99EB-E295959B7945}"/>
          </ac:spMkLst>
        </pc:spChg>
        <pc:spChg chg="mod">
          <ac:chgData name="Mike Sullivan-Trainor - AVIXA" userId="ebaa6f64-7be6-4945-9016-f2c1847d2646" providerId="ADAL" clId="{27E8539C-BE4C-4B58-8975-AF57A82CEBF4}" dt="2025-05-22T15:07:00.771" v="3167"/>
          <ac:spMkLst>
            <pc:docMk/>
            <pc:sldMk cId="3775574324" sldId="2147473385"/>
            <ac:spMk id="52" creationId="{A169F1F8-F9FE-77C0-12C6-B491702F1AA9}"/>
          </ac:spMkLst>
        </pc:spChg>
        <pc:spChg chg="mod">
          <ac:chgData name="Mike Sullivan-Trainor - AVIXA" userId="ebaa6f64-7be6-4945-9016-f2c1847d2646" providerId="ADAL" clId="{27E8539C-BE4C-4B58-8975-AF57A82CEBF4}" dt="2025-05-22T15:07:59.614" v="3221" actId="20577"/>
          <ac:spMkLst>
            <pc:docMk/>
            <pc:sldMk cId="3775574324" sldId="2147473385"/>
            <ac:spMk id="53" creationId="{58C6EE49-F4A9-B3F7-0199-C15F3009371D}"/>
          </ac:spMkLst>
        </pc:spChg>
        <pc:spChg chg="mod">
          <ac:chgData name="Mike Sullivan-Trainor - AVIXA" userId="ebaa6f64-7be6-4945-9016-f2c1847d2646" providerId="ADAL" clId="{27E8539C-BE4C-4B58-8975-AF57A82CEBF4}" dt="2025-05-22T15:07:00.771" v="3167"/>
          <ac:spMkLst>
            <pc:docMk/>
            <pc:sldMk cId="3775574324" sldId="2147473385"/>
            <ac:spMk id="55" creationId="{9196FC17-D3AF-1750-62D7-A237338D3E6F}"/>
          </ac:spMkLst>
        </pc:spChg>
        <pc:spChg chg="add mod">
          <ac:chgData name="Mike Sullivan-Trainor - AVIXA" userId="ebaa6f64-7be6-4945-9016-f2c1847d2646" providerId="ADAL" clId="{27E8539C-BE4C-4B58-8975-AF57A82CEBF4}" dt="2025-05-22T15:07:02.895" v="3186" actId="1038"/>
          <ac:spMkLst>
            <pc:docMk/>
            <pc:sldMk cId="3775574324" sldId="2147473385"/>
            <ac:spMk id="59" creationId="{0FF7725E-B6F4-2D23-6A37-8C33B9EC0E40}"/>
          </ac:spMkLst>
        </pc:spChg>
        <pc:grpChg chg="mod">
          <ac:chgData name="Mike Sullivan-Trainor - AVIXA" userId="ebaa6f64-7be6-4945-9016-f2c1847d2646" providerId="ADAL" clId="{27E8539C-BE4C-4B58-8975-AF57A82CEBF4}" dt="2025-05-22T15:07:02.895" v="3186" actId="1038"/>
          <ac:grpSpMkLst>
            <pc:docMk/>
            <pc:sldMk cId="3775574324" sldId="2147473385"/>
            <ac:grpSpMk id="37" creationId="{A1B06A62-9310-BC10-ED8D-76A66DFAAE8D}"/>
          </ac:grpSpMkLst>
        </pc:grpChg>
        <pc:grpChg chg="mod">
          <ac:chgData name="Mike Sullivan-Trainor - AVIXA" userId="ebaa6f64-7be6-4945-9016-f2c1847d2646" providerId="ADAL" clId="{27E8539C-BE4C-4B58-8975-AF57A82CEBF4}" dt="2025-05-22T15:07:02.895" v="3186" actId="1038"/>
          <ac:grpSpMkLst>
            <pc:docMk/>
            <pc:sldMk cId="3775574324" sldId="2147473385"/>
            <ac:grpSpMk id="42" creationId="{AD66D162-A88E-F64B-7761-B92D6AA21B4B}"/>
          </ac:grpSpMkLst>
        </pc:grpChg>
        <pc:grpChg chg="mod">
          <ac:chgData name="Mike Sullivan-Trainor - AVIXA" userId="ebaa6f64-7be6-4945-9016-f2c1847d2646" providerId="ADAL" clId="{27E8539C-BE4C-4B58-8975-AF57A82CEBF4}" dt="2025-05-22T15:07:02.895" v="3186" actId="1038"/>
          <ac:grpSpMkLst>
            <pc:docMk/>
            <pc:sldMk cId="3775574324" sldId="2147473385"/>
            <ac:grpSpMk id="48" creationId="{E60FDF06-3FBA-FFD6-73A4-FC4B5651003D}"/>
          </ac:grpSpMkLst>
        </pc:grpChg>
        <pc:grpChg chg="mod">
          <ac:chgData name="Mike Sullivan-Trainor - AVIXA" userId="ebaa6f64-7be6-4945-9016-f2c1847d2646" providerId="ADAL" clId="{27E8539C-BE4C-4B58-8975-AF57A82CEBF4}" dt="2025-05-22T15:07:02.895" v="3186" actId="1038"/>
          <ac:grpSpMkLst>
            <pc:docMk/>
            <pc:sldMk cId="3775574324" sldId="2147473385"/>
            <ac:grpSpMk id="54" creationId="{170A5D10-A445-69A0-9E22-DFCCE59E70A8}"/>
          </ac:grpSpMkLst>
        </pc:grpChg>
      </pc:sldChg>
      <pc:sldChg chg="addSp delSp modSp new mod">
        <pc:chgData name="Mike Sullivan-Trainor - AVIXA" userId="ebaa6f64-7be6-4945-9016-f2c1847d2646" providerId="ADAL" clId="{27E8539C-BE4C-4B58-8975-AF57A82CEBF4}" dt="2025-05-27T15:55:56.079" v="23047" actId="20577"/>
        <pc:sldMkLst>
          <pc:docMk/>
          <pc:sldMk cId="4180344097" sldId="2147473386"/>
        </pc:sldMkLst>
        <pc:spChg chg="add mod">
          <ac:chgData name="Mike Sullivan-Trainor - AVIXA" userId="ebaa6f64-7be6-4945-9016-f2c1847d2646" providerId="ADAL" clId="{27E8539C-BE4C-4B58-8975-AF57A82CEBF4}" dt="2025-05-22T15:09:47.117" v="3230" actId="1076"/>
          <ac:spMkLst>
            <pc:docMk/>
            <pc:sldMk cId="4180344097" sldId="2147473386"/>
            <ac:spMk id="6" creationId="{C95B7AB1-E67F-6E54-47A2-63FC5A9CBD5F}"/>
          </ac:spMkLst>
        </pc:spChg>
        <pc:spChg chg="add mod">
          <ac:chgData name="Mike Sullivan-Trainor - AVIXA" userId="ebaa6f64-7be6-4945-9016-f2c1847d2646" providerId="ADAL" clId="{27E8539C-BE4C-4B58-8975-AF57A82CEBF4}" dt="2025-05-23T19:06:44.248" v="10456" actId="20577"/>
          <ac:spMkLst>
            <pc:docMk/>
            <pc:sldMk cId="4180344097" sldId="2147473386"/>
            <ac:spMk id="7" creationId="{5BA8CE53-F711-D746-564C-BFE1E4F1F8E5}"/>
          </ac:spMkLst>
        </pc:spChg>
        <pc:spChg chg="add mod">
          <ac:chgData name="Mike Sullivan-Trainor - AVIXA" userId="ebaa6f64-7be6-4945-9016-f2c1847d2646" providerId="ADAL" clId="{27E8539C-BE4C-4B58-8975-AF57A82CEBF4}" dt="2025-05-27T15:55:56.079" v="23047" actId="20577"/>
          <ac:spMkLst>
            <pc:docMk/>
            <pc:sldMk cId="4180344097" sldId="2147473386"/>
            <ac:spMk id="8" creationId="{320ECE03-E8A7-1A8D-97A0-BCB7199C3D36}"/>
          </ac:spMkLst>
        </pc:spChg>
      </pc:sldChg>
      <pc:sldChg chg="addSp delSp modSp new mod">
        <pc:chgData name="Mike Sullivan-Trainor - AVIXA" userId="ebaa6f64-7be6-4945-9016-f2c1847d2646" providerId="ADAL" clId="{27E8539C-BE4C-4B58-8975-AF57A82CEBF4}" dt="2025-05-22T15:11:10.625" v="3238"/>
        <pc:sldMkLst>
          <pc:docMk/>
          <pc:sldMk cId="2704573508" sldId="2147473387"/>
        </pc:sldMkLst>
        <pc:spChg chg="add mod">
          <ac:chgData name="Mike Sullivan-Trainor - AVIXA" userId="ebaa6f64-7be6-4945-9016-f2c1847d2646" providerId="ADAL" clId="{27E8539C-BE4C-4B58-8975-AF57A82CEBF4}" dt="2025-05-22T15:11:10.625" v="3238"/>
          <ac:spMkLst>
            <pc:docMk/>
            <pc:sldMk cId="2704573508" sldId="2147473387"/>
            <ac:spMk id="6" creationId="{E8A2E8C4-91CD-911D-72E4-D17C81505126}"/>
          </ac:spMkLst>
        </pc:spChg>
        <pc:spChg chg="add mod">
          <ac:chgData name="Mike Sullivan-Trainor - AVIXA" userId="ebaa6f64-7be6-4945-9016-f2c1847d2646" providerId="ADAL" clId="{27E8539C-BE4C-4B58-8975-AF57A82CEBF4}" dt="2025-05-22T15:11:10.625" v="3238"/>
          <ac:spMkLst>
            <pc:docMk/>
            <pc:sldMk cId="2704573508" sldId="2147473387"/>
            <ac:spMk id="7" creationId="{09016BB8-36A2-0E37-CFBE-CF8CD063C2EC}"/>
          </ac:spMkLst>
        </pc:spChg>
      </pc:sldChg>
      <pc:sldChg chg="addSp delSp modSp new mod ord">
        <pc:chgData name="Mike Sullivan-Trainor - AVIXA" userId="ebaa6f64-7be6-4945-9016-f2c1847d2646" providerId="ADAL" clId="{27E8539C-BE4C-4B58-8975-AF57A82CEBF4}" dt="2025-05-27T14:27:17.792" v="22002" actId="20577"/>
        <pc:sldMkLst>
          <pc:docMk/>
          <pc:sldMk cId="2349186304" sldId="2147473388"/>
        </pc:sldMkLst>
        <pc:spChg chg="add mod">
          <ac:chgData name="Mike Sullivan-Trainor - AVIXA" userId="ebaa6f64-7be6-4945-9016-f2c1847d2646" providerId="ADAL" clId="{27E8539C-BE4C-4B58-8975-AF57A82CEBF4}" dt="2025-05-27T13:52:11.549" v="21340" actId="207"/>
          <ac:spMkLst>
            <pc:docMk/>
            <pc:sldMk cId="2349186304" sldId="2147473388"/>
            <ac:spMk id="10" creationId="{EDEA3809-42B5-B56C-4E5D-CE9170564FEC}"/>
          </ac:spMkLst>
        </pc:spChg>
        <pc:spChg chg="add mod">
          <ac:chgData name="Mike Sullivan-Trainor - AVIXA" userId="ebaa6f64-7be6-4945-9016-f2c1847d2646" providerId="ADAL" clId="{27E8539C-BE4C-4B58-8975-AF57A82CEBF4}" dt="2025-05-22T15:13:32.311" v="3246"/>
          <ac:spMkLst>
            <pc:docMk/>
            <pc:sldMk cId="2349186304" sldId="2147473388"/>
            <ac:spMk id="11" creationId="{10AA7C1A-2EFB-0F49-AA77-6E75B1690266}"/>
          </ac:spMkLst>
        </pc:spChg>
        <pc:spChg chg="add mod">
          <ac:chgData name="Mike Sullivan-Trainor - AVIXA" userId="ebaa6f64-7be6-4945-9016-f2c1847d2646" providerId="ADAL" clId="{27E8539C-BE4C-4B58-8975-AF57A82CEBF4}" dt="2025-05-22T15:13:32.311" v="3246"/>
          <ac:spMkLst>
            <pc:docMk/>
            <pc:sldMk cId="2349186304" sldId="2147473388"/>
            <ac:spMk id="14" creationId="{47A44E7A-C351-9313-77EB-2929B946AB5C}"/>
          </ac:spMkLst>
        </pc:spChg>
        <pc:spChg chg="add mod">
          <ac:chgData name="Mike Sullivan-Trainor - AVIXA" userId="ebaa6f64-7be6-4945-9016-f2c1847d2646" providerId="ADAL" clId="{27E8539C-BE4C-4B58-8975-AF57A82CEBF4}" dt="2025-05-27T14:27:17.792" v="22002" actId="20577"/>
          <ac:spMkLst>
            <pc:docMk/>
            <pc:sldMk cId="2349186304" sldId="2147473388"/>
            <ac:spMk id="15" creationId="{B642571F-9ABD-5A47-7A3B-56653DFBF09B}"/>
          </ac:spMkLst>
        </pc:spChg>
        <pc:graphicFrameChg chg="add mod">
          <ac:chgData name="Mike Sullivan-Trainor - AVIXA" userId="ebaa6f64-7be6-4945-9016-f2c1847d2646" providerId="ADAL" clId="{27E8539C-BE4C-4B58-8975-AF57A82CEBF4}" dt="2025-05-22T15:13:32.311" v="3246"/>
          <ac:graphicFrameMkLst>
            <pc:docMk/>
            <pc:sldMk cId="2349186304" sldId="2147473388"/>
            <ac:graphicFrameMk id="12" creationId="{6FE37704-32E7-C703-4D9F-A7673977E1E2}"/>
          </ac:graphicFrameMkLst>
        </pc:graphicFrameChg>
        <pc:graphicFrameChg chg="add mod">
          <ac:chgData name="Mike Sullivan-Trainor - AVIXA" userId="ebaa6f64-7be6-4945-9016-f2c1847d2646" providerId="ADAL" clId="{27E8539C-BE4C-4B58-8975-AF57A82CEBF4}" dt="2025-05-22T15:13:32.311" v="3246"/>
          <ac:graphicFrameMkLst>
            <pc:docMk/>
            <pc:sldMk cId="2349186304" sldId="2147473388"/>
            <ac:graphicFrameMk id="13" creationId="{15415634-4801-3DE4-5AAA-3BF3E65B3F47}"/>
          </ac:graphicFrameMkLst>
        </pc:graphicFrameChg>
      </pc:sldChg>
      <pc:sldChg chg="addSp delSp modSp new mod ord">
        <pc:chgData name="Mike Sullivan-Trainor - AVIXA" userId="ebaa6f64-7be6-4945-9016-f2c1847d2646" providerId="ADAL" clId="{27E8539C-BE4C-4B58-8975-AF57A82CEBF4}" dt="2025-05-27T14:28:19.306" v="22074" actId="20577"/>
        <pc:sldMkLst>
          <pc:docMk/>
          <pc:sldMk cId="1419856114" sldId="2147473389"/>
        </pc:sldMkLst>
        <pc:spChg chg="add mod">
          <ac:chgData name="Mike Sullivan-Trainor - AVIXA" userId="ebaa6f64-7be6-4945-9016-f2c1847d2646" providerId="ADAL" clId="{27E8539C-BE4C-4B58-8975-AF57A82CEBF4}" dt="2025-05-27T13:52:23.204" v="21341" actId="207"/>
          <ac:spMkLst>
            <pc:docMk/>
            <pc:sldMk cId="1419856114" sldId="2147473389"/>
            <ac:spMk id="6" creationId="{F2054E3E-D710-0DDB-8B5A-EDBA0277D988}"/>
          </ac:spMkLst>
        </pc:spChg>
        <pc:spChg chg="add mod">
          <ac:chgData name="Mike Sullivan-Trainor - AVIXA" userId="ebaa6f64-7be6-4945-9016-f2c1847d2646" providerId="ADAL" clId="{27E8539C-BE4C-4B58-8975-AF57A82CEBF4}" dt="2025-05-27T14:15:28.642" v="21623" actId="1035"/>
          <ac:spMkLst>
            <pc:docMk/>
            <pc:sldMk cId="1419856114" sldId="2147473389"/>
            <ac:spMk id="7" creationId="{2F6306DB-BDCB-A347-14CA-444CEF6A567C}"/>
          </ac:spMkLst>
        </pc:spChg>
        <pc:spChg chg="add mod">
          <ac:chgData name="Mike Sullivan-Trainor - AVIXA" userId="ebaa6f64-7be6-4945-9016-f2c1847d2646" providerId="ADAL" clId="{27E8539C-BE4C-4B58-8975-AF57A82CEBF4}" dt="2025-05-22T15:14:22.688" v="3252"/>
          <ac:spMkLst>
            <pc:docMk/>
            <pc:sldMk cId="1419856114" sldId="2147473389"/>
            <ac:spMk id="8" creationId="{6B1172AA-D288-BB6E-8D9D-437DF1008285}"/>
          </ac:spMkLst>
        </pc:spChg>
        <pc:spChg chg="add mod">
          <ac:chgData name="Mike Sullivan-Trainor - AVIXA" userId="ebaa6f64-7be6-4945-9016-f2c1847d2646" providerId="ADAL" clId="{27E8539C-BE4C-4B58-8975-AF57A82CEBF4}" dt="2025-05-22T15:14:22.688" v="3252"/>
          <ac:spMkLst>
            <pc:docMk/>
            <pc:sldMk cId="1419856114" sldId="2147473389"/>
            <ac:spMk id="9" creationId="{0679E1E0-9EF4-ACAA-734A-D3273E9F6C32}"/>
          </ac:spMkLst>
        </pc:spChg>
        <pc:spChg chg="add mod">
          <ac:chgData name="Mike Sullivan-Trainor - AVIXA" userId="ebaa6f64-7be6-4945-9016-f2c1847d2646" providerId="ADAL" clId="{27E8539C-BE4C-4B58-8975-AF57A82CEBF4}" dt="2025-05-27T13:34:56.683" v="21054" actId="2"/>
          <ac:spMkLst>
            <pc:docMk/>
            <pc:sldMk cId="1419856114" sldId="2147473389"/>
            <ac:spMk id="10" creationId="{E8D06DA2-AE35-5708-A9A1-BE800919D4B2}"/>
          </ac:spMkLst>
        </pc:spChg>
        <pc:spChg chg="add mod">
          <ac:chgData name="Mike Sullivan-Trainor - AVIXA" userId="ebaa6f64-7be6-4945-9016-f2c1847d2646" providerId="ADAL" clId="{27E8539C-BE4C-4B58-8975-AF57A82CEBF4}" dt="2025-05-22T15:14:22.688" v="3252"/>
          <ac:spMkLst>
            <pc:docMk/>
            <pc:sldMk cId="1419856114" sldId="2147473389"/>
            <ac:spMk id="11" creationId="{0E3A0817-6F66-3A38-1E9E-E4F3BF23C5F6}"/>
          </ac:spMkLst>
        </pc:spChg>
        <pc:spChg chg="add mod">
          <ac:chgData name="Mike Sullivan-Trainor - AVIXA" userId="ebaa6f64-7be6-4945-9016-f2c1847d2646" providerId="ADAL" clId="{27E8539C-BE4C-4B58-8975-AF57A82CEBF4}" dt="2025-05-27T13:34:58.311" v="21055" actId="2"/>
          <ac:spMkLst>
            <pc:docMk/>
            <pc:sldMk cId="1419856114" sldId="2147473389"/>
            <ac:spMk id="12" creationId="{69A16440-43ED-BBA8-7846-94DDFAC6CCDE}"/>
          </ac:spMkLst>
        </pc:spChg>
        <pc:spChg chg="add mod">
          <ac:chgData name="Mike Sullivan-Trainor - AVIXA" userId="ebaa6f64-7be6-4945-9016-f2c1847d2646" providerId="ADAL" clId="{27E8539C-BE4C-4B58-8975-AF57A82CEBF4}" dt="2025-05-27T13:34:59.700" v="21056" actId="2"/>
          <ac:spMkLst>
            <pc:docMk/>
            <pc:sldMk cId="1419856114" sldId="2147473389"/>
            <ac:spMk id="13" creationId="{DAABA082-1BD5-6555-F58A-BC4717C7E116}"/>
          </ac:spMkLst>
        </pc:spChg>
        <pc:spChg chg="add mod">
          <ac:chgData name="Mike Sullivan-Trainor - AVIXA" userId="ebaa6f64-7be6-4945-9016-f2c1847d2646" providerId="ADAL" clId="{27E8539C-BE4C-4B58-8975-AF57A82CEBF4}" dt="2025-05-27T13:35:01.813" v="21058" actId="2"/>
          <ac:spMkLst>
            <pc:docMk/>
            <pc:sldMk cId="1419856114" sldId="2147473389"/>
            <ac:spMk id="14" creationId="{735AFB58-08F9-5705-5133-73144BDC6763}"/>
          </ac:spMkLst>
        </pc:spChg>
        <pc:spChg chg="add mod">
          <ac:chgData name="Mike Sullivan-Trainor - AVIXA" userId="ebaa6f64-7be6-4945-9016-f2c1847d2646" providerId="ADAL" clId="{27E8539C-BE4C-4B58-8975-AF57A82CEBF4}" dt="2025-05-22T15:14:22.688" v="3252"/>
          <ac:spMkLst>
            <pc:docMk/>
            <pc:sldMk cId="1419856114" sldId="2147473389"/>
            <ac:spMk id="15" creationId="{D709251B-9285-224C-3953-B78E6E680FA4}"/>
          </ac:spMkLst>
        </pc:spChg>
        <pc:spChg chg="add mod">
          <ac:chgData name="Mike Sullivan-Trainor - AVIXA" userId="ebaa6f64-7be6-4945-9016-f2c1847d2646" providerId="ADAL" clId="{27E8539C-BE4C-4B58-8975-AF57A82CEBF4}" dt="2025-05-27T14:28:19.306" v="22074" actId="20577"/>
          <ac:spMkLst>
            <pc:docMk/>
            <pc:sldMk cId="1419856114" sldId="2147473389"/>
            <ac:spMk id="17" creationId="{DE04F70E-16EC-E859-90F9-A978721A2A8C}"/>
          </ac:spMkLst>
        </pc:spChg>
      </pc:sldChg>
      <pc:sldChg chg="addSp delSp modSp new mod">
        <pc:chgData name="Mike Sullivan-Trainor - AVIXA" userId="ebaa6f64-7be6-4945-9016-f2c1847d2646" providerId="ADAL" clId="{27E8539C-BE4C-4B58-8975-AF57A82CEBF4}" dt="2025-05-24T18:19:08.440" v="15935" actId="207"/>
        <pc:sldMkLst>
          <pc:docMk/>
          <pc:sldMk cId="3685408163" sldId="2147473390"/>
        </pc:sldMkLst>
        <pc:spChg chg="add mod">
          <ac:chgData name="Mike Sullivan-Trainor - AVIXA" userId="ebaa6f64-7be6-4945-9016-f2c1847d2646" providerId="ADAL" clId="{27E8539C-BE4C-4B58-8975-AF57A82CEBF4}" dt="2025-05-24T18:19:08.440" v="15935" actId="207"/>
          <ac:spMkLst>
            <pc:docMk/>
            <pc:sldMk cId="3685408163" sldId="2147473390"/>
            <ac:spMk id="6" creationId="{65EAE44E-30CD-A96F-CC78-9A02A5F9B13B}"/>
          </ac:spMkLst>
        </pc:spChg>
        <pc:spChg chg="add mod">
          <ac:chgData name="Mike Sullivan-Trainor - AVIXA" userId="ebaa6f64-7be6-4945-9016-f2c1847d2646" providerId="ADAL" clId="{27E8539C-BE4C-4B58-8975-AF57A82CEBF4}" dt="2025-05-22T15:17:26.462" v="3268"/>
          <ac:spMkLst>
            <pc:docMk/>
            <pc:sldMk cId="3685408163" sldId="2147473390"/>
            <ac:spMk id="7" creationId="{A37F5AA7-AB95-5887-6105-7B8737A0B77B}"/>
          </ac:spMkLst>
        </pc:spChg>
      </pc:sldChg>
      <pc:sldChg chg="modSp new del mod">
        <pc:chgData name="Mike Sullivan-Trainor - AVIXA" userId="ebaa6f64-7be6-4945-9016-f2c1847d2646" providerId="ADAL" clId="{27E8539C-BE4C-4B58-8975-AF57A82CEBF4}" dt="2025-05-22T15:23:09.513" v="3376" actId="47"/>
        <pc:sldMkLst>
          <pc:docMk/>
          <pc:sldMk cId="2535852949" sldId="2147473391"/>
        </pc:sldMkLst>
      </pc:sldChg>
      <pc:sldChg chg="addSp delSp modSp new mod">
        <pc:chgData name="Mike Sullivan-Trainor - AVIXA" userId="ebaa6f64-7be6-4945-9016-f2c1847d2646" providerId="ADAL" clId="{27E8539C-BE4C-4B58-8975-AF57A82CEBF4}" dt="2025-05-27T13:55:27.839" v="21385" actId="20577"/>
        <pc:sldMkLst>
          <pc:docMk/>
          <pc:sldMk cId="389030669" sldId="2147473392"/>
        </pc:sldMkLst>
        <pc:spChg chg="add mod">
          <ac:chgData name="Mike Sullivan-Trainor - AVIXA" userId="ebaa6f64-7be6-4945-9016-f2c1847d2646" providerId="ADAL" clId="{27E8539C-BE4C-4B58-8975-AF57A82CEBF4}" dt="2025-05-22T15:21:25.796" v="3362" actId="1038"/>
          <ac:spMkLst>
            <pc:docMk/>
            <pc:sldMk cId="389030669" sldId="2147473392"/>
            <ac:spMk id="6" creationId="{05FEC6FC-6A3E-62DE-F0FD-451384DFB50F}"/>
          </ac:spMkLst>
        </pc:spChg>
        <pc:spChg chg="add mod">
          <ac:chgData name="Mike Sullivan-Trainor - AVIXA" userId="ebaa6f64-7be6-4945-9016-f2c1847d2646" providerId="ADAL" clId="{27E8539C-BE4C-4B58-8975-AF57A82CEBF4}" dt="2025-05-22T15:21:25.796" v="3362" actId="1038"/>
          <ac:spMkLst>
            <pc:docMk/>
            <pc:sldMk cId="389030669" sldId="2147473392"/>
            <ac:spMk id="7" creationId="{71E2B229-A938-04F4-9F14-A1F4302F0069}"/>
          </ac:spMkLst>
        </pc:spChg>
        <pc:spChg chg="add mod">
          <ac:chgData name="Mike Sullivan-Trainor - AVIXA" userId="ebaa6f64-7be6-4945-9016-f2c1847d2646" providerId="ADAL" clId="{27E8539C-BE4C-4B58-8975-AF57A82CEBF4}" dt="2025-05-22T15:29:10.364" v="3409" actId="1076"/>
          <ac:spMkLst>
            <pc:docMk/>
            <pc:sldMk cId="389030669" sldId="2147473392"/>
            <ac:spMk id="8" creationId="{6FE57FE9-1CFB-01E8-5901-8C3DC8B89E22}"/>
          </ac:spMkLst>
        </pc:spChg>
        <pc:spChg chg="mod">
          <ac:chgData name="Mike Sullivan-Trainor - AVIXA" userId="ebaa6f64-7be6-4945-9016-f2c1847d2646" providerId="ADAL" clId="{27E8539C-BE4C-4B58-8975-AF57A82CEBF4}" dt="2025-05-27T13:35:07.706" v="21060" actId="2"/>
          <ac:spMkLst>
            <pc:docMk/>
            <pc:sldMk cId="389030669" sldId="2147473392"/>
            <ac:spMk id="9" creationId="{D9A9240C-FE2C-B2BF-9D23-3B6818608B80}"/>
          </ac:spMkLst>
        </pc:spChg>
        <pc:spChg chg="add mod">
          <ac:chgData name="Mike Sullivan-Trainor - AVIXA" userId="ebaa6f64-7be6-4945-9016-f2c1847d2646" providerId="ADAL" clId="{27E8539C-BE4C-4B58-8975-AF57A82CEBF4}" dt="2025-05-27T13:53:32.050" v="21354" actId="20577"/>
          <ac:spMkLst>
            <pc:docMk/>
            <pc:sldMk cId="389030669" sldId="2147473392"/>
            <ac:spMk id="10" creationId="{06350922-A031-6C98-864F-EFA693D1584A}"/>
          </ac:spMkLst>
        </pc:spChg>
        <pc:spChg chg="add mod">
          <ac:chgData name="Mike Sullivan-Trainor - AVIXA" userId="ebaa6f64-7be6-4945-9016-f2c1847d2646" providerId="ADAL" clId="{27E8539C-BE4C-4B58-8975-AF57A82CEBF4}" dt="2025-05-22T15:21:25.796" v="3362" actId="1038"/>
          <ac:spMkLst>
            <pc:docMk/>
            <pc:sldMk cId="389030669" sldId="2147473392"/>
            <ac:spMk id="11" creationId="{84F9A38A-5C9B-20F4-A854-3060A88BABA2}"/>
          </ac:spMkLst>
        </pc:spChg>
        <pc:spChg chg="mod">
          <ac:chgData name="Mike Sullivan-Trainor - AVIXA" userId="ebaa6f64-7be6-4945-9016-f2c1847d2646" providerId="ADAL" clId="{27E8539C-BE4C-4B58-8975-AF57A82CEBF4}" dt="2025-05-27T13:54:01.652" v="21368" actId="6549"/>
          <ac:spMkLst>
            <pc:docMk/>
            <pc:sldMk cId="389030669" sldId="2147473392"/>
            <ac:spMk id="12" creationId="{2E810A16-BEB6-3AC7-155C-C4AD63328395}"/>
          </ac:spMkLst>
        </pc:spChg>
        <pc:spChg chg="add mod">
          <ac:chgData name="Mike Sullivan-Trainor - AVIXA" userId="ebaa6f64-7be6-4945-9016-f2c1847d2646" providerId="ADAL" clId="{27E8539C-BE4C-4B58-8975-AF57A82CEBF4}" dt="2025-05-22T15:21:25.796" v="3362" actId="1038"/>
          <ac:spMkLst>
            <pc:docMk/>
            <pc:sldMk cId="389030669" sldId="2147473392"/>
            <ac:spMk id="13" creationId="{1434B91D-0F3E-0A37-1D55-444EE02EE893}"/>
          </ac:spMkLst>
        </pc:spChg>
        <pc:spChg chg="add mod">
          <ac:chgData name="Mike Sullivan-Trainor - AVIXA" userId="ebaa6f64-7be6-4945-9016-f2c1847d2646" providerId="ADAL" clId="{27E8539C-BE4C-4B58-8975-AF57A82CEBF4}" dt="2025-05-27T13:54:53.333" v="21375" actId="20577"/>
          <ac:spMkLst>
            <pc:docMk/>
            <pc:sldMk cId="389030669" sldId="2147473392"/>
            <ac:spMk id="14" creationId="{65D49B75-D5C4-2E28-DC82-764C3CA0DB04}"/>
          </ac:spMkLst>
        </pc:spChg>
        <pc:spChg chg="add mod">
          <ac:chgData name="Mike Sullivan-Trainor - AVIXA" userId="ebaa6f64-7be6-4945-9016-f2c1847d2646" providerId="ADAL" clId="{27E8539C-BE4C-4B58-8975-AF57A82CEBF4}" dt="2025-05-22T15:21:25.796" v="3362" actId="1038"/>
          <ac:spMkLst>
            <pc:docMk/>
            <pc:sldMk cId="389030669" sldId="2147473392"/>
            <ac:spMk id="16" creationId="{B9FC96FB-6A08-FB17-C63B-CAC0E2413D98}"/>
          </ac:spMkLst>
        </pc:spChg>
        <pc:spChg chg="add mod">
          <ac:chgData name="Mike Sullivan-Trainor - AVIXA" userId="ebaa6f64-7be6-4945-9016-f2c1847d2646" providerId="ADAL" clId="{27E8539C-BE4C-4B58-8975-AF57A82CEBF4}" dt="2025-05-27T13:55:27.839" v="21385" actId="20577"/>
          <ac:spMkLst>
            <pc:docMk/>
            <pc:sldMk cId="389030669" sldId="2147473392"/>
            <ac:spMk id="17" creationId="{28504372-768C-7753-6FA0-E218D797F036}"/>
          </ac:spMkLst>
        </pc:spChg>
        <pc:picChg chg="mod">
          <ac:chgData name="Mike Sullivan-Trainor - AVIXA" userId="ebaa6f64-7be6-4945-9016-f2c1847d2646" providerId="ADAL" clId="{27E8539C-BE4C-4B58-8975-AF57A82CEBF4}" dt="2025-05-22T15:22:37.294" v="3373" actId="14100"/>
          <ac:picMkLst>
            <pc:docMk/>
            <pc:sldMk cId="389030669" sldId="2147473392"/>
            <ac:picMk id="20" creationId="{C0D04C67-DCA0-7272-0B2F-B31EE974CAB5}"/>
          </ac:picMkLst>
        </pc:picChg>
      </pc:sldChg>
      <pc:sldChg chg="addSp delSp modSp new mod">
        <pc:chgData name="Mike Sullivan-Trainor - AVIXA" userId="ebaa6f64-7be6-4945-9016-f2c1847d2646" providerId="ADAL" clId="{27E8539C-BE4C-4B58-8975-AF57A82CEBF4}" dt="2025-05-27T14:30:29.804" v="22128" actId="20577"/>
        <pc:sldMkLst>
          <pc:docMk/>
          <pc:sldMk cId="2296822334" sldId="2147473393"/>
        </pc:sldMkLst>
        <pc:spChg chg="add mod">
          <ac:chgData name="Mike Sullivan-Trainor - AVIXA" userId="ebaa6f64-7be6-4945-9016-f2c1847d2646" providerId="ADAL" clId="{27E8539C-BE4C-4B58-8975-AF57A82CEBF4}" dt="2025-05-22T16:19:51.674" v="3923" actId="27636"/>
          <ac:spMkLst>
            <pc:docMk/>
            <pc:sldMk cId="2296822334" sldId="2147473393"/>
            <ac:spMk id="7" creationId="{9D2778D1-652A-FAD2-A342-DBC7449BFB17}"/>
          </ac:spMkLst>
        </pc:spChg>
        <pc:spChg chg="add mod">
          <ac:chgData name="Mike Sullivan-Trainor - AVIXA" userId="ebaa6f64-7be6-4945-9016-f2c1847d2646" providerId="ADAL" clId="{27E8539C-BE4C-4B58-8975-AF57A82CEBF4}" dt="2025-05-27T14:17:56.600" v="21651" actId="27636"/>
          <ac:spMkLst>
            <pc:docMk/>
            <pc:sldMk cId="2296822334" sldId="2147473393"/>
            <ac:spMk id="8" creationId="{0E1945EF-2726-62C9-C20A-968E293E0A78}"/>
          </ac:spMkLst>
        </pc:spChg>
        <pc:spChg chg="add mod">
          <ac:chgData name="Mike Sullivan-Trainor - AVIXA" userId="ebaa6f64-7be6-4945-9016-f2c1847d2646" providerId="ADAL" clId="{27E8539C-BE4C-4B58-8975-AF57A82CEBF4}" dt="2025-05-27T14:00:27.052" v="21431" actId="20577"/>
          <ac:spMkLst>
            <pc:docMk/>
            <pc:sldMk cId="2296822334" sldId="2147473393"/>
            <ac:spMk id="9" creationId="{162A8DF8-9ED4-3AC1-D501-9498DE821944}"/>
          </ac:spMkLst>
        </pc:spChg>
        <pc:spChg chg="add mod">
          <ac:chgData name="Mike Sullivan-Trainor - AVIXA" userId="ebaa6f64-7be6-4945-9016-f2c1847d2646" providerId="ADAL" clId="{27E8539C-BE4C-4B58-8975-AF57A82CEBF4}" dt="2025-05-22T16:19:18.373" v="3910" actId="20577"/>
          <ac:spMkLst>
            <pc:docMk/>
            <pc:sldMk cId="2296822334" sldId="2147473393"/>
            <ac:spMk id="11" creationId="{0694857B-8EDB-17C7-6B05-3241AFCD0484}"/>
          </ac:spMkLst>
        </pc:spChg>
        <pc:spChg chg="add mod">
          <ac:chgData name="Mike Sullivan-Trainor - AVIXA" userId="ebaa6f64-7be6-4945-9016-f2c1847d2646" providerId="ADAL" clId="{27E8539C-BE4C-4B58-8975-AF57A82CEBF4}" dt="2025-05-22T16:18:10.802" v="3889" actId="20577"/>
          <ac:spMkLst>
            <pc:docMk/>
            <pc:sldMk cId="2296822334" sldId="2147473393"/>
            <ac:spMk id="18" creationId="{C4F5334D-D49B-F5DD-132A-9D14B0C1C359}"/>
          </ac:spMkLst>
        </pc:spChg>
        <pc:spChg chg="add mod">
          <ac:chgData name="Mike Sullivan-Trainor - AVIXA" userId="ebaa6f64-7be6-4945-9016-f2c1847d2646" providerId="ADAL" clId="{27E8539C-BE4C-4B58-8975-AF57A82CEBF4}" dt="2025-05-27T14:30:29.804" v="22128" actId="20577"/>
          <ac:spMkLst>
            <pc:docMk/>
            <pc:sldMk cId="2296822334" sldId="2147473393"/>
            <ac:spMk id="22" creationId="{D61B202E-D573-347D-9A1B-6FCF816D73D5}"/>
          </ac:spMkLst>
        </pc:spChg>
        <pc:graphicFrameChg chg="add mod">
          <ac:chgData name="Mike Sullivan-Trainor - AVIXA" userId="ebaa6f64-7be6-4945-9016-f2c1847d2646" providerId="ADAL" clId="{27E8539C-BE4C-4B58-8975-AF57A82CEBF4}" dt="2025-05-22T16:17:26.638" v="3888" actId="1076"/>
          <ac:graphicFrameMkLst>
            <pc:docMk/>
            <pc:sldMk cId="2296822334" sldId="2147473393"/>
            <ac:graphicFrameMk id="21" creationId="{9F136B5C-8C8F-9011-0297-35302053AD25}"/>
          </ac:graphicFrameMkLst>
        </pc:graphicFrameChg>
        <pc:cxnChg chg="add mod">
          <ac:chgData name="Mike Sullivan-Trainor - AVIXA" userId="ebaa6f64-7be6-4945-9016-f2c1847d2646" providerId="ADAL" clId="{27E8539C-BE4C-4B58-8975-AF57A82CEBF4}" dt="2025-05-22T16:06:35.263" v="3828"/>
          <ac:cxnSpMkLst>
            <pc:docMk/>
            <pc:sldMk cId="2296822334" sldId="2147473393"/>
            <ac:cxnSpMk id="12" creationId="{13B56936-397A-F079-F6A5-D7E2D3BD67E6}"/>
          </ac:cxnSpMkLst>
        </pc:cxnChg>
        <pc:cxnChg chg="add mod">
          <ac:chgData name="Mike Sullivan-Trainor - AVIXA" userId="ebaa6f64-7be6-4945-9016-f2c1847d2646" providerId="ADAL" clId="{27E8539C-BE4C-4B58-8975-AF57A82CEBF4}" dt="2025-05-22T16:06:35.263" v="3828"/>
          <ac:cxnSpMkLst>
            <pc:docMk/>
            <pc:sldMk cId="2296822334" sldId="2147473393"/>
            <ac:cxnSpMk id="13" creationId="{A7FEC784-2FB8-D0AB-0FBB-C655E0F47728}"/>
          </ac:cxnSpMkLst>
        </pc:cxnChg>
        <pc:cxnChg chg="add mod">
          <ac:chgData name="Mike Sullivan-Trainor - AVIXA" userId="ebaa6f64-7be6-4945-9016-f2c1847d2646" providerId="ADAL" clId="{27E8539C-BE4C-4B58-8975-AF57A82CEBF4}" dt="2025-05-22T16:06:35.263" v="3828"/>
          <ac:cxnSpMkLst>
            <pc:docMk/>
            <pc:sldMk cId="2296822334" sldId="2147473393"/>
            <ac:cxnSpMk id="16" creationId="{7ECBD843-6C81-05F3-9749-A89CED32DEC0}"/>
          </ac:cxnSpMkLst>
        </pc:cxnChg>
        <pc:cxnChg chg="add mod">
          <ac:chgData name="Mike Sullivan-Trainor - AVIXA" userId="ebaa6f64-7be6-4945-9016-f2c1847d2646" providerId="ADAL" clId="{27E8539C-BE4C-4B58-8975-AF57A82CEBF4}" dt="2025-05-22T16:06:35.263" v="3828"/>
          <ac:cxnSpMkLst>
            <pc:docMk/>
            <pc:sldMk cId="2296822334" sldId="2147473393"/>
            <ac:cxnSpMk id="17" creationId="{C48EBAE8-1DD7-E03D-9404-C723427809DA}"/>
          </ac:cxnSpMkLst>
        </pc:cxnChg>
      </pc:sldChg>
      <pc:sldChg chg="addSp delSp modSp add mod">
        <pc:chgData name="Mike Sullivan-Trainor - AVIXA" userId="ebaa6f64-7be6-4945-9016-f2c1847d2646" providerId="ADAL" clId="{27E8539C-BE4C-4B58-8975-AF57A82CEBF4}" dt="2025-05-27T14:30:55.214" v="22131" actId="1035"/>
        <pc:sldMkLst>
          <pc:docMk/>
          <pc:sldMk cId="1621536958" sldId="2147473394"/>
        </pc:sldMkLst>
        <pc:spChg chg="add mod">
          <ac:chgData name="Mike Sullivan-Trainor - AVIXA" userId="ebaa6f64-7be6-4945-9016-f2c1847d2646" providerId="ADAL" clId="{27E8539C-BE4C-4B58-8975-AF57A82CEBF4}" dt="2025-05-27T14:19:48.881" v="21823" actId="1036"/>
          <ac:spMkLst>
            <pc:docMk/>
            <pc:sldMk cId="1621536958" sldId="2147473394"/>
            <ac:spMk id="30" creationId="{761EBFB0-BE7F-819F-7D24-27DC70B445D1}"/>
          </ac:spMkLst>
        </pc:spChg>
        <pc:spChg chg="add mod">
          <ac:chgData name="Mike Sullivan-Trainor - AVIXA" userId="ebaa6f64-7be6-4945-9016-f2c1847d2646" providerId="ADAL" clId="{27E8539C-BE4C-4B58-8975-AF57A82CEBF4}" dt="2025-05-23T13:50:38.325" v="5581" actId="20577"/>
          <ac:spMkLst>
            <pc:docMk/>
            <pc:sldMk cId="1621536958" sldId="2147473394"/>
            <ac:spMk id="32" creationId="{0EEBF61F-239E-ABD1-51AC-0BF31A6C15DA}"/>
          </ac:spMkLst>
        </pc:spChg>
        <pc:spChg chg="add mod">
          <ac:chgData name="Mike Sullivan-Trainor - AVIXA" userId="ebaa6f64-7be6-4945-9016-f2c1847d2646" providerId="ADAL" clId="{27E8539C-BE4C-4B58-8975-AF57A82CEBF4}" dt="2025-05-22T16:34:02.334" v="5011" actId="1038"/>
          <ac:spMkLst>
            <pc:docMk/>
            <pc:sldMk cId="1621536958" sldId="2147473394"/>
            <ac:spMk id="45" creationId="{43F36287-D56D-54AC-7E6E-561227354370}"/>
          </ac:spMkLst>
        </pc:spChg>
        <pc:spChg chg="add mod">
          <ac:chgData name="Mike Sullivan-Trainor - AVIXA" userId="ebaa6f64-7be6-4945-9016-f2c1847d2646" providerId="ADAL" clId="{27E8539C-BE4C-4B58-8975-AF57A82CEBF4}" dt="2025-05-23T13:46:10.072" v="5545" actId="1038"/>
          <ac:spMkLst>
            <pc:docMk/>
            <pc:sldMk cId="1621536958" sldId="2147473394"/>
            <ac:spMk id="46" creationId="{A8DE87EE-C821-B4AA-D687-93AC2D6E8685}"/>
          </ac:spMkLst>
        </pc:spChg>
        <pc:spChg chg="add mod">
          <ac:chgData name="Mike Sullivan-Trainor - AVIXA" userId="ebaa6f64-7be6-4945-9016-f2c1847d2646" providerId="ADAL" clId="{27E8539C-BE4C-4B58-8975-AF57A82CEBF4}" dt="2025-05-23T13:02:41.917" v="5510" actId="1038"/>
          <ac:spMkLst>
            <pc:docMk/>
            <pc:sldMk cId="1621536958" sldId="2147473394"/>
            <ac:spMk id="47" creationId="{1976A3B4-0760-26E0-8F90-A35AC6E36760}"/>
          </ac:spMkLst>
        </pc:spChg>
        <pc:spChg chg="add mod">
          <ac:chgData name="Mike Sullivan-Trainor - AVIXA" userId="ebaa6f64-7be6-4945-9016-f2c1847d2646" providerId="ADAL" clId="{27E8539C-BE4C-4B58-8975-AF57A82CEBF4}" dt="2025-05-23T13:51:42.670" v="5591" actId="20577"/>
          <ac:spMkLst>
            <pc:docMk/>
            <pc:sldMk cId="1621536958" sldId="2147473394"/>
            <ac:spMk id="49" creationId="{ABD46FBF-33A9-815A-8C60-848159B97B62}"/>
          </ac:spMkLst>
        </pc:spChg>
        <pc:spChg chg="add mod">
          <ac:chgData name="Mike Sullivan-Trainor - AVIXA" userId="ebaa6f64-7be6-4945-9016-f2c1847d2646" providerId="ADAL" clId="{27E8539C-BE4C-4B58-8975-AF57A82CEBF4}" dt="2025-05-27T14:19:38" v="21775" actId="1038"/>
          <ac:spMkLst>
            <pc:docMk/>
            <pc:sldMk cId="1621536958" sldId="2147473394"/>
            <ac:spMk id="53" creationId="{94788E7E-6CF3-9B85-E645-95A8008E31A1}"/>
          </ac:spMkLst>
        </pc:spChg>
        <pc:spChg chg="add mod">
          <ac:chgData name="Mike Sullivan-Trainor - AVIXA" userId="ebaa6f64-7be6-4945-9016-f2c1847d2646" providerId="ADAL" clId="{27E8539C-BE4C-4B58-8975-AF57A82CEBF4}" dt="2025-05-27T14:30:55.214" v="22131" actId="1035"/>
          <ac:spMkLst>
            <pc:docMk/>
            <pc:sldMk cId="1621536958" sldId="2147473394"/>
            <ac:spMk id="54" creationId="{4B2EE24F-3BAF-AAAF-639C-78A46C3BC387}"/>
          </ac:spMkLst>
        </pc:spChg>
        <pc:graphicFrameChg chg="add mod">
          <ac:chgData name="Mike Sullivan-Trainor - AVIXA" userId="ebaa6f64-7be6-4945-9016-f2c1847d2646" providerId="ADAL" clId="{27E8539C-BE4C-4B58-8975-AF57A82CEBF4}" dt="2025-05-23T13:01:39.865" v="5245" actId="14100"/>
          <ac:graphicFrameMkLst>
            <pc:docMk/>
            <pc:sldMk cId="1621536958" sldId="2147473394"/>
            <ac:graphicFrameMk id="28" creationId="{08CB2C92-F2A1-94B0-D97A-12AAE40E9A1A}"/>
          </ac:graphicFrameMkLst>
        </pc:graphicFrameChg>
        <pc:graphicFrameChg chg="add mod">
          <ac:chgData name="Mike Sullivan-Trainor - AVIXA" userId="ebaa6f64-7be6-4945-9016-f2c1847d2646" providerId="ADAL" clId="{27E8539C-BE4C-4B58-8975-AF57A82CEBF4}" dt="2025-05-22T16:34:02.334" v="5011" actId="1038"/>
          <ac:graphicFrameMkLst>
            <pc:docMk/>
            <pc:sldMk cId="1621536958" sldId="2147473394"/>
            <ac:graphicFrameMk id="48" creationId="{FEEEF36D-A585-4167-7DE7-B4C0859B6B0E}"/>
          </ac:graphicFrameMkLst>
        </pc:graphicFrameChg>
        <pc:graphicFrameChg chg="add del mod">
          <ac:chgData name="Mike Sullivan-Trainor - AVIXA" userId="ebaa6f64-7be6-4945-9016-f2c1847d2646" providerId="ADAL" clId="{27E8539C-BE4C-4B58-8975-AF57A82CEBF4}" dt="2025-05-23T13:46:10.072" v="5545" actId="1038"/>
          <ac:graphicFrameMkLst>
            <pc:docMk/>
            <pc:sldMk cId="1621536958" sldId="2147473394"/>
            <ac:graphicFrameMk id="52" creationId="{622050AF-5916-CBBA-9DEE-F6FF87E306D8}"/>
          </ac:graphicFrameMkLst>
        </pc:graphicFrameChg>
        <pc:cxnChg chg="add mod">
          <ac:chgData name="Mike Sullivan-Trainor - AVIXA" userId="ebaa6f64-7be6-4945-9016-f2c1847d2646" providerId="ADAL" clId="{27E8539C-BE4C-4B58-8975-AF57A82CEBF4}" dt="2025-05-22T16:34:02.334" v="5011" actId="1038"/>
          <ac:cxnSpMkLst>
            <pc:docMk/>
            <pc:sldMk cId="1621536958" sldId="2147473394"/>
            <ac:cxnSpMk id="36" creationId="{1FE60700-3A3C-B1CA-CDAA-E88ABA2D3D2A}"/>
          </ac:cxnSpMkLst>
        </pc:cxnChg>
      </pc:sldChg>
      <pc:sldChg chg="addSp delSp modSp new mod">
        <pc:chgData name="Mike Sullivan-Trainor - AVIXA" userId="ebaa6f64-7be6-4945-9016-f2c1847d2646" providerId="ADAL" clId="{27E8539C-BE4C-4B58-8975-AF57A82CEBF4}" dt="2025-05-27T14:20:38.801" v="21873" actId="1036"/>
        <pc:sldMkLst>
          <pc:docMk/>
          <pc:sldMk cId="604098427" sldId="2147473395"/>
        </pc:sldMkLst>
        <pc:spChg chg="add mod">
          <ac:chgData name="Mike Sullivan-Trainor - AVIXA" userId="ebaa6f64-7be6-4945-9016-f2c1847d2646" providerId="ADAL" clId="{27E8539C-BE4C-4B58-8975-AF57A82CEBF4}" dt="2025-05-27T14:20:23.665" v="21848" actId="1035"/>
          <ac:spMkLst>
            <pc:docMk/>
            <pc:sldMk cId="604098427" sldId="2147473395"/>
            <ac:spMk id="6" creationId="{96C2F7BA-C225-5CAD-7406-8542BDA48FAA}"/>
          </ac:spMkLst>
        </pc:spChg>
        <pc:spChg chg="add mod">
          <ac:chgData name="Mike Sullivan-Trainor - AVIXA" userId="ebaa6f64-7be6-4945-9016-f2c1847d2646" providerId="ADAL" clId="{27E8539C-BE4C-4B58-8975-AF57A82CEBF4}" dt="2025-05-27T14:20:23.665" v="21848" actId="1035"/>
          <ac:spMkLst>
            <pc:docMk/>
            <pc:sldMk cId="604098427" sldId="2147473395"/>
            <ac:spMk id="7" creationId="{E48C703C-341E-DA44-018D-BDEC223EFC0D}"/>
          </ac:spMkLst>
        </pc:spChg>
        <pc:spChg chg="add mod">
          <ac:chgData name="Mike Sullivan-Trainor - AVIXA" userId="ebaa6f64-7be6-4945-9016-f2c1847d2646" providerId="ADAL" clId="{27E8539C-BE4C-4B58-8975-AF57A82CEBF4}" dt="2025-05-27T14:20:23.665" v="21848" actId="1035"/>
          <ac:spMkLst>
            <pc:docMk/>
            <pc:sldMk cId="604098427" sldId="2147473395"/>
            <ac:spMk id="8" creationId="{61716100-71AA-3FD7-CD19-6548C8A2D7D8}"/>
          </ac:spMkLst>
        </pc:spChg>
        <pc:spChg chg="add mod">
          <ac:chgData name="Mike Sullivan-Trainor - AVIXA" userId="ebaa6f64-7be6-4945-9016-f2c1847d2646" providerId="ADAL" clId="{27E8539C-BE4C-4B58-8975-AF57A82CEBF4}" dt="2025-05-27T14:20:23.665" v="21848" actId="1035"/>
          <ac:spMkLst>
            <pc:docMk/>
            <pc:sldMk cId="604098427" sldId="2147473395"/>
            <ac:spMk id="9" creationId="{C78C51F0-E6A8-C530-6BA3-0CDD89EB8D8D}"/>
          </ac:spMkLst>
        </pc:spChg>
        <pc:spChg chg="add mod">
          <ac:chgData name="Mike Sullivan-Trainor - AVIXA" userId="ebaa6f64-7be6-4945-9016-f2c1847d2646" providerId="ADAL" clId="{27E8539C-BE4C-4B58-8975-AF57A82CEBF4}" dt="2025-05-27T14:20:38.801" v="21873" actId="1036"/>
          <ac:spMkLst>
            <pc:docMk/>
            <pc:sldMk cId="604098427" sldId="2147473395"/>
            <ac:spMk id="10" creationId="{BF6A682E-9612-33BE-16EA-DE1E797A66AE}"/>
          </ac:spMkLst>
        </pc:spChg>
        <pc:spChg chg="add mod">
          <ac:chgData name="Mike Sullivan-Trainor - AVIXA" userId="ebaa6f64-7be6-4945-9016-f2c1847d2646" providerId="ADAL" clId="{27E8539C-BE4C-4B58-8975-AF57A82CEBF4}" dt="2025-05-27T14:20:38.801" v="21873" actId="1036"/>
          <ac:spMkLst>
            <pc:docMk/>
            <pc:sldMk cId="604098427" sldId="2147473395"/>
            <ac:spMk id="11" creationId="{7230D3CA-6635-644E-ED95-D75801D4D40E}"/>
          </ac:spMkLst>
        </pc:spChg>
        <pc:spChg chg="add mod">
          <ac:chgData name="Mike Sullivan-Trainor - AVIXA" userId="ebaa6f64-7be6-4945-9016-f2c1847d2646" providerId="ADAL" clId="{27E8539C-BE4C-4B58-8975-AF57A82CEBF4}" dt="2025-05-27T14:20:23.665" v="21848" actId="1035"/>
          <ac:spMkLst>
            <pc:docMk/>
            <pc:sldMk cId="604098427" sldId="2147473395"/>
            <ac:spMk id="12" creationId="{B1765F3F-9C7A-9CA2-8860-CEC713FF30B7}"/>
          </ac:spMkLst>
        </pc:spChg>
        <pc:spChg chg="add mod">
          <ac:chgData name="Mike Sullivan-Trainor - AVIXA" userId="ebaa6f64-7be6-4945-9016-f2c1847d2646" providerId="ADAL" clId="{27E8539C-BE4C-4B58-8975-AF57A82CEBF4}" dt="2025-05-27T14:20:23.665" v="21848" actId="1035"/>
          <ac:spMkLst>
            <pc:docMk/>
            <pc:sldMk cId="604098427" sldId="2147473395"/>
            <ac:spMk id="13" creationId="{43E6E325-9179-0625-5DC5-366E71455A4D}"/>
          </ac:spMkLst>
        </pc:spChg>
        <pc:spChg chg="add mod">
          <ac:chgData name="Mike Sullivan-Trainor - AVIXA" userId="ebaa6f64-7be6-4945-9016-f2c1847d2646" providerId="ADAL" clId="{27E8539C-BE4C-4B58-8975-AF57A82CEBF4}" dt="2025-05-27T14:20:23.665" v="21848" actId="1035"/>
          <ac:spMkLst>
            <pc:docMk/>
            <pc:sldMk cId="604098427" sldId="2147473395"/>
            <ac:spMk id="16" creationId="{E229EA44-4C07-001B-F6EC-A6FDAC052677}"/>
          </ac:spMkLst>
        </pc:spChg>
        <pc:spChg chg="add mod">
          <ac:chgData name="Mike Sullivan-Trainor - AVIXA" userId="ebaa6f64-7be6-4945-9016-f2c1847d2646" providerId="ADAL" clId="{27E8539C-BE4C-4B58-8975-AF57A82CEBF4}" dt="2025-05-27T14:20:23.665" v="21848" actId="1035"/>
          <ac:spMkLst>
            <pc:docMk/>
            <pc:sldMk cId="604098427" sldId="2147473395"/>
            <ac:spMk id="19" creationId="{7A14B142-2225-9100-2B74-36EE6B7679FD}"/>
          </ac:spMkLst>
        </pc:spChg>
        <pc:picChg chg="mod">
          <ac:chgData name="Mike Sullivan-Trainor - AVIXA" userId="ebaa6f64-7be6-4945-9016-f2c1847d2646" providerId="ADAL" clId="{27E8539C-BE4C-4B58-8975-AF57A82CEBF4}" dt="2025-05-23T18:40:17.974" v="9084" actId="208"/>
          <ac:picMkLst>
            <pc:docMk/>
            <pc:sldMk cId="604098427" sldId="2147473395"/>
            <ac:picMk id="15" creationId="{623E32D0-85B6-7238-2DA8-61EC078E8094}"/>
          </ac:picMkLst>
        </pc:picChg>
        <pc:picChg chg="mod">
          <ac:chgData name="Mike Sullivan-Trainor - AVIXA" userId="ebaa6f64-7be6-4945-9016-f2c1847d2646" providerId="ADAL" clId="{27E8539C-BE4C-4B58-8975-AF57A82CEBF4}" dt="2025-05-23T18:40:30.190" v="9086" actId="207"/>
          <ac:picMkLst>
            <pc:docMk/>
            <pc:sldMk cId="604098427" sldId="2147473395"/>
            <ac:picMk id="17" creationId="{C44C7ED4-4163-95BE-D4FA-F26E33148FAE}"/>
          </ac:picMkLst>
        </pc:picChg>
        <pc:picChg chg="mod">
          <ac:chgData name="Mike Sullivan-Trainor - AVIXA" userId="ebaa6f64-7be6-4945-9016-f2c1847d2646" providerId="ADAL" clId="{27E8539C-BE4C-4B58-8975-AF57A82CEBF4}" dt="2025-05-23T18:40:26.581" v="9085" actId="207"/>
          <ac:picMkLst>
            <pc:docMk/>
            <pc:sldMk cId="604098427" sldId="2147473395"/>
            <ac:picMk id="18" creationId="{9055CD49-DCC7-2B73-9A86-444831ADC513}"/>
          </ac:picMkLst>
        </pc:picChg>
        <pc:picChg chg="mod">
          <ac:chgData name="Mike Sullivan-Trainor - AVIXA" userId="ebaa6f64-7be6-4945-9016-f2c1847d2646" providerId="ADAL" clId="{27E8539C-BE4C-4B58-8975-AF57A82CEBF4}" dt="2025-05-23T18:40:33.045" v="9087" actId="207"/>
          <ac:picMkLst>
            <pc:docMk/>
            <pc:sldMk cId="604098427" sldId="2147473395"/>
            <ac:picMk id="20" creationId="{6D08ED30-9C95-105D-FCE4-B6D07BEFA156}"/>
          </ac:picMkLst>
        </pc:picChg>
      </pc:sldChg>
      <pc:sldChg chg="addSp delSp modSp add mod">
        <pc:chgData name="Mike Sullivan-Trainor - AVIXA" userId="ebaa6f64-7be6-4945-9016-f2c1847d2646" providerId="ADAL" clId="{27E8539C-BE4C-4B58-8975-AF57A82CEBF4}" dt="2025-05-27T15:48:30.865" v="22964" actId="1038"/>
        <pc:sldMkLst>
          <pc:docMk/>
          <pc:sldMk cId="463232831" sldId="2147473396"/>
        </pc:sldMkLst>
        <pc:spChg chg="add mod">
          <ac:chgData name="Mike Sullivan-Trainor - AVIXA" userId="ebaa6f64-7be6-4945-9016-f2c1847d2646" providerId="ADAL" clId="{27E8539C-BE4C-4B58-8975-AF57A82CEBF4}" dt="2025-05-27T14:20:58.025" v="21898" actId="1035"/>
          <ac:spMkLst>
            <pc:docMk/>
            <pc:sldMk cId="463232831" sldId="2147473396"/>
            <ac:spMk id="2" creationId="{DFFC5116-5919-06D1-EC63-1BBD87853F09}"/>
          </ac:spMkLst>
        </pc:spChg>
        <pc:spChg chg="add mod">
          <ac:chgData name="Mike Sullivan-Trainor - AVIXA" userId="ebaa6f64-7be6-4945-9016-f2c1847d2646" providerId="ADAL" clId="{27E8539C-BE4C-4B58-8975-AF57A82CEBF4}" dt="2025-05-27T14:20:58.025" v="21898" actId="1035"/>
          <ac:spMkLst>
            <pc:docMk/>
            <pc:sldMk cId="463232831" sldId="2147473396"/>
            <ac:spMk id="3" creationId="{02557767-CFDA-D9CD-A36D-2A4FCAA98CAF}"/>
          </ac:spMkLst>
        </pc:spChg>
        <pc:spChg chg="add mod">
          <ac:chgData name="Mike Sullivan-Trainor - AVIXA" userId="ebaa6f64-7be6-4945-9016-f2c1847d2646" providerId="ADAL" clId="{27E8539C-BE4C-4B58-8975-AF57A82CEBF4}" dt="2025-05-27T14:20:58.025" v="21898" actId="1035"/>
          <ac:spMkLst>
            <pc:docMk/>
            <pc:sldMk cId="463232831" sldId="2147473396"/>
            <ac:spMk id="4" creationId="{BDA73C8B-9BE1-A0B2-B657-EEF0D4932BC3}"/>
          </ac:spMkLst>
        </pc:spChg>
        <pc:spChg chg="add mod">
          <ac:chgData name="Mike Sullivan-Trainor - AVIXA" userId="ebaa6f64-7be6-4945-9016-f2c1847d2646" providerId="ADAL" clId="{27E8539C-BE4C-4B58-8975-AF57A82CEBF4}" dt="2025-05-27T14:21:07.848" v="21919" actId="1036"/>
          <ac:spMkLst>
            <pc:docMk/>
            <pc:sldMk cId="463232831" sldId="2147473396"/>
            <ac:spMk id="5" creationId="{042FF5DB-4B2F-C4EA-F59E-204DD96D860A}"/>
          </ac:spMkLst>
        </pc:spChg>
        <pc:spChg chg="add mod">
          <ac:chgData name="Mike Sullivan-Trainor - AVIXA" userId="ebaa6f64-7be6-4945-9016-f2c1847d2646" providerId="ADAL" clId="{27E8539C-BE4C-4B58-8975-AF57A82CEBF4}" dt="2025-05-27T14:21:33.410" v="21920" actId="2711"/>
          <ac:spMkLst>
            <pc:docMk/>
            <pc:sldMk cId="463232831" sldId="2147473396"/>
            <ac:spMk id="6" creationId="{14D65287-DF9A-7D8D-EAD7-390B860BFB5D}"/>
          </ac:spMkLst>
        </pc:spChg>
        <pc:spChg chg="add mod">
          <ac:chgData name="Mike Sullivan-Trainor - AVIXA" userId="ebaa6f64-7be6-4945-9016-f2c1847d2646" providerId="ADAL" clId="{27E8539C-BE4C-4B58-8975-AF57A82CEBF4}" dt="2025-05-27T15:48:01.496" v="22948" actId="1038"/>
          <ac:spMkLst>
            <pc:docMk/>
            <pc:sldMk cId="463232831" sldId="2147473396"/>
            <ac:spMk id="7" creationId="{BBAA4468-B80C-236E-D4A9-6B4B8854C6BD}"/>
          </ac:spMkLst>
        </pc:spChg>
        <pc:spChg chg="add mod">
          <ac:chgData name="Mike Sullivan-Trainor - AVIXA" userId="ebaa6f64-7be6-4945-9016-f2c1847d2646" providerId="ADAL" clId="{27E8539C-BE4C-4B58-8975-AF57A82CEBF4}" dt="2025-05-27T14:20:58.025" v="21898" actId="1035"/>
          <ac:spMkLst>
            <pc:docMk/>
            <pc:sldMk cId="463232831" sldId="2147473396"/>
            <ac:spMk id="8" creationId="{47B2FCAB-83FB-391F-6F2C-DB41DCE328AD}"/>
          </ac:spMkLst>
        </pc:spChg>
        <pc:spChg chg="add mod">
          <ac:chgData name="Mike Sullivan-Trainor - AVIXA" userId="ebaa6f64-7be6-4945-9016-f2c1847d2646" providerId="ADAL" clId="{27E8539C-BE4C-4B58-8975-AF57A82CEBF4}" dt="2025-05-27T14:20:58.025" v="21898" actId="1035"/>
          <ac:spMkLst>
            <pc:docMk/>
            <pc:sldMk cId="463232831" sldId="2147473396"/>
            <ac:spMk id="9" creationId="{9CBA6CDF-986A-E87C-0267-8E6ECA700216}"/>
          </ac:spMkLst>
        </pc:spChg>
        <pc:spChg chg="add mod">
          <ac:chgData name="Mike Sullivan-Trainor - AVIXA" userId="ebaa6f64-7be6-4945-9016-f2c1847d2646" providerId="ADAL" clId="{27E8539C-BE4C-4B58-8975-AF57A82CEBF4}" dt="2025-05-27T14:20:58.025" v="21898" actId="1035"/>
          <ac:spMkLst>
            <pc:docMk/>
            <pc:sldMk cId="463232831" sldId="2147473396"/>
            <ac:spMk id="10" creationId="{F88D6FC8-9C55-0216-E508-40AE933D5053}"/>
          </ac:spMkLst>
        </pc:spChg>
        <pc:spChg chg="add mod">
          <ac:chgData name="Mike Sullivan-Trainor - AVIXA" userId="ebaa6f64-7be6-4945-9016-f2c1847d2646" providerId="ADAL" clId="{27E8539C-BE4C-4B58-8975-AF57A82CEBF4}" dt="2025-05-27T15:48:30.865" v="22964" actId="1038"/>
          <ac:spMkLst>
            <pc:docMk/>
            <pc:sldMk cId="463232831" sldId="2147473396"/>
            <ac:spMk id="12" creationId="{926A862D-F830-80FE-0F23-0BBD62365002}"/>
          </ac:spMkLst>
        </pc:spChg>
        <pc:picChg chg="mod">
          <ac:chgData name="Mike Sullivan-Trainor - AVIXA" userId="ebaa6f64-7be6-4945-9016-f2c1847d2646" providerId="ADAL" clId="{27E8539C-BE4C-4B58-8975-AF57A82CEBF4}" dt="2025-05-23T18:39:01.897" v="9079" actId="207"/>
          <ac:picMkLst>
            <pc:docMk/>
            <pc:sldMk cId="463232831" sldId="2147473396"/>
            <ac:picMk id="13" creationId="{C27D3999-8941-7BFC-17E4-5A7FA5F48CCD}"/>
          </ac:picMkLst>
        </pc:picChg>
        <pc:picChg chg="mod">
          <ac:chgData name="Mike Sullivan-Trainor - AVIXA" userId="ebaa6f64-7be6-4945-9016-f2c1847d2646" providerId="ADAL" clId="{27E8539C-BE4C-4B58-8975-AF57A82CEBF4}" dt="2025-05-23T18:54:09.319" v="9825" actId="1036"/>
          <ac:picMkLst>
            <pc:docMk/>
            <pc:sldMk cId="463232831" sldId="2147473396"/>
            <ac:picMk id="15" creationId="{6221AB30-48FB-7359-8FA2-3B3A20EADCB9}"/>
          </ac:picMkLst>
        </pc:picChg>
        <pc:picChg chg="mod">
          <ac:chgData name="Mike Sullivan-Trainor - AVIXA" userId="ebaa6f64-7be6-4945-9016-f2c1847d2646" providerId="ADAL" clId="{27E8539C-BE4C-4B58-8975-AF57A82CEBF4}" dt="2025-05-23T18:38:57.743" v="9078" actId="207"/>
          <ac:picMkLst>
            <pc:docMk/>
            <pc:sldMk cId="463232831" sldId="2147473396"/>
            <ac:picMk id="16" creationId="{5C5A3372-FE77-72EE-2824-CDB50D86DC9A}"/>
          </ac:picMkLst>
        </pc:picChg>
        <pc:picChg chg="add mod">
          <ac:chgData name="Mike Sullivan-Trainor - AVIXA" userId="ebaa6f64-7be6-4945-9016-f2c1847d2646" providerId="ADAL" clId="{27E8539C-BE4C-4B58-8975-AF57A82CEBF4}" dt="2025-05-23T18:38:51.034" v="9077" actId="208"/>
          <ac:picMkLst>
            <pc:docMk/>
            <pc:sldMk cId="463232831" sldId="2147473396"/>
            <ac:picMk id="17" creationId="{C778DF4D-EAB8-EBDC-2C99-C7DC9912847D}"/>
          </ac:picMkLst>
        </pc:picChg>
      </pc:sldChg>
      <pc:sldChg chg="addSp delSp modSp add mod">
        <pc:chgData name="Mike Sullivan-Trainor - AVIXA" userId="ebaa6f64-7be6-4945-9016-f2c1847d2646" providerId="ADAL" clId="{27E8539C-BE4C-4B58-8975-AF57A82CEBF4}" dt="2025-05-27T15:49:31.209" v="22978" actId="1038"/>
        <pc:sldMkLst>
          <pc:docMk/>
          <pc:sldMk cId="428155448" sldId="2147473397"/>
        </pc:sldMkLst>
        <pc:spChg chg="add mod">
          <ac:chgData name="Mike Sullivan-Trainor - AVIXA" userId="ebaa6f64-7be6-4945-9016-f2c1847d2646" providerId="ADAL" clId="{27E8539C-BE4C-4B58-8975-AF57A82CEBF4}" dt="2025-05-27T14:21:58.526" v="21944" actId="1035"/>
          <ac:spMkLst>
            <pc:docMk/>
            <pc:sldMk cId="428155448" sldId="2147473397"/>
            <ac:spMk id="2" creationId="{B381369A-804F-4E62-FD4D-59DF50C199ED}"/>
          </ac:spMkLst>
        </pc:spChg>
        <pc:spChg chg="add mod">
          <ac:chgData name="Mike Sullivan-Trainor - AVIXA" userId="ebaa6f64-7be6-4945-9016-f2c1847d2646" providerId="ADAL" clId="{27E8539C-BE4C-4B58-8975-AF57A82CEBF4}" dt="2025-05-27T14:21:58.526" v="21944" actId="1035"/>
          <ac:spMkLst>
            <pc:docMk/>
            <pc:sldMk cId="428155448" sldId="2147473397"/>
            <ac:spMk id="3" creationId="{617EC3A4-B559-E727-BF60-30DCF138E4D8}"/>
          </ac:spMkLst>
        </pc:spChg>
        <pc:spChg chg="add mod">
          <ac:chgData name="Mike Sullivan-Trainor - AVIXA" userId="ebaa6f64-7be6-4945-9016-f2c1847d2646" providerId="ADAL" clId="{27E8539C-BE4C-4B58-8975-AF57A82CEBF4}" dt="2025-05-27T14:21:58.526" v="21944" actId="1035"/>
          <ac:spMkLst>
            <pc:docMk/>
            <pc:sldMk cId="428155448" sldId="2147473397"/>
            <ac:spMk id="4" creationId="{F0788508-EDA6-3568-C74B-E3FF7E58B8D3}"/>
          </ac:spMkLst>
        </pc:spChg>
        <pc:spChg chg="add mod">
          <ac:chgData name="Mike Sullivan-Trainor - AVIXA" userId="ebaa6f64-7be6-4945-9016-f2c1847d2646" providerId="ADAL" clId="{27E8539C-BE4C-4B58-8975-AF57A82CEBF4}" dt="2025-05-27T15:49:01.694" v="22966" actId="20577"/>
          <ac:spMkLst>
            <pc:docMk/>
            <pc:sldMk cId="428155448" sldId="2147473397"/>
            <ac:spMk id="5" creationId="{CE142235-F9AA-AAFE-BE7C-D10C32FAC0A6}"/>
          </ac:spMkLst>
        </pc:spChg>
        <pc:spChg chg="add mod">
          <ac:chgData name="Mike Sullivan-Trainor - AVIXA" userId="ebaa6f64-7be6-4945-9016-f2c1847d2646" providerId="ADAL" clId="{27E8539C-BE4C-4B58-8975-AF57A82CEBF4}" dt="2025-05-27T14:22:15.868" v="21961" actId="1035"/>
          <ac:spMkLst>
            <pc:docMk/>
            <pc:sldMk cId="428155448" sldId="2147473397"/>
            <ac:spMk id="6" creationId="{C663970E-8451-2EAB-B84E-A3BB997A032C}"/>
          </ac:spMkLst>
        </pc:spChg>
        <pc:spChg chg="add mod">
          <ac:chgData name="Mike Sullivan-Trainor - AVIXA" userId="ebaa6f64-7be6-4945-9016-f2c1847d2646" providerId="ADAL" clId="{27E8539C-BE4C-4B58-8975-AF57A82CEBF4}" dt="2025-05-27T14:21:58.526" v="21944" actId="1035"/>
          <ac:spMkLst>
            <pc:docMk/>
            <pc:sldMk cId="428155448" sldId="2147473397"/>
            <ac:spMk id="7" creationId="{2EDA4133-C437-06EB-9354-A89BFF309ABB}"/>
          </ac:spMkLst>
        </pc:spChg>
        <pc:spChg chg="add mod">
          <ac:chgData name="Mike Sullivan-Trainor - AVIXA" userId="ebaa6f64-7be6-4945-9016-f2c1847d2646" providerId="ADAL" clId="{27E8539C-BE4C-4B58-8975-AF57A82CEBF4}" dt="2025-05-27T14:21:58.526" v="21944" actId="1035"/>
          <ac:spMkLst>
            <pc:docMk/>
            <pc:sldMk cId="428155448" sldId="2147473397"/>
            <ac:spMk id="8" creationId="{CBB0ADAB-F038-7740-AF14-46D517E657D2}"/>
          </ac:spMkLst>
        </pc:spChg>
        <pc:spChg chg="add mod">
          <ac:chgData name="Mike Sullivan-Trainor - AVIXA" userId="ebaa6f64-7be6-4945-9016-f2c1847d2646" providerId="ADAL" clId="{27E8539C-BE4C-4B58-8975-AF57A82CEBF4}" dt="2025-05-27T15:49:31.209" v="22978" actId="1038"/>
          <ac:spMkLst>
            <pc:docMk/>
            <pc:sldMk cId="428155448" sldId="2147473397"/>
            <ac:spMk id="11" creationId="{3BD732F7-C794-C243-805A-B1F767DF60BD}"/>
          </ac:spMkLst>
        </pc:spChg>
        <pc:spChg chg="add mod">
          <ac:chgData name="Mike Sullivan-Trainor - AVIXA" userId="ebaa6f64-7be6-4945-9016-f2c1847d2646" providerId="ADAL" clId="{27E8539C-BE4C-4B58-8975-AF57A82CEBF4}" dt="2025-05-27T14:21:58.526" v="21944" actId="1035"/>
          <ac:spMkLst>
            <pc:docMk/>
            <pc:sldMk cId="428155448" sldId="2147473397"/>
            <ac:spMk id="12" creationId="{5D376A35-D48E-5605-6581-EF45AC01EB54}"/>
          </ac:spMkLst>
        </pc:spChg>
        <pc:spChg chg="add mod">
          <ac:chgData name="Mike Sullivan-Trainor - AVIXA" userId="ebaa6f64-7be6-4945-9016-f2c1847d2646" providerId="ADAL" clId="{27E8539C-BE4C-4B58-8975-AF57A82CEBF4}" dt="2025-05-27T14:21:58.526" v="21944" actId="1035"/>
          <ac:spMkLst>
            <pc:docMk/>
            <pc:sldMk cId="428155448" sldId="2147473397"/>
            <ac:spMk id="13" creationId="{F9FFAA9E-E6CB-276B-9AA8-904208E65D20}"/>
          </ac:spMkLst>
        </pc:spChg>
        <pc:picChg chg="mod">
          <ac:chgData name="Mike Sullivan-Trainor - AVIXA" userId="ebaa6f64-7be6-4945-9016-f2c1847d2646" providerId="ADAL" clId="{27E8539C-BE4C-4B58-8975-AF57A82CEBF4}" dt="2025-05-23T18:55:08.002" v="9844" actId="1037"/>
          <ac:picMkLst>
            <pc:docMk/>
            <pc:sldMk cId="428155448" sldId="2147473397"/>
            <ac:picMk id="14" creationId="{6AA0F0C3-3404-9BFE-60BA-85EFDF3FE3E2}"/>
          </ac:picMkLst>
        </pc:picChg>
        <pc:picChg chg="add mod">
          <ac:chgData name="Mike Sullivan-Trainor - AVIXA" userId="ebaa6f64-7be6-4945-9016-f2c1847d2646" providerId="ADAL" clId="{27E8539C-BE4C-4B58-8975-AF57A82CEBF4}" dt="2025-05-23T18:54:52.483" v="9836" actId="1038"/>
          <ac:picMkLst>
            <pc:docMk/>
            <pc:sldMk cId="428155448" sldId="2147473397"/>
            <ac:picMk id="17" creationId="{1CBDF937-182F-6DD2-C6CA-DB0AC0EECF78}"/>
          </ac:picMkLst>
        </pc:picChg>
      </pc:sldChg>
      <pc:sldChg chg="add del">
        <pc:chgData name="Mike Sullivan-Trainor - AVIXA" userId="ebaa6f64-7be6-4945-9016-f2c1847d2646" providerId="ADAL" clId="{27E8539C-BE4C-4B58-8975-AF57A82CEBF4}" dt="2025-05-23T14:48:22.403" v="5725" actId="47"/>
        <pc:sldMkLst>
          <pc:docMk/>
          <pc:sldMk cId="2493321485" sldId="2147473398"/>
        </pc:sldMkLst>
      </pc:sldChg>
      <pc:sldChg chg="addSp modSp add">
        <pc:chgData name="Mike Sullivan-Trainor - AVIXA" userId="ebaa6f64-7be6-4945-9016-f2c1847d2646" providerId="ADAL" clId="{27E8539C-BE4C-4B58-8975-AF57A82CEBF4}" dt="2025-05-23T19:05:46.044" v="10454"/>
        <pc:sldMkLst>
          <pc:docMk/>
          <pc:sldMk cId="3509804278" sldId="2147473398"/>
        </pc:sldMkLst>
        <pc:spChg chg="add mod">
          <ac:chgData name="Mike Sullivan-Trainor - AVIXA" userId="ebaa6f64-7be6-4945-9016-f2c1847d2646" providerId="ADAL" clId="{27E8539C-BE4C-4B58-8975-AF57A82CEBF4}" dt="2025-05-23T19:05:46.044" v="10454"/>
          <ac:spMkLst>
            <pc:docMk/>
            <pc:sldMk cId="3509804278" sldId="2147473398"/>
            <ac:spMk id="2" creationId="{295551AB-726C-8FCE-3988-0EE122002811}"/>
          </ac:spMkLst>
        </pc:spChg>
        <pc:spChg chg="add mod">
          <ac:chgData name="Mike Sullivan-Trainor - AVIXA" userId="ebaa6f64-7be6-4945-9016-f2c1847d2646" providerId="ADAL" clId="{27E8539C-BE4C-4B58-8975-AF57A82CEBF4}" dt="2025-05-23T19:05:46.044" v="10454"/>
          <ac:spMkLst>
            <pc:docMk/>
            <pc:sldMk cId="3509804278" sldId="2147473398"/>
            <ac:spMk id="3" creationId="{96E39D43-89D8-E39A-2CCA-A3791F0D27C9}"/>
          </ac:spMkLst>
        </pc:spChg>
      </pc:sldChg>
      <pc:sldChg chg="add del">
        <pc:chgData name="Mike Sullivan-Trainor - AVIXA" userId="ebaa6f64-7be6-4945-9016-f2c1847d2646" providerId="ADAL" clId="{27E8539C-BE4C-4B58-8975-AF57A82CEBF4}" dt="2025-05-23T14:48:15.888" v="5723" actId="2890"/>
        <pc:sldMkLst>
          <pc:docMk/>
          <pc:sldMk cId="2478765186" sldId="2147473399"/>
        </pc:sldMkLst>
      </pc:sldChg>
      <pc:sldChg chg="addSp modSp add mod">
        <pc:chgData name="Mike Sullivan-Trainor - AVIXA" userId="ebaa6f64-7be6-4945-9016-f2c1847d2646" providerId="ADAL" clId="{27E8539C-BE4C-4B58-8975-AF57A82CEBF4}" dt="2025-05-23T19:07:50.621" v="10476" actId="1038"/>
        <pc:sldMkLst>
          <pc:docMk/>
          <pc:sldMk cId="3601289172" sldId="2147473399"/>
        </pc:sldMkLst>
        <pc:spChg chg="add mod">
          <ac:chgData name="Mike Sullivan-Trainor - AVIXA" userId="ebaa6f64-7be6-4945-9016-f2c1847d2646" providerId="ADAL" clId="{27E8539C-BE4C-4B58-8975-AF57A82CEBF4}" dt="2025-05-23T19:07:50.621" v="10476" actId="1038"/>
          <ac:spMkLst>
            <pc:docMk/>
            <pc:sldMk cId="3601289172" sldId="2147473399"/>
            <ac:spMk id="2" creationId="{EE8E82B2-153B-4DD9-AFB8-16951A9857E3}"/>
          </ac:spMkLst>
        </pc:spChg>
        <pc:spChg chg="add mod">
          <ac:chgData name="Mike Sullivan-Trainor - AVIXA" userId="ebaa6f64-7be6-4945-9016-f2c1847d2646" providerId="ADAL" clId="{27E8539C-BE4C-4B58-8975-AF57A82CEBF4}" dt="2025-05-23T19:07:44.713" v="10470" actId="1038"/>
          <ac:spMkLst>
            <pc:docMk/>
            <pc:sldMk cId="3601289172" sldId="2147473399"/>
            <ac:spMk id="3" creationId="{CF798106-372D-C3D0-0432-1B2E2A534ABB}"/>
          </ac:spMkLst>
        </pc:spChg>
        <pc:picChg chg="add mod">
          <ac:chgData name="Mike Sullivan-Trainor - AVIXA" userId="ebaa6f64-7be6-4945-9016-f2c1847d2646" providerId="ADAL" clId="{27E8539C-BE4C-4B58-8975-AF57A82CEBF4}" dt="2025-05-23T19:07:35.729" v="10461" actId="1038"/>
          <ac:picMkLst>
            <pc:docMk/>
            <pc:sldMk cId="3601289172" sldId="2147473399"/>
            <ac:picMk id="4" creationId="{C7997CA5-41A5-7222-C77B-215EE4F9402F}"/>
          </ac:picMkLst>
        </pc:picChg>
      </pc:sldChg>
      <pc:sldChg chg="addSp modSp add mod ord">
        <pc:chgData name="Mike Sullivan-Trainor - AVIXA" userId="ebaa6f64-7be6-4945-9016-f2c1847d2646" providerId="ADAL" clId="{27E8539C-BE4C-4B58-8975-AF57A82CEBF4}" dt="2025-05-27T14:35:34.479" v="22198" actId="20577"/>
        <pc:sldMkLst>
          <pc:docMk/>
          <pc:sldMk cId="3103213676" sldId="2147473400"/>
        </pc:sldMkLst>
        <pc:spChg chg="add mod">
          <ac:chgData name="Mike Sullivan-Trainor - AVIXA" userId="ebaa6f64-7be6-4945-9016-f2c1847d2646" providerId="ADAL" clId="{27E8539C-BE4C-4B58-8975-AF57A82CEBF4}" dt="2025-05-23T19:49:35.766" v="11019" actId="1038"/>
          <ac:spMkLst>
            <pc:docMk/>
            <pc:sldMk cId="3103213676" sldId="2147473400"/>
            <ac:spMk id="3" creationId="{5C6D14CF-551E-C7B8-2CEC-FDC33AA7DE19}"/>
          </ac:spMkLst>
        </pc:spChg>
        <pc:spChg chg="add mod">
          <ac:chgData name="Mike Sullivan-Trainor - AVIXA" userId="ebaa6f64-7be6-4945-9016-f2c1847d2646" providerId="ADAL" clId="{27E8539C-BE4C-4B58-8975-AF57A82CEBF4}" dt="2025-05-23T19:50:29.033" v="11026" actId="1076"/>
          <ac:spMkLst>
            <pc:docMk/>
            <pc:sldMk cId="3103213676" sldId="2147473400"/>
            <ac:spMk id="4" creationId="{69884416-0FE5-8795-05B5-E2E17ADA3B0B}"/>
          </ac:spMkLst>
        </pc:spChg>
        <pc:spChg chg="add mod">
          <ac:chgData name="Mike Sullivan-Trainor - AVIXA" userId="ebaa6f64-7be6-4945-9016-f2c1847d2646" providerId="ADAL" clId="{27E8539C-BE4C-4B58-8975-AF57A82CEBF4}" dt="2025-05-27T14:35:05.132" v="22196" actId="20577"/>
          <ac:spMkLst>
            <pc:docMk/>
            <pc:sldMk cId="3103213676" sldId="2147473400"/>
            <ac:spMk id="5" creationId="{9B5115B3-00D9-D0A2-77DE-FBC8A95225BC}"/>
          </ac:spMkLst>
        </pc:spChg>
        <pc:spChg chg="add mod">
          <ac:chgData name="Mike Sullivan-Trainor - AVIXA" userId="ebaa6f64-7be6-4945-9016-f2c1847d2646" providerId="ADAL" clId="{27E8539C-BE4C-4B58-8975-AF57A82CEBF4}" dt="2025-05-23T19:38:33.415" v="10718"/>
          <ac:spMkLst>
            <pc:docMk/>
            <pc:sldMk cId="3103213676" sldId="2147473400"/>
            <ac:spMk id="7" creationId="{A66D043C-8CFE-6DA2-C4EF-D9336C3646BB}"/>
          </ac:spMkLst>
        </pc:spChg>
        <pc:spChg chg="add mod">
          <ac:chgData name="Mike Sullivan-Trainor - AVIXA" userId="ebaa6f64-7be6-4945-9016-f2c1847d2646" providerId="ADAL" clId="{27E8539C-BE4C-4B58-8975-AF57A82CEBF4}" dt="2025-05-23T19:38:33.415" v="10718"/>
          <ac:spMkLst>
            <pc:docMk/>
            <pc:sldMk cId="3103213676" sldId="2147473400"/>
            <ac:spMk id="10" creationId="{96BAF16A-70BF-A407-C0E8-94190DA68BE9}"/>
          </ac:spMkLst>
        </pc:spChg>
        <pc:spChg chg="mod">
          <ac:chgData name="Mike Sullivan-Trainor - AVIXA" userId="ebaa6f64-7be6-4945-9016-f2c1847d2646" providerId="ADAL" clId="{27E8539C-BE4C-4B58-8975-AF57A82CEBF4}" dt="2025-05-23T19:45:58.209" v="10783" actId="1036"/>
          <ac:spMkLst>
            <pc:docMk/>
            <pc:sldMk cId="3103213676" sldId="2147473400"/>
            <ac:spMk id="13" creationId="{7B8B9C8D-4AC5-7914-EE77-DEA68D7D7AC4}"/>
          </ac:spMkLst>
        </pc:spChg>
        <pc:spChg chg="mod">
          <ac:chgData name="Mike Sullivan-Trainor - AVIXA" userId="ebaa6f64-7be6-4945-9016-f2c1847d2646" providerId="ADAL" clId="{27E8539C-BE4C-4B58-8975-AF57A82CEBF4}" dt="2025-05-23T19:45:47.088" v="10781" actId="1035"/>
          <ac:spMkLst>
            <pc:docMk/>
            <pc:sldMk cId="3103213676" sldId="2147473400"/>
            <ac:spMk id="14" creationId="{9F184755-6B06-E961-CD60-86F1F39094FE}"/>
          </ac:spMkLst>
        </pc:spChg>
        <pc:spChg chg="add mod">
          <ac:chgData name="Mike Sullivan-Trainor - AVIXA" userId="ebaa6f64-7be6-4945-9016-f2c1847d2646" providerId="ADAL" clId="{27E8539C-BE4C-4B58-8975-AF57A82CEBF4}" dt="2025-05-23T19:38:33.415" v="10718"/>
          <ac:spMkLst>
            <pc:docMk/>
            <pc:sldMk cId="3103213676" sldId="2147473400"/>
            <ac:spMk id="15" creationId="{15C43CB5-658C-46FB-6DD4-4C49A4CD4FB3}"/>
          </ac:spMkLst>
        </pc:spChg>
        <pc:spChg chg="add mod">
          <ac:chgData name="Mike Sullivan-Trainor - AVIXA" userId="ebaa6f64-7be6-4945-9016-f2c1847d2646" providerId="ADAL" clId="{27E8539C-BE4C-4B58-8975-AF57A82CEBF4}" dt="2025-05-23T19:38:43.033" v="10720" actId="20577"/>
          <ac:spMkLst>
            <pc:docMk/>
            <pc:sldMk cId="3103213676" sldId="2147473400"/>
            <ac:spMk id="16" creationId="{631569C8-DDBE-C2FA-467E-713C4BA03EA6}"/>
          </ac:spMkLst>
        </pc:spChg>
        <pc:spChg chg="add mod">
          <ac:chgData name="Mike Sullivan-Trainor - AVIXA" userId="ebaa6f64-7be6-4945-9016-f2c1847d2646" providerId="ADAL" clId="{27E8539C-BE4C-4B58-8975-AF57A82CEBF4}" dt="2025-05-23T19:38:49.385" v="10724" actId="20577"/>
          <ac:spMkLst>
            <pc:docMk/>
            <pc:sldMk cId="3103213676" sldId="2147473400"/>
            <ac:spMk id="17" creationId="{4278F390-B417-3A1F-3992-A597D01484F5}"/>
          </ac:spMkLst>
        </pc:spChg>
        <pc:spChg chg="add mod">
          <ac:chgData name="Mike Sullivan-Trainor - AVIXA" userId="ebaa6f64-7be6-4945-9016-f2c1847d2646" providerId="ADAL" clId="{27E8539C-BE4C-4B58-8975-AF57A82CEBF4}" dt="2025-05-23T19:47:27.236" v="10906" actId="1035"/>
          <ac:spMkLst>
            <pc:docMk/>
            <pc:sldMk cId="3103213676" sldId="2147473400"/>
            <ac:spMk id="18" creationId="{1254630F-CDFF-F3FA-8272-33B5B51F5D20}"/>
          </ac:spMkLst>
        </pc:spChg>
        <pc:spChg chg="mod">
          <ac:chgData name="Mike Sullivan-Trainor - AVIXA" userId="ebaa6f64-7be6-4945-9016-f2c1847d2646" providerId="ADAL" clId="{27E8539C-BE4C-4B58-8975-AF57A82CEBF4}" dt="2025-05-23T19:46:42.231" v="10869" actId="1038"/>
          <ac:spMkLst>
            <pc:docMk/>
            <pc:sldMk cId="3103213676" sldId="2147473400"/>
            <ac:spMk id="19" creationId="{065777D8-446D-65C3-B47C-83F4BA8C8C92}"/>
          </ac:spMkLst>
        </pc:spChg>
        <pc:spChg chg="mod">
          <ac:chgData name="Mike Sullivan-Trainor - AVIXA" userId="ebaa6f64-7be6-4945-9016-f2c1847d2646" providerId="ADAL" clId="{27E8539C-BE4C-4B58-8975-AF57A82CEBF4}" dt="2025-05-23T19:47:15.622" v="10900" actId="1076"/>
          <ac:spMkLst>
            <pc:docMk/>
            <pc:sldMk cId="3103213676" sldId="2147473400"/>
            <ac:spMk id="20" creationId="{C36942E2-8940-9123-F75F-CA6B16CAFA79}"/>
          </ac:spMkLst>
        </pc:spChg>
        <pc:spChg chg="add mod">
          <ac:chgData name="Mike Sullivan-Trainor - AVIXA" userId="ebaa6f64-7be6-4945-9016-f2c1847d2646" providerId="ADAL" clId="{27E8539C-BE4C-4B58-8975-AF57A82CEBF4}" dt="2025-05-23T19:38:33.415" v="10718"/>
          <ac:spMkLst>
            <pc:docMk/>
            <pc:sldMk cId="3103213676" sldId="2147473400"/>
            <ac:spMk id="21" creationId="{438CDE40-681F-E513-1D8C-C55A2CA75218}"/>
          </ac:spMkLst>
        </pc:spChg>
        <pc:spChg chg="add mod">
          <ac:chgData name="Mike Sullivan-Trainor - AVIXA" userId="ebaa6f64-7be6-4945-9016-f2c1847d2646" providerId="ADAL" clId="{27E8539C-BE4C-4B58-8975-AF57A82CEBF4}" dt="2025-05-27T14:35:34.479" v="22198" actId="20577"/>
          <ac:spMkLst>
            <pc:docMk/>
            <pc:sldMk cId="3103213676" sldId="2147473400"/>
            <ac:spMk id="22" creationId="{3E08B904-11E3-9133-CF71-ACC0596C58CE}"/>
          </ac:spMkLst>
        </pc:spChg>
      </pc:sldChg>
      <pc:sldChg chg="addSp modSp add ord">
        <pc:chgData name="Mike Sullivan-Trainor - AVIXA" userId="ebaa6f64-7be6-4945-9016-f2c1847d2646" providerId="ADAL" clId="{27E8539C-BE4C-4B58-8975-AF57A82CEBF4}" dt="2025-05-24T18:20:17.079" v="15939"/>
        <pc:sldMkLst>
          <pc:docMk/>
          <pc:sldMk cId="4208353822" sldId="2147473401"/>
        </pc:sldMkLst>
        <pc:spChg chg="add mod">
          <ac:chgData name="Mike Sullivan-Trainor - AVIXA" userId="ebaa6f64-7be6-4945-9016-f2c1847d2646" providerId="ADAL" clId="{27E8539C-BE4C-4B58-8975-AF57A82CEBF4}" dt="2025-05-24T18:20:17.079" v="15939"/>
          <ac:spMkLst>
            <pc:docMk/>
            <pc:sldMk cId="4208353822" sldId="2147473401"/>
            <ac:spMk id="3" creationId="{71646833-06CE-60DA-0560-15EC6BE8A06A}"/>
          </ac:spMkLst>
        </pc:spChg>
        <pc:spChg chg="add mod">
          <ac:chgData name="Mike Sullivan-Trainor - AVIXA" userId="ebaa6f64-7be6-4945-9016-f2c1847d2646" providerId="ADAL" clId="{27E8539C-BE4C-4B58-8975-AF57A82CEBF4}" dt="2025-05-24T18:20:17.079" v="15939"/>
          <ac:spMkLst>
            <pc:docMk/>
            <pc:sldMk cId="4208353822" sldId="2147473401"/>
            <ac:spMk id="4" creationId="{17122408-DA18-F455-6F3A-A255B7AA2969}"/>
          </ac:spMkLst>
        </pc:spChg>
        <pc:spChg chg="add mod">
          <ac:chgData name="Mike Sullivan-Trainor - AVIXA" userId="ebaa6f64-7be6-4945-9016-f2c1847d2646" providerId="ADAL" clId="{27E8539C-BE4C-4B58-8975-AF57A82CEBF4}" dt="2025-05-24T18:20:17.079" v="15939"/>
          <ac:spMkLst>
            <pc:docMk/>
            <pc:sldMk cId="4208353822" sldId="2147473401"/>
            <ac:spMk id="5" creationId="{1A50803B-0312-6A07-0D9D-F3E3A61396FC}"/>
          </ac:spMkLst>
        </pc:spChg>
        <pc:spChg chg="add mod">
          <ac:chgData name="Mike Sullivan-Trainor - AVIXA" userId="ebaa6f64-7be6-4945-9016-f2c1847d2646" providerId="ADAL" clId="{27E8539C-BE4C-4B58-8975-AF57A82CEBF4}" dt="2025-05-24T18:20:17.079" v="15939"/>
          <ac:spMkLst>
            <pc:docMk/>
            <pc:sldMk cId="4208353822" sldId="2147473401"/>
            <ac:spMk id="6" creationId="{0C029687-AAB7-E093-F9C2-F3C67338F80F}"/>
          </ac:spMkLst>
        </pc:spChg>
        <pc:spChg chg="add mod">
          <ac:chgData name="Mike Sullivan-Trainor - AVIXA" userId="ebaa6f64-7be6-4945-9016-f2c1847d2646" providerId="ADAL" clId="{27E8539C-BE4C-4B58-8975-AF57A82CEBF4}" dt="2025-05-24T18:20:17.079" v="15939"/>
          <ac:spMkLst>
            <pc:docMk/>
            <pc:sldMk cId="4208353822" sldId="2147473401"/>
            <ac:spMk id="7" creationId="{A7F3FECD-191B-F6C5-83B0-84623F6F7492}"/>
          </ac:spMkLst>
        </pc:spChg>
        <pc:picChg chg="add mod">
          <ac:chgData name="Mike Sullivan-Trainor - AVIXA" userId="ebaa6f64-7be6-4945-9016-f2c1847d2646" providerId="ADAL" clId="{27E8539C-BE4C-4B58-8975-AF57A82CEBF4}" dt="2025-05-24T18:20:17.079" v="15939"/>
          <ac:picMkLst>
            <pc:docMk/>
            <pc:sldMk cId="4208353822" sldId="2147473401"/>
            <ac:picMk id="2" creationId="{2C329F99-F17A-88B1-B989-C64AEA8E1FF2}"/>
          </ac:picMkLst>
        </pc:picChg>
        <pc:picChg chg="add mod">
          <ac:chgData name="Mike Sullivan-Trainor - AVIXA" userId="ebaa6f64-7be6-4945-9016-f2c1847d2646" providerId="ADAL" clId="{27E8539C-BE4C-4B58-8975-AF57A82CEBF4}" dt="2025-05-24T18:20:17.079" v="15939"/>
          <ac:picMkLst>
            <pc:docMk/>
            <pc:sldMk cId="4208353822" sldId="2147473401"/>
            <ac:picMk id="8" creationId="{3C83F0F6-42E0-FAAC-251C-CFF22C6E1E14}"/>
          </ac:picMkLst>
        </pc:picChg>
      </pc:sldChg>
      <pc:sldChg chg="addSp modSp add ord">
        <pc:chgData name="Mike Sullivan-Trainor - AVIXA" userId="ebaa6f64-7be6-4945-9016-f2c1847d2646" providerId="ADAL" clId="{27E8539C-BE4C-4B58-8975-AF57A82CEBF4}" dt="2025-05-24T21:38:05.329" v="19321"/>
        <pc:sldMkLst>
          <pc:docMk/>
          <pc:sldMk cId="2980847919" sldId="2147473402"/>
        </pc:sldMkLst>
        <pc:spChg chg="add mod">
          <ac:chgData name="Mike Sullivan-Trainor - AVIXA" userId="ebaa6f64-7be6-4945-9016-f2c1847d2646" providerId="ADAL" clId="{27E8539C-BE4C-4B58-8975-AF57A82CEBF4}" dt="2025-05-24T21:37:56.929" v="19317"/>
          <ac:spMkLst>
            <pc:docMk/>
            <pc:sldMk cId="2980847919" sldId="2147473402"/>
            <ac:spMk id="2" creationId="{1803DA50-28FA-45B5-7BA6-D96217A78A70}"/>
          </ac:spMkLst>
        </pc:spChg>
        <pc:spChg chg="add mod">
          <ac:chgData name="Mike Sullivan-Trainor - AVIXA" userId="ebaa6f64-7be6-4945-9016-f2c1847d2646" providerId="ADAL" clId="{27E8539C-BE4C-4B58-8975-AF57A82CEBF4}" dt="2025-05-24T21:37:56.929" v="19317"/>
          <ac:spMkLst>
            <pc:docMk/>
            <pc:sldMk cId="2980847919" sldId="2147473402"/>
            <ac:spMk id="3" creationId="{8B69C016-7C4D-92BB-87F6-C8983D3AA933}"/>
          </ac:spMkLst>
        </pc:spChg>
        <pc:picChg chg="add mod">
          <ac:chgData name="Mike Sullivan-Trainor - AVIXA" userId="ebaa6f64-7be6-4945-9016-f2c1847d2646" providerId="ADAL" clId="{27E8539C-BE4C-4B58-8975-AF57A82CEBF4}" dt="2025-05-24T21:37:56.929" v="19317"/>
          <ac:picMkLst>
            <pc:docMk/>
            <pc:sldMk cId="2980847919" sldId="2147473402"/>
            <ac:picMk id="4" creationId="{BC17A6CD-9F2D-CF3B-567E-5C1378472EB3}"/>
          </ac:picMkLst>
        </pc:picChg>
      </pc:sldChg>
      <pc:sldChg chg="add del">
        <pc:chgData name="Mike Sullivan-Trainor - AVIXA" userId="ebaa6f64-7be6-4945-9016-f2c1847d2646" providerId="ADAL" clId="{27E8539C-BE4C-4B58-8975-AF57A82CEBF4}" dt="2025-05-24T21:36:30.358" v="19311" actId="47"/>
        <pc:sldMkLst>
          <pc:docMk/>
          <pc:sldMk cId="2042794765" sldId="2147473403"/>
        </pc:sldMkLst>
      </pc:sldChg>
      <pc:sldChg chg="add del">
        <pc:chgData name="Mike Sullivan-Trainor - AVIXA" userId="ebaa6f64-7be6-4945-9016-f2c1847d2646" providerId="ADAL" clId="{27E8539C-BE4C-4B58-8975-AF57A82CEBF4}" dt="2025-05-24T21:36:32.311" v="19312" actId="47"/>
        <pc:sldMkLst>
          <pc:docMk/>
          <pc:sldMk cId="485856174" sldId="2147473404"/>
        </pc:sldMkLst>
      </pc:sldChg>
      <pc:sldChg chg="add del">
        <pc:chgData name="Mike Sullivan-Trainor - AVIXA" userId="ebaa6f64-7be6-4945-9016-f2c1847d2646" providerId="ADAL" clId="{27E8539C-BE4C-4B58-8975-AF57A82CEBF4}" dt="2025-05-24T21:36:34.110" v="19313" actId="47"/>
        <pc:sldMkLst>
          <pc:docMk/>
          <pc:sldMk cId="4082236950" sldId="2147473405"/>
        </pc:sldMkLst>
      </pc:sldChg>
      <pc:sldChg chg="addSp modSp add">
        <pc:chgData name="Mike Sullivan-Trainor - AVIXA" userId="ebaa6f64-7be6-4945-9016-f2c1847d2646" providerId="ADAL" clId="{27E8539C-BE4C-4B58-8975-AF57A82CEBF4}" dt="2025-05-24T21:37:52.961" v="19316"/>
        <pc:sldMkLst>
          <pc:docMk/>
          <pc:sldMk cId="433905604" sldId="2147473406"/>
        </pc:sldMkLst>
        <pc:spChg chg="add mod">
          <ac:chgData name="Mike Sullivan-Trainor - AVIXA" userId="ebaa6f64-7be6-4945-9016-f2c1847d2646" providerId="ADAL" clId="{27E8539C-BE4C-4B58-8975-AF57A82CEBF4}" dt="2025-05-24T21:36:57.909" v="19314"/>
          <ac:spMkLst>
            <pc:docMk/>
            <pc:sldMk cId="433905604" sldId="2147473406"/>
            <ac:spMk id="2" creationId="{DF0AD37E-E339-EE11-0170-80BA9EF532D8}"/>
          </ac:spMkLst>
        </pc:spChg>
        <pc:spChg chg="add mod">
          <ac:chgData name="Mike Sullivan-Trainor - AVIXA" userId="ebaa6f64-7be6-4945-9016-f2c1847d2646" providerId="ADAL" clId="{27E8539C-BE4C-4B58-8975-AF57A82CEBF4}" dt="2025-05-24T21:36:57.909" v="19314"/>
          <ac:spMkLst>
            <pc:docMk/>
            <pc:sldMk cId="433905604" sldId="2147473406"/>
            <ac:spMk id="3" creationId="{F5CB924F-AB85-336E-9D0D-5B0D93E165FC}"/>
          </ac:spMkLst>
        </pc:spChg>
      </pc:sldChg>
      <pc:sldChg chg="addSp modSp add del mod ord">
        <pc:chgData name="Mike Sullivan-Trainor - AVIXA" userId="ebaa6f64-7be6-4945-9016-f2c1847d2646" providerId="ADAL" clId="{27E8539C-BE4C-4B58-8975-AF57A82CEBF4}" dt="2025-05-24T23:42:32.104" v="20960" actId="47"/>
        <pc:sldMkLst>
          <pc:docMk/>
          <pc:sldMk cId="1485773945" sldId="2147473407"/>
        </pc:sldMkLst>
      </pc:sldChg>
      <pc:sldChg chg="add del">
        <pc:chgData name="Mike Sullivan-Trainor - AVIXA" userId="ebaa6f64-7be6-4945-9016-f2c1847d2646" providerId="ADAL" clId="{27E8539C-BE4C-4B58-8975-AF57A82CEBF4}" dt="2025-05-24T23:42:33.403" v="20961" actId="47"/>
        <pc:sldMkLst>
          <pc:docMk/>
          <pc:sldMk cId="1071555868" sldId="2147473408"/>
        </pc:sldMkLst>
      </pc:sldChg>
      <pc:sldChg chg="add del">
        <pc:chgData name="Mike Sullivan-Trainor - AVIXA" userId="ebaa6f64-7be6-4945-9016-f2c1847d2646" providerId="ADAL" clId="{27E8539C-BE4C-4B58-8975-AF57A82CEBF4}" dt="2025-05-24T23:42:35.085" v="20962" actId="47"/>
        <pc:sldMkLst>
          <pc:docMk/>
          <pc:sldMk cId="3340695098" sldId="2147473409"/>
        </pc:sldMkLst>
      </pc:sldChg>
      <pc:sldChg chg="add del">
        <pc:chgData name="Mike Sullivan-Trainor - AVIXA" userId="ebaa6f64-7be6-4945-9016-f2c1847d2646" providerId="ADAL" clId="{27E8539C-BE4C-4B58-8975-AF57A82CEBF4}" dt="2025-05-24T23:42:36.958" v="20963" actId="47"/>
        <pc:sldMkLst>
          <pc:docMk/>
          <pc:sldMk cId="1511767684" sldId="2147473410"/>
        </pc:sldMkLst>
      </pc:sldChg>
      <pc:sldChg chg="addSp delSp modSp add mod">
        <pc:chgData name="Mike Sullivan-Trainor - AVIXA" userId="ebaa6f64-7be6-4945-9016-f2c1847d2646" providerId="ADAL" clId="{27E8539C-BE4C-4B58-8975-AF57A82CEBF4}" dt="2025-05-27T14:58:19.973" v="22621" actId="20577"/>
        <pc:sldMkLst>
          <pc:docMk/>
          <pc:sldMk cId="4225938989" sldId="2147473411"/>
        </pc:sldMkLst>
        <pc:spChg chg="add mod">
          <ac:chgData name="Mike Sullivan-Trainor - AVIXA" userId="ebaa6f64-7be6-4945-9016-f2c1847d2646" providerId="ADAL" clId="{27E8539C-BE4C-4B58-8975-AF57A82CEBF4}" dt="2025-05-24T15:53:27.613" v="12848" actId="6549"/>
          <ac:spMkLst>
            <pc:docMk/>
            <pc:sldMk cId="4225938989" sldId="2147473411"/>
            <ac:spMk id="2" creationId="{AEFABC62-D110-3F45-F5C8-2DECB3C28E13}"/>
          </ac:spMkLst>
        </pc:spChg>
        <pc:spChg chg="add mod">
          <ac:chgData name="Mike Sullivan-Trainor - AVIXA" userId="ebaa6f64-7be6-4945-9016-f2c1847d2646" providerId="ADAL" clId="{27E8539C-BE4C-4B58-8975-AF57A82CEBF4}" dt="2025-05-24T15:50:31.413" v="12624" actId="1076"/>
          <ac:spMkLst>
            <pc:docMk/>
            <pc:sldMk cId="4225938989" sldId="2147473411"/>
            <ac:spMk id="3" creationId="{AACEDA01-A266-007F-04EE-978E37D844C1}"/>
          </ac:spMkLst>
        </pc:spChg>
        <pc:spChg chg="add mod">
          <ac:chgData name="Mike Sullivan-Trainor - AVIXA" userId="ebaa6f64-7be6-4945-9016-f2c1847d2646" providerId="ADAL" clId="{27E8539C-BE4C-4B58-8975-AF57A82CEBF4}" dt="2025-05-27T14:37:24.114" v="22204" actId="33524"/>
          <ac:spMkLst>
            <pc:docMk/>
            <pc:sldMk cId="4225938989" sldId="2147473411"/>
            <ac:spMk id="4" creationId="{1B6C48C0-BC6A-ECA5-6BCF-D8C035A8522B}"/>
          </ac:spMkLst>
        </pc:spChg>
        <pc:spChg chg="mod">
          <ac:chgData name="Mike Sullivan-Trainor - AVIXA" userId="ebaa6f64-7be6-4945-9016-f2c1847d2646" providerId="ADAL" clId="{27E8539C-BE4C-4B58-8975-AF57A82CEBF4}" dt="2025-05-24T15:20:37.405" v="11634" actId="1038"/>
          <ac:spMkLst>
            <pc:docMk/>
            <pc:sldMk cId="4225938989" sldId="2147473411"/>
            <ac:spMk id="6" creationId="{55EAF1F5-6916-FA07-D080-24B31A379FD7}"/>
          </ac:spMkLst>
        </pc:spChg>
        <pc:spChg chg="mod">
          <ac:chgData name="Mike Sullivan-Trainor - AVIXA" userId="ebaa6f64-7be6-4945-9016-f2c1847d2646" providerId="ADAL" clId="{27E8539C-BE4C-4B58-8975-AF57A82CEBF4}" dt="2025-05-24T15:06:54.415" v="11541"/>
          <ac:spMkLst>
            <pc:docMk/>
            <pc:sldMk cId="4225938989" sldId="2147473411"/>
            <ac:spMk id="7" creationId="{168AAB04-2FA3-D034-FEC9-5BBF6A0D149D}"/>
          </ac:spMkLst>
        </pc:spChg>
        <pc:spChg chg="mod">
          <ac:chgData name="Mike Sullivan-Trainor - AVIXA" userId="ebaa6f64-7be6-4945-9016-f2c1847d2646" providerId="ADAL" clId="{27E8539C-BE4C-4B58-8975-AF57A82CEBF4}" dt="2025-05-24T15:06:54.415" v="11541"/>
          <ac:spMkLst>
            <pc:docMk/>
            <pc:sldMk cId="4225938989" sldId="2147473411"/>
            <ac:spMk id="8" creationId="{6142EFF7-4CFC-8E5F-E167-A7DEE15C5C4E}"/>
          </ac:spMkLst>
        </pc:spChg>
        <pc:spChg chg="mod">
          <ac:chgData name="Mike Sullivan-Trainor - AVIXA" userId="ebaa6f64-7be6-4945-9016-f2c1847d2646" providerId="ADAL" clId="{27E8539C-BE4C-4B58-8975-AF57A82CEBF4}" dt="2025-05-24T15:19:15.148" v="11617" actId="20577"/>
          <ac:spMkLst>
            <pc:docMk/>
            <pc:sldMk cId="4225938989" sldId="2147473411"/>
            <ac:spMk id="15" creationId="{497D08D8-0FB1-BFD1-63AC-AC36EB0003B8}"/>
          </ac:spMkLst>
        </pc:spChg>
        <pc:spChg chg="mod">
          <ac:chgData name="Mike Sullivan-Trainor - AVIXA" userId="ebaa6f64-7be6-4945-9016-f2c1847d2646" providerId="ADAL" clId="{27E8539C-BE4C-4B58-8975-AF57A82CEBF4}" dt="2025-05-24T15:31:45.656" v="11981" actId="20577"/>
          <ac:spMkLst>
            <pc:docMk/>
            <pc:sldMk cId="4225938989" sldId="2147473411"/>
            <ac:spMk id="16" creationId="{EF84BA77-7F40-EA9C-F1AF-DC094E1220C7}"/>
          </ac:spMkLst>
        </pc:spChg>
        <pc:spChg chg="mod">
          <ac:chgData name="Mike Sullivan-Trainor - AVIXA" userId="ebaa6f64-7be6-4945-9016-f2c1847d2646" providerId="ADAL" clId="{27E8539C-BE4C-4B58-8975-AF57A82CEBF4}" dt="2025-05-27T14:58:19.973" v="22621" actId="20577"/>
          <ac:spMkLst>
            <pc:docMk/>
            <pc:sldMk cId="4225938989" sldId="2147473411"/>
            <ac:spMk id="17" creationId="{019F9051-90F2-7D43-1C37-08AA253F3EE3}"/>
          </ac:spMkLst>
        </pc:spChg>
        <pc:spChg chg="add mod">
          <ac:chgData name="Mike Sullivan-Trainor - AVIXA" userId="ebaa6f64-7be6-4945-9016-f2c1847d2646" providerId="ADAL" clId="{27E8539C-BE4C-4B58-8975-AF57A82CEBF4}" dt="2025-05-27T14:35:59.960" v="22203" actId="404"/>
          <ac:spMkLst>
            <pc:docMk/>
            <pc:sldMk cId="4225938989" sldId="2147473411"/>
            <ac:spMk id="28" creationId="{35066993-7EB6-055D-77BA-652F1D828ABB}"/>
          </ac:spMkLst>
        </pc:spChg>
        <pc:grpChg chg="mod">
          <ac:chgData name="Mike Sullivan-Trainor - AVIXA" userId="ebaa6f64-7be6-4945-9016-f2c1847d2646" providerId="ADAL" clId="{27E8539C-BE4C-4B58-8975-AF57A82CEBF4}" dt="2025-05-24T20:27:46.535" v="17727" actId="1036"/>
          <ac:grpSpMkLst>
            <pc:docMk/>
            <pc:sldMk cId="4225938989" sldId="2147473411"/>
            <ac:grpSpMk id="5" creationId="{9A4DD63D-2A7D-2FFA-8A2D-E93E3A844DA3}"/>
          </ac:grpSpMkLst>
        </pc:grpChg>
        <pc:graphicFrameChg chg="add mod">
          <ac:chgData name="Mike Sullivan-Trainor - AVIXA" userId="ebaa6f64-7be6-4945-9016-f2c1847d2646" providerId="ADAL" clId="{27E8539C-BE4C-4B58-8975-AF57A82CEBF4}" dt="2025-05-24T15:20:32.373" v="11622" actId="14100"/>
          <ac:graphicFrameMkLst>
            <pc:docMk/>
            <pc:sldMk cId="4225938989" sldId="2147473411"/>
            <ac:graphicFrameMk id="20" creationId="{5EFB5D10-5C3C-C550-60B7-DBBF70650942}"/>
          </ac:graphicFrameMkLst>
        </pc:graphicFrameChg>
        <pc:graphicFrameChg chg="add mod">
          <ac:chgData name="Mike Sullivan-Trainor - AVIXA" userId="ebaa6f64-7be6-4945-9016-f2c1847d2646" providerId="ADAL" clId="{27E8539C-BE4C-4B58-8975-AF57A82CEBF4}" dt="2025-05-24T15:45:10.055" v="12249"/>
          <ac:graphicFrameMkLst>
            <pc:docMk/>
            <pc:sldMk cId="4225938989" sldId="2147473411"/>
            <ac:graphicFrameMk id="23" creationId="{480BA97F-4ACF-9120-1059-A99365DE9F5E}"/>
          </ac:graphicFrameMkLst>
        </pc:graphicFrameChg>
        <pc:graphicFrameChg chg="add del mod">
          <ac:chgData name="Mike Sullivan-Trainor - AVIXA" userId="ebaa6f64-7be6-4945-9016-f2c1847d2646" providerId="ADAL" clId="{27E8539C-BE4C-4B58-8975-AF57A82CEBF4}" dt="2025-05-24T15:44:41.834" v="12246" actId="207"/>
          <ac:graphicFrameMkLst>
            <pc:docMk/>
            <pc:sldMk cId="4225938989" sldId="2147473411"/>
            <ac:graphicFrameMk id="26" creationId="{93A87DA9-AA49-F03D-59F1-EB613DDD0028}"/>
          </ac:graphicFrameMkLst>
        </pc:graphicFrameChg>
      </pc:sldChg>
      <pc:sldChg chg="addSp delSp modSp add mod">
        <pc:chgData name="Mike Sullivan-Trainor - AVIXA" userId="ebaa6f64-7be6-4945-9016-f2c1847d2646" providerId="ADAL" clId="{27E8539C-BE4C-4B58-8975-AF57A82CEBF4}" dt="2025-05-27T15:06:06.458" v="22672" actId="1036"/>
        <pc:sldMkLst>
          <pc:docMk/>
          <pc:sldMk cId="3471534776" sldId="2147473412"/>
        </pc:sldMkLst>
        <pc:spChg chg="add mod">
          <ac:chgData name="Mike Sullivan-Trainor - AVIXA" userId="ebaa6f64-7be6-4945-9016-f2c1847d2646" providerId="ADAL" clId="{27E8539C-BE4C-4B58-8975-AF57A82CEBF4}" dt="2025-05-24T17:51:03.636" v="15057" actId="1038"/>
          <ac:spMkLst>
            <pc:docMk/>
            <pc:sldMk cId="3471534776" sldId="2147473412"/>
            <ac:spMk id="2" creationId="{C1E03205-71F6-63B4-6011-F85A4D4F2560}"/>
          </ac:spMkLst>
        </pc:spChg>
        <pc:spChg chg="add mod">
          <ac:chgData name="Mike Sullivan-Trainor - AVIXA" userId="ebaa6f64-7be6-4945-9016-f2c1847d2646" providerId="ADAL" clId="{27E8539C-BE4C-4B58-8975-AF57A82CEBF4}" dt="2025-05-24T16:50:48.293" v="13655" actId="6549"/>
          <ac:spMkLst>
            <pc:docMk/>
            <pc:sldMk cId="3471534776" sldId="2147473412"/>
            <ac:spMk id="3" creationId="{F8DF22FE-1D12-817B-CB1F-0A0941882C9B}"/>
          </ac:spMkLst>
        </pc:spChg>
        <pc:spChg chg="add mod">
          <ac:chgData name="Mike Sullivan-Trainor - AVIXA" userId="ebaa6f64-7be6-4945-9016-f2c1847d2646" providerId="ADAL" clId="{27E8539C-BE4C-4B58-8975-AF57A82CEBF4}" dt="2025-05-27T15:06:06.458" v="22672" actId="1036"/>
          <ac:spMkLst>
            <pc:docMk/>
            <pc:sldMk cId="3471534776" sldId="2147473412"/>
            <ac:spMk id="4" creationId="{9A03CCC8-CBD7-ED9C-226C-16BEA31A503E}"/>
          </ac:spMkLst>
        </pc:spChg>
        <pc:spChg chg="mod">
          <ac:chgData name="Mike Sullivan-Trainor - AVIXA" userId="ebaa6f64-7be6-4945-9016-f2c1847d2646" providerId="ADAL" clId="{27E8539C-BE4C-4B58-8975-AF57A82CEBF4}" dt="2025-05-24T15:54:20.460" v="12849"/>
          <ac:spMkLst>
            <pc:docMk/>
            <pc:sldMk cId="3471534776" sldId="2147473412"/>
            <ac:spMk id="6" creationId="{460591F0-6162-0C46-06ED-7AB981DD7046}"/>
          </ac:spMkLst>
        </pc:spChg>
        <pc:spChg chg="mod">
          <ac:chgData name="Mike Sullivan-Trainor - AVIXA" userId="ebaa6f64-7be6-4945-9016-f2c1847d2646" providerId="ADAL" clId="{27E8539C-BE4C-4B58-8975-AF57A82CEBF4}" dt="2025-05-24T16:49:34.269" v="13572" actId="113"/>
          <ac:spMkLst>
            <pc:docMk/>
            <pc:sldMk cId="3471534776" sldId="2147473412"/>
            <ac:spMk id="7" creationId="{5CB664FF-17B2-A33C-5FE8-F20E8CD7A038}"/>
          </ac:spMkLst>
        </pc:spChg>
        <pc:spChg chg="mod">
          <ac:chgData name="Mike Sullivan-Trainor - AVIXA" userId="ebaa6f64-7be6-4945-9016-f2c1847d2646" providerId="ADAL" clId="{27E8539C-BE4C-4B58-8975-AF57A82CEBF4}" dt="2025-05-24T15:54:20.460" v="12849"/>
          <ac:spMkLst>
            <pc:docMk/>
            <pc:sldMk cId="3471534776" sldId="2147473412"/>
            <ac:spMk id="8" creationId="{E0EAB792-0ADC-79D4-E70E-B2A3C78058E3}"/>
          </ac:spMkLst>
        </pc:spChg>
        <pc:spChg chg="mod">
          <ac:chgData name="Mike Sullivan-Trainor - AVIXA" userId="ebaa6f64-7be6-4945-9016-f2c1847d2646" providerId="ADAL" clId="{27E8539C-BE4C-4B58-8975-AF57A82CEBF4}" dt="2025-05-27T14:57:41.117" v="22614" actId="20577"/>
          <ac:spMkLst>
            <pc:docMk/>
            <pc:sldMk cId="3471534776" sldId="2147473412"/>
            <ac:spMk id="12" creationId="{466C8EC5-F8B2-9412-3E40-CD8E310A45CF}"/>
          </ac:spMkLst>
        </pc:spChg>
        <pc:spChg chg="mod">
          <ac:chgData name="Mike Sullivan-Trainor - AVIXA" userId="ebaa6f64-7be6-4945-9016-f2c1847d2646" providerId="ADAL" clId="{27E8539C-BE4C-4B58-8975-AF57A82CEBF4}" dt="2025-05-27T14:57:50.798" v="22618" actId="20577"/>
          <ac:spMkLst>
            <pc:docMk/>
            <pc:sldMk cId="3471534776" sldId="2147473412"/>
            <ac:spMk id="13" creationId="{926B0065-B062-5384-4256-E42E73EC5EBF}"/>
          </ac:spMkLst>
        </pc:spChg>
        <pc:spChg chg="mod">
          <ac:chgData name="Mike Sullivan-Trainor - AVIXA" userId="ebaa6f64-7be6-4945-9016-f2c1847d2646" providerId="ADAL" clId="{27E8539C-BE4C-4B58-8975-AF57A82CEBF4}" dt="2025-05-27T14:58:01.765" v="22620" actId="20577"/>
          <ac:spMkLst>
            <pc:docMk/>
            <pc:sldMk cId="3471534776" sldId="2147473412"/>
            <ac:spMk id="14" creationId="{5403F502-3793-DC01-8B50-CBC945A8A892}"/>
          </ac:spMkLst>
        </pc:spChg>
        <pc:spChg chg="add mod">
          <ac:chgData name="Mike Sullivan-Trainor - AVIXA" userId="ebaa6f64-7be6-4945-9016-f2c1847d2646" providerId="ADAL" clId="{27E8539C-BE4C-4B58-8975-AF57A82CEBF4}" dt="2025-05-27T15:06:02.688" v="22671" actId="1036"/>
          <ac:spMkLst>
            <pc:docMk/>
            <pc:sldMk cId="3471534776" sldId="2147473412"/>
            <ac:spMk id="31" creationId="{2E71166F-A6FF-9FFF-244A-8F905244D83E}"/>
          </ac:spMkLst>
        </pc:spChg>
        <pc:graphicFrameChg chg="add mod">
          <ac:chgData name="Mike Sullivan-Trainor - AVIXA" userId="ebaa6f64-7be6-4945-9016-f2c1847d2646" providerId="ADAL" clId="{27E8539C-BE4C-4B58-8975-AF57A82CEBF4}" dt="2025-05-24T16:34:53.433" v="13080" actId="14100"/>
          <ac:graphicFrameMkLst>
            <pc:docMk/>
            <pc:sldMk cId="3471534776" sldId="2147473412"/>
            <ac:graphicFrameMk id="17" creationId="{1D5AF946-9BE0-B556-B761-9CCFF69F390C}"/>
          </ac:graphicFrameMkLst>
        </pc:graphicFrameChg>
        <pc:graphicFrameChg chg="add mod">
          <ac:chgData name="Mike Sullivan-Trainor - AVIXA" userId="ebaa6f64-7be6-4945-9016-f2c1847d2646" providerId="ADAL" clId="{27E8539C-BE4C-4B58-8975-AF57A82CEBF4}" dt="2025-05-24T16:45:03.325" v="13224"/>
          <ac:graphicFrameMkLst>
            <pc:docMk/>
            <pc:sldMk cId="3471534776" sldId="2147473412"/>
            <ac:graphicFrameMk id="26" creationId="{8D2C6976-92CE-2A1E-5CA7-6EBBB0142497}"/>
          </ac:graphicFrameMkLst>
        </pc:graphicFrameChg>
        <pc:graphicFrameChg chg="add mod">
          <ac:chgData name="Mike Sullivan-Trainor - AVIXA" userId="ebaa6f64-7be6-4945-9016-f2c1847d2646" providerId="ADAL" clId="{27E8539C-BE4C-4B58-8975-AF57A82CEBF4}" dt="2025-05-24T16:46:02.800" v="13226"/>
          <ac:graphicFrameMkLst>
            <pc:docMk/>
            <pc:sldMk cId="3471534776" sldId="2147473412"/>
            <ac:graphicFrameMk id="29" creationId="{FAB55E95-A31F-4E17-D064-19B31B322330}"/>
          </ac:graphicFrameMkLst>
        </pc:graphicFrameChg>
      </pc:sldChg>
      <pc:sldChg chg="addSp delSp modSp add mod">
        <pc:chgData name="Mike Sullivan-Trainor - AVIXA" userId="ebaa6f64-7be6-4945-9016-f2c1847d2646" providerId="ADAL" clId="{27E8539C-BE4C-4B58-8975-AF57A82CEBF4}" dt="2025-05-27T15:11:29.499" v="22685" actId="1035"/>
        <pc:sldMkLst>
          <pc:docMk/>
          <pc:sldMk cId="3212679646" sldId="2147473413"/>
        </pc:sldMkLst>
        <pc:spChg chg="add mod">
          <ac:chgData name="Mike Sullivan-Trainor - AVIXA" userId="ebaa6f64-7be6-4945-9016-f2c1847d2646" providerId="ADAL" clId="{27E8539C-BE4C-4B58-8975-AF57A82CEBF4}" dt="2025-05-27T14:41:28.621" v="22244" actId="1038"/>
          <ac:spMkLst>
            <pc:docMk/>
            <pc:sldMk cId="3212679646" sldId="2147473413"/>
            <ac:spMk id="2" creationId="{6CDA127B-A3BF-193B-C30E-DCF4E5E86E11}"/>
          </ac:spMkLst>
        </pc:spChg>
        <pc:spChg chg="add mod">
          <ac:chgData name="Mike Sullivan-Trainor - AVIXA" userId="ebaa6f64-7be6-4945-9016-f2c1847d2646" providerId="ADAL" clId="{27E8539C-BE4C-4B58-8975-AF57A82CEBF4}" dt="2025-05-27T14:41:12.665" v="22241" actId="1038"/>
          <ac:spMkLst>
            <pc:docMk/>
            <pc:sldMk cId="3212679646" sldId="2147473413"/>
            <ac:spMk id="3" creationId="{EC58E6F4-FF2F-5BF2-729C-C36E507AEB42}"/>
          </ac:spMkLst>
        </pc:spChg>
        <pc:spChg chg="add mod">
          <ac:chgData name="Mike Sullivan-Trainor - AVIXA" userId="ebaa6f64-7be6-4945-9016-f2c1847d2646" providerId="ADAL" clId="{27E8539C-BE4C-4B58-8975-AF57A82CEBF4}" dt="2025-05-27T15:11:29.499" v="22685" actId="1035"/>
          <ac:spMkLst>
            <pc:docMk/>
            <pc:sldMk cId="3212679646" sldId="2147473413"/>
            <ac:spMk id="4" creationId="{F724DED9-165D-B815-FC1F-9C2B32FCC3CE}"/>
          </ac:spMkLst>
        </pc:spChg>
        <pc:spChg chg="mod">
          <ac:chgData name="Mike Sullivan-Trainor - AVIXA" userId="ebaa6f64-7be6-4945-9016-f2c1847d2646" providerId="ADAL" clId="{27E8539C-BE4C-4B58-8975-AF57A82CEBF4}" dt="2025-05-24T16:55:40.392" v="14078"/>
          <ac:spMkLst>
            <pc:docMk/>
            <pc:sldMk cId="3212679646" sldId="2147473413"/>
            <ac:spMk id="6" creationId="{ED130EC6-0139-E149-19FE-FE8AD74E3D64}"/>
          </ac:spMkLst>
        </pc:spChg>
        <pc:spChg chg="mod">
          <ac:chgData name="Mike Sullivan-Trainor - AVIXA" userId="ebaa6f64-7be6-4945-9016-f2c1847d2646" providerId="ADAL" clId="{27E8539C-BE4C-4B58-8975-AF57A82CEBF4}" dt="2025-05-24T16:55:40.392" v="14078"/>
          <ac:spMkLst>
            <pc:docMk/>
            <pc:sldMk cId="3212679646" sldId="2147473413"/>
            <ac:spMk id="7" creationId="{690A5745-E256-7F7F-8E60-5207EEAB5BB5}"/>
          </ac:spMkLst>
        </pc:spChg>
        <pc:spChg chg="mod">
          <ac:chgData name="Mike Sullivan-Trainor - AVIXA" userId="ebaa6f64-7be6-4945-9016-f2c1847d2646" providerId="ADAL" clId="{27E8539C-BE4C-4B58-8975-AF57A82CEBF4}" dt="2025-05-27T14:44:36.989" v="22341" actId="1037"/>
          <ac:spMkLst>
            <pc:docMk/>
            <pc:sldMk cId="3212679646" sldId="2147473413"/>
            <ac:spMk id="8" creationId="{7C95C784-8FFD-F593-68C3-3A790BA71CB0}"/>
          </ac:spMkLst>
        </pc:spChg>
        <pc:spChg chg="mod">
          <ac:chgData name="Mike Sullivan-Trainor - AVIXA" userId="ebaa6f64-7be6-4945-9016-f2c1847d2646" providerId="ADAL" clId="{27E8539C-BE4C-4B58-8975-AF57A82CEBF4}" dt="2025-05-27T14:56:21.867" v="22583" actId="20577"/>
          <ac:spMkLst>
            <pc:docMk/>
            <pc:sldMk cId="3212679646" sldId="2147473413"/>
            <ac:spMk id="12" creationId="{F880A139-60ED-6576-AF39-BAAAB175CF1E}"/>
          </ac:spMkLst>
        </pc:spChg>
        <pc:spChg chg="mod">
          <ac:chgData name="Mike Sullivan-Trainor - AVIXA" userId="ebaa6f64-7be6-4945-9016-f2c1847d2646" providerId="ADAL" clId="{27E8539C-BE4C-4B58-8975-AF57A82CEBF4}" dt="2025-05-27T14:56:40.716" v="22587" actId="20577"/>
          <ac:spMkLst>
            <pc:docMk/>
            <pc:sldMk cId="3212679646" sldId="2147473413"/>
            <ac:spMk id="13" creationId="{36102D2F-AE99-AD56-3953-FC030FDDCF72}"/>
          </ac:spMkLst>
        </pc:spChg>
        <pc:spChg chg="mod">
          <ac:chgData name="Mike Sullivan-Trainor - AVIXA" userId="ebaa6f64-7be6-4945-9016-f2c1847d2646" providerId="ADAL" clId="{27E8539C-BE4C-4B58-8975-AF57A82CEBF4}" dt="2025-05-27T14:57:21.559" v="22611" actId="1038"/>
          <ac:spMkLst>
            <pc:docMk/>
            <pc:sldMk cId="3212679646" sldId="2147473413"/>
            <ac:spMk id="14" creationId="{531D728A-38C5-5E19-17EE-46917F505205}"/>
          </ac:spMkLst>
        </pc:spChg>
        <pc:spChg chg="add mod">
          <ac:chgData name="Mike Sullivan-Trainor - AVIXA" userId="ebaa6f64-7be6-4945-9016-f2c1847d2646" providerId="ADAL" clId="{27E8539C-BE4C-4B58-8975-AF57A82CEBF4}" dt="2025-05-27T14:42:02.937" v="22258" actId="255"/>
          <ac:spMkLst>
            <pc:docMk/>
            <pc:sldMk cId="3212679646" sldId="2147473413"/>
            <ac:spMk id="25" creationId="{E0BD70A3-876B-2D5C-5C5A-4267C3C7636A}"/>
          </ac:spMkLst>
        </pc:spChg>
        <pc:grpChg chg="mod">
          <ac:chgData name="Mike Sullivan-Trainor - AVIXA" userId="ebaa6f64-7be6-4945-9016-f2c1847d2646" providerId="ADAL" clId="{27E8539C-BE4C-4B58-8975-AF57A82CEBF4}" dt="2025-05-27T14:56:13.160" v="22581" actId="14100"/>
          <ac:grpSpMkLst>
            <pc:docMk/>
            <pc:sldMk cId="3212679646" sldId="2147473413"/>
            <ac:grpSpMk id="5" creationId="{D83A8D82-8818-D244-8BF2-81CE21307591}"/>
          </ac:grpSpMkLst>
        </pc:grpChg>
        <pc:graphicFrameChg chg="add mod">
          <ac:chgData name="Mike Sullivan-Trainor - AVIXA" userId="ebaa6f64-7be6-4945-9016-f2c1847d2646" providerId="ADAL" clId="{27E8539C-BE4C-4B58-8975-AF57A82CEBF4}" dt="2025-05-27T15:06:57.561" v="22674" actId="207"/>
          <ac:graphicFrameMkLst>
            <pc:docMk/>
            <pc:sldMk cId="3212679646" sldId="2147473413"/>
            <ac:graphicFrameMk id="17" creationId="{EB58BEA9-56F6-9D5D-9C15-A33CD58EB392}"/>
          </ac:graphicFrameMkLst>
        </pc:graphicFrameChg>
        <pc:graphicFrameChg chg="add mod">
          <ac:chgData name="Mike Sullivan-Trainor - AVIXA" userId="ebaa6f64-7be6-4945-9016-f2c1847d2646" providerId="ADAL" clId="{27E8539C-BE4C-4B58-8975-AF57A82CEBF4}" dt="2025-05-27T15:11:05.932" v="22683"/>
          <ac:graphicFrameMkLst>
            <pc:docMk/>
            <pc:sldMk cId="3212679646" sldId="2147473413"/>
            <ac:graphicFrameMk id="20" creationId="{AC34C082-2836-FBEB-0E32-946E6B7F3DF2}"/>
          </ac:graphicFrameMkLst>
        </pc:graphicFrameChg>
        <pc:graphicFrameChg chg="add mod">
          <ac:chgData name="Mike Sullivan-Trainor - AVIXA" userId="ebaa6f64-7be6-4945-9016-f2c1847d2646" providerId="ADAL" clId="{27E8539C-BE4C-4B58-8975-AF57A82CEBF4}" dt="2025-05-27T14:57:27.134" v="22612" actId="14100"/>
          <ac:graphicFrameMkLst>
            <pc:docMk/>
            <pc:sldMk cId="3212679646" sldId="2147473413"/>
            <ac:graphicFrameMk id="23" creationId="{D3F4D104-5850-3BA5-7230-A70AC4D7459F}"/>
          </ac:graphicFrameMkLst>
        </pc:graphicFrameChg>
      </pc:sldChg>
      <pc:sldChg chg="add del">
        <pc:chgData name="Mike Sullivan-Trainor - AVIXA" userId="ebaa6f64-7be6-4945-9016-f2c1847d2646" providerId="ADAL" clId="{27E8539C-BE4C-4B58-8975-AF57A82CEBF4}" dt="2025-05-24T18:17:54.239" v="15933" actId="47"/>
        <pc:sldMkLst>
          <pc:docMk/>
          <pc:sldMk cId="184943443" sldId="2147473414"/>
        </pc:sldMkLst>
      </pc:sldChg>
      <pc:sldChg chg="addSp modSp add">
        <pc:chgData name="Mike Sullivan-Trainor - AVIXA" userId="ebaa6f64-7be6-4945-9016-f2c1847d2646" providerId="ADAL" clId="{27E8539C-BE4C-4B58-8975-AF57A82CEBF4}" dt="2025-05-24T18:18:32.820" v="15934"/>
        <pc:sldMkLst>
          <pc:docMk/>
          <pc:sldMk cId="751982988" sldId="2147473415"/>
        </pc:sldMkLst>
        <pc:spChg chg="add mod">
          <ac:chgData name="Mike Sullivan-Trainor - AVIXA" userId="ebaa6f64-7be6-4945-9016-f2c1847d2646" providerId="ADAL" clId="{27E8539C-BE4C-4B58-8975-AF57A82CEBF4}" dt="2025-05-24T18:18:32.820" v="15934"/>
          <ac:spMkLst>
            <pc:docMk/>
            <pc:sldMk cId="751982988" sldId="2147473415"/>
            <ac:spMk id="2" creationId="{C9F3E529-0967-6EAE-0698-473E84B03330}"/>
          </ac:spMkLst>
        </pc:spChg>
        <pc:spChg chg="add mod">
          <ac:chgData name="Mike Sullivan-Trainor - AVIXA" userId="ebaa6f64-7be6-4945-9016-f2c1847d2646" providerId="ADAL" clId="{27E8539C-BE4C-4B58-8975-AF57A82CEBF4}" dt="2025-05-24T18:18:32.820" v="15934"/>
          <ac:spMkLst>
            <pc:docMk/>
            <pc:sldMk cId="751982988" sldId="2147473415"/>
            <ac:spMk id="3" creationId="{1323DC9A-C287-5035-57A5-87A5F993A293}"/>
          </ac:spMkLst>
        </pc:spChg>
      </pc:sldChg>
      <pc:sldChg chg="addSp delSp modSp add mod">
        <pc:chgData name="Mike Sullivan-Trainor - AVIXA" userId="ebaa6f64-7be6-4945-9016-f2c1847d2646" providerId="ADAL" clId="{27E8539C-BE4C-4B58-8975-AF57A82CEBF4}" dt="2025-05-27T15:11:56.575" v="22686" actId="207"/>
        <pc:sldMkLst>
          <pc:docMk/>
          <pc:sldMk cId="313247457" sldId="2147473416"/>
        </pc:sldMkLst>
        <pc:spChg chg="mod">
          <ac:chgData name="Mike Sullivan-Trainor - AVIXA" userId="ebaa6f64-7be6-4945-9016-f2c1847d2646" providerId="ADAL" clId="{27E8539C-BE4C-4B58-8975-AF57A82CEBF4}" dt="2025-05-27T14:45:12.633" v="22372" actId="6549"/>
          <ac:spMkLst>
            <pc:docMk/>
            <pc:sldMk cId="313247457" sldId="2147473416"/>
            <ac:spMk id="2" creationId="{A881ADF4-9A5F-FF30-0DE6-BFE7F68B88DA}"/>
          </ac:spMkLst>
        </pc:spChg>
        <pc:spChg chg="mod">
          <ac:chgData name="Mike Sullivan-Trainor - AVIXA" userId="ebaa6f64-7be6-4945-9016-f2c1847d2646" providerId="ADAL" clId="{27E8539C-BE4C-4B58-8975-AF57A82CEBF4}" dt="2025-05-27T14:45:43.054" v="22382" actId="1076"/>
          <ac:spMkLst>
            <pc:docMk/>
            <pc:sldMk cId="313247457" sldId="2147473416"/>
            <ac:spMk id="3" creationId="{99419C63-B9E3-EF48-7AFC-4F6B7B36A2ED}"/>
          </ac:spMkLst>
        </pc:spChg>
        <pc:spChg chg="mod">
          <ac:chgData name="Mike Sullivan-Trainor - AVIXA" userId="ebaa6f64-7be6-4945-9016-f2c1847d2646" providerId="ADAL" clId="{27E8539C-BE4C-4B58-8975-AF57A82CEBF4}" dt="2025-05-27T14:46:20.486" v="22399" actId="1035"/>
          <ac:spMkLst>
            <pc:docMk/>
            <pc:sldMk cId="313247457" sldId="2147473416"/>
            <ac:spMk id="4" creationId="{CE427638-95E8-25F2-CE28-6BDAA67848EA}"/>
          </ac:spMkLst>
        </pc:spChg>
        <pc:spChg chg="mod">
          <ac:chgData name="Mike Sullivan-Trainor - AVIXA" userId="ebaa6f64-7be6-4945-9016-f2c1847d2646" providerId="ADAL" clId="{27E8539C-BE4C-4B58-8975-AF57A82CEBF4}" dt="2025-05-24T18:00:04.128" v="15275" actId="20577"/>
          <ac:spMkLst>
            <pc:docMk/>
            <pc:sldMk cId="313247457" sldId="2147473416"/>
            <ac:spMk id="6" creationId="{4A5D6ADB-8373-57BA-B3CB-6B73A1563510}"/>
          </ac:spMkLst>
        </pc:spChg>
        <pc:spChg chg="mod">
          <ac:chgData name="Mike Sullivan-Trainor - AVIXA" userId="ebaa6f64-7be6-4945-9016-f2c1847d2646" providerId="ADAL" clId="{27E8539C-BE4C-4B58-8975-AF57A82CEBF4}" dt="2025-05-24T18:07:26.853" v="15346" actId="20577"/>
          <ac:spMkLst>
            <pc:docMk/>
            <pc:sldMk cId="313247457" sldId="2147473416"/>
            <ac:spMk id="7" creationId="{C742B045-4346-63DA-0248-49D327CE9B9E}"/>
          </ac:spMkLst>
        </pc:spChg>
        <pc:spChg chg="add mod">
          <ac:chgData name="Mike Sullivan-Trainor - AVIXA" userId="ebaa6f64-7be6-4945-9016-f2c1847d2646" providerId="ADAL" clId="{27E8539C-BE4C-4B58-8975-AF57A82CEBF4}" dt="2025-05-27T14:46:39.232" v="22414" actId="1036"/>
          <ac:spMkLst>
            <pc:docMk/>
            <pc:sldMk cId="313247457" sldId="2147473416"/>
            <ac:spMk id="10" creationId="{912E9F5A-D2A1-DA82-A84E-777D72FB9C67}"/>
          </ac:spMkLst>
        </pc:spChg>
        <pc:spChg chg="mod">
          <ac:chgData name="Mike Sullivan-Trainor - AVIXA" userId="ebaa6f64-7be6-4945-9016-f2c1847d2646" providerId="ADAL" clId="{27E8539C-BE4C-4B58-8975-AF57A82CEBF4}" dt="2025-05-24T18:07:43.830" v="15349" actId="20577"/>
          <ac:spMkLst>
            <pc:docMk/>
            <pc:sldMk cId="313247457" sldId="2147473416"/>
            <ac:spMk id="12" creationId="{87EB02F4-C1B1-63B2-012F-B40CDD29AE38}"/>
          </ac:spMkLst>
        </pc:spChg>
        <pc:spChg chg="mod">
          <ac:chgData name="Mike Sullivan-Trainor - AVIXA" userId="ebaa6f64-7be6-4945-9016-f2c1847d2646" providerId="ADAL" clId="{27E8539C-BE4C-4B58-8975-AF57A82CEBF4}" dt="2025-05-24T18:08:20.031" v="15358" actId="20577"/>
          <ac:spMkLst>
            <pc:docMk/>
            <pc:sldMk cId="313247457" sldId="2147473416"/>
            <ac:spMk id="13" creationId="{82DB9B2D-8ECD-6D30-F6E2-C392BB3FDADA}"/>
          </ac:spMkLst>
        </pc:spChg>
        <pc:grpChg chg="mod">
          <ac:chgData name="Mike Sullivan-Trainor - AVIXA" userId="ebaa6f64-7be6-4945-9016-f2c1847d2646" providerId="ADAL" clId="{27E8539C-BE4C-4B58-8975-AF57A82CEBF4}" dt="2025-05-24T17:58:48.977" v="15134" actId="1076"/>
          <ac:grpSpMkLst>
            <pc:docMk/>
            <pc:sldMk cId="313247457" sldId="2147473416"/>
            <ac:grpSpMk id="5" creationId="{692DBF42-F08D-8A47-0DBA-7A8222996EBA}"/>
          </ac:grpSpMkLst>
        </pc:grpChg>
        <pc:graphicFrameChg chg="mod">
          <ac:chgData name="Mike Sullivan-Trainor - AVIXA" userId="ebaa6f64-7be6-4945-9016-f2c1847d2646" providerId="ADAL" clId="{27E8539C-BE4C-4B58-8975-AF57A82CEBF4}" dt="2025-05-27T15:11:56.575" v="22686" actId="207"/>
          <ac:graphicFrameMkLst>
            <pc:docMk/>
            <pc:sldMk cId="313247457" sldId="2147473416"/>
            <ac:graphicFrameMk id="17" creationId="{143A8E2B-AA8D-DCA9-19C8-35AE4C9F236A}"/>
          </ac:graphicFrameMkLst>
        </pc:graphicFrameChg>
        <pc:graphicFrameChg chg="mod">
          <ac:chgData name="Mike Sullivan-Trainor - AVIXA" userId="ebaa6f64-7be6-4945-9016-f2c1847d2646" providerId="ADAL" clId="{27E8539C-BE4C-4B58-8975-AF57A82CEBF4}" dt="2025-05-27T15:08:15.807" v="22676" actId="207"/>
          <ac:graphicFrameMkLst>
            <pc:docMk/>
            <pc:sldMk cId="313247457" sldId="2147473416"/>
            <ac:graphicFrameMk id="20" creationId="{AE3558FF-3B76-F55F-A719-C50719C45BD3}"/>
          </ac:graphicFrameMkLst>
        </pc:graphicFrameChg>
      </pc:sldChg>
      <pc:sldChg chg="addSp delSp modSp new del mod">
        <pc:chgData name="Mike Sullivan-Trainor - AVIXA" userId="ebaa6f64-7be6-4945-9016-f2c1847d2646" providerId="ADAL" clId="{27E8539C-BE4C-4B58-8975-AF57A82CEBF4}" dt="2025-05-24T17:50:22.833" v="15027" actId="47"/>
        <pc:sldMkLst>
          <pc:docMk/>
          <pc:sldMk cId="2647102146" sldId="2147473416"/>
        </pc:sldMkLst>
      </pc:sldChg>
      <pc:sldChg chg="addSp modSp add mod">
        <pc:chgData name="Mike Sullivan-Trainor - AVIXA" userId="ebaa6f64-7be6-4945-9016-f2c1847d2646" providerId="ADAL" clId="{27E8539C-BE4C-4B58-8975-AF57A82CEBF4}" dt="2025-05-27T14:51:43.120" v="22548" actId="404"/>
        <pc:sldMkLst>
          <pc:docMk/>
          <pc:sldMk cId="629248779" sldId="2147473417"/>
        </pc:sldMkLst>
        <pc:spChg chg="add mod">
          <ac:chgData name="Mike Sullivan-Trainor - AVIXA" userId="ebaa6f64-7be6-4945-9016-f2c1847d2646" providerId="ADAL" clId="{27E8539C-BE4C-4B58-8975-AF57A82CEBF4}" dt="2025-05-24T19:21:51.013" v="17355" actId="20577"/>
          <ac:spMkLst>
            <pc:docMk/>
            <pc:sldMk cId="629248779" sldId="2147473417"/>
            <ac:spMk id="2" creationId="{773710FD-5417-857F-E769-B3DB450A6525}"/>
          </ac:spMkLst>
        </pc:spChg>
        <pc:spChg chg="mod">
          <ac:chgData name="Mike Sullivan-Trainor - AVIXA" userId="ebaa6f64-7be6-4945-9016-f2c1847d2646" providerId="ADAL" clId="{27E8539C-BE4C-4B58-8975-AF57A82CEBF4}" dt="2025-05-24T19:25:53.885" v="17570" actId="20577"/>
          <ac:spMkLst>
            <pc:docMk/>
            <pc:sldMk cId="629248779" sldId="2147473417"/>
            <ac:spMk id="3" creationId="{3B281723-DF2D-D003-237C-010D02E9445B}"/>
          </ac:spMkLst>
        </pc:spChg>
        <pc:spChg chg="mod">
          <ac:chgData name="Mike Sullivan-Trainor - AVIXA" userId="ebaa6f64-7be6-4945-9016-f2c1847d2646" providerId="ADAL" clId="{27E8539C-BE4C-4B58-8975-AF57A82CEBF4}" dt="2025-05-24T19:27:09.143" v="17625" actId="20577"/>
          <ac:spMkLst>
            <pc:docMk/>
            <pc:sldMk cId="629248779" sldId="2147473417"/>
            <ac:spMk id="4" creationId="{4FFFF797-63E5-2551-7FBC-760B7E005DB5}"/>
          </ac:spMkLst>
        </pc:spChg>
        <pc:spChg chg="add mod">
          <ac:chgData name="Mike Sullivan-Trainor - AVIXA" userId="ebaa6f64-7be6-4945-9016-f2c1847d2646" providerId="ADAL" clId="{27E8539C-BE4C-4B58-8975-AF57A82CEBF4}" dt="2025-05-24T19:15:27.748" v="17095" actId="1036"/>
          <ac:spMkLst>
            <pc:docMk/>
            <pc:sldMk cId="629248779" sldId="2147473417"/>
            <ac:spMk id="5" creationId="{EB81A4FA-C6E1-59FB-DE14-ADBAB9AE4EF0}"/>
          </ac:spMkLst>
        </pc:spChg>
        <pc:spChg chg="add mod">
          <ac:chgData name="Mike Sullivan-Trainor - AVIXA" userId="ebaa6f64-7be6-4945-9016-f2c1847d2646" providerId="ADAL" clId="{27E8539C-BE4C-4B58-8975-AF57A82CEBF4}" dt="2025-05-24T19:15:34.842" v="17101" actId="1036"/>
          <ac:spMkLst>
            <pc:docMk/>
            <pc:sldMk cId="629248779" sldId="2147473417"/>
            <ac:spMk id="6" creationId="{E53FAA71-2A9C-BABE-2186-CAB687D8A21F}"/>
          </ac:spMkLst>
        </pc:spChg>
        <pc:spChg chg="add mod">
          <ac:chgData name="Mike Sullivan-Trainor - AVIXA" userId="ebaa6f64-7be6-4945-9016-f2c1847d2646" providerId="ADAL" clId="{27E8539C-BE4C-4B58-8975-AF57A82CEBF4}" dt="2025-05-24T18:58:46.848" v="16775"/>
          <ac:spMkLst>
            <pc:docMk/>
            <pc:sldMk cId="629248779" sldId="2147473417"/>
            <ac:spMk id="7" creationId="{823795E2-3EB3-BF58-B7F7-A80AFE2DCBD7}"/>
          </ac:spMkLst>
        </pc:spChg>
        <pc:spChg chg="mod">
          <ac:chgData name="Mike Sullivan-Trainor - AVIXA" userId="ebaa6f64-7be6-4945-9016-f2c1847d2646" providerId="ADAL" clId="{27E8539C-BE4C-4B58-8975-AF57A82CEBF4}" dt="2025-05-24T19:16:06.429" v="17226" actId="1036"/>
          <ac:spMkLst>
            <pc:docMk/>
            <pc:sldMk cId="629248779" sldId="2147473417"/>
            <ac:spMk id="8" creationId="{5609CAFF-A2D4-BE54-22DC-53D90B973F08}"/>
          </ac:spMkLst>
        </pc:spChg>
        <pc:spChg chg="add mod">
          <ac:chgData name="Mike Sullivan-Trainor - AVIXA" userId="ebaa6f64-7be6-4945-9016-f2c1847d2646" providerId="ADAL" clId="{27E8539C-BE4C-4B58-8975-AF57A82CEBF4}" dt="2025-05-24T19:07:49.428" v="16909" actId="1038"/>
          <ac:spMkLst>
            <pc:docMk/>
            <pc:sldMk cId="629248779" sldId="2147473417"/>
            <ac:spMk id="9" creationId="{B161805A-7C75-F66B-FFF1-31DB362F79F2}"/>
          </ac:spMkLst>
        </pc:spChg>
        <pc:spChg chg="add mod">
          <ac:chgData name="Mike Sullivan-Trainor - AVIXA" userId="ebaa6f64-7be6-4945-9016-f2c1847d2646" providerId="ADAL" clId="{27E8539C-BE4C-4B58-8975-AF57A82CEBF4}" dt="2025-05-24T19:15:40.670" v="17105" actId="1035"/>
          <ac:spMkLst>
            <pc:docMk/>
            <pc:sldMk cId="629248779" sldId="2147473417"/>
            <ac:spMk id="10" creationId="{9A02FB53-4C98-780B-A2C8-75D931F30736}"/>
          </ac:spMkLst>
        </pc:spChg>
        <pc:spChg chg="add mod">
          <ac:chgData name="Mike Sullivan-Trainor - AVIXA" userId="ebaa6f64-7be6-4945-9016-f2c1847d2646" providerId="ADAL" clId="{27E8539C-BE4C-4B58-8975-AF57A82CEBF4}" dt="2025-05-24T19:07:42.054" v="16897" actId="1037"/>
          <ac:spMkLst>
            <pc:docMk/>
            <pc:sldMk cId="629248779" sldId="2147473417"/>
            <ac:spMk id="11" creationId="{3FDD91CD-2C5F-3319-BA54-4A2572DA52E8}"/>
          </ac:spMkLst>
        </pc:spChg>
        <pc:spChg chg="add mod">
          <ac:chgData name="Mike Sullivan-Trainor - AVIXA" userId="ebaa6f64-7be6-4945-9016-f2c1847d2646" providerId="ADAL" clId="{27E8539C-BE4C-4B58-8975-AF57A82CEBF4}" dt="2025-05-24T18:58:46.848" v="16775"/>
          <ac:spMkLst>
            <pc:docMk/>
            <pc:sldMk cId="629248779" sldId="2147473417"/>
            <ac:spMk id="14" creationId="{FBB32B8A-B7E5-0A06-01E5-231DD1EDC4F2}"/>
          </ac:spMkLst>
        </pc:spChg>
        <pc:spChg chg="add mod">
          <ac:chgData name="Mike Sullivan-Trainor - AVIXA" userId="ebaa6f64-7be6-4945-9016-f2c1847d2646" providerId="ADAL" clId="{27E8539C-BE4C-4B58-8975-AF57A82CEBF4}" dt="2025-05-24T18:58:46.848" v="16775"/>
          <ac:spMkLst>
            <pc:docMk/>
            <pc:sldMk cId="629248779" sldId="2147473417"/>
            <ac:spMk id="15" creationId="{8ED8D638-8A86-6F1E-C1FD-3D850B08C938}"/>
          </ac:spMkLst>
        </pc:spChg>
        <pc:spChg chg="add mod">
          <ac:chgData name="Mike Sullivan-Trainor - AVIXA" userId="ebaa6f64-7be6-4945-9016-f2c1847d2646" providerId="ADAL" clId="{27E8539C-BE4C-4B58-8975-AF57A82CEBF4}" dt="2025-05-24T19:06:42.594" v="16827" actId="20577"/>
          <ac:spMkLst>
            <pc:docMk/>
            <pc:sldMk cId="629248779" sldId="2147473417"/>
            <ac:spMk id="16" creationId="{32455394-87E8-C4E9-CEEF-AF62DD03836A}"/>
          </ac:spMkLst>
        </pc:spChg>
        <pc:spChg chg="mod">
          <ac:chgData name="Mike Sullivan-Trainor - AVIXA" userId="ebaa6f64-7be6-4945-9016-f2c1847d2646" providerId="ADAL" clId="{27E8539C-BE4C-4B58-8975-AF57A82CEBF4}" dt="2025-05-24T19:06:53.287" v="16831" actId="20577"/>
          <ac:spMkLst>
            <pc:docMk/>
            <pc:sldMk cId="629248779" sldId="2147473417"/>
            <ac:spMk id="17" creationId="{F8FC329D-2AFF-65D8-F197-B084FDF189F4}"/>
          </ac:spMkLst>
        </pc:spChg>
        <pc:spChg chg="add mod">
          <ac:chgData name="Mike Sullivan-Trainor - AVIXA" userId="ebaa6f64-7be6-4945-9016-f2c1847d2646" providerId="ADAL" clId="{27E8539C-BE4C-4B58-8975-AF57A82CEBF4}" dt="2025-05-27T14:51:43.120" v="22548" actId="404"/>
          <ac:spMkLst>
            <pc:docMk/>
            <pc:sldMk cId="629248779" sldId="2147473417"/>
            <ac:spMk id="19" creationId="{2371E446-EE93-0C1C-1D05-CC5D3F776A70}"/>
          </ac:spMkLst>
        </pc:spChg>
        <pc:graphicFrameChg chg="mod">
          <ac:chgData name="Mike Sullivan-Trainor - AVIXA" userId="ebaa6f64-7be6-4945-9016-f2c1847d2646" providerId="ADAL" clId="{27E8539C-BE4C-4B58-8975-AF57A82CEBF4}" dt="2025-05-24T19:16:18.670" v="17287" actId="1037"/>
          <ac:graphicFrameMkLst>
            <pc:docMk/>
            <pc:sldMk cId="629248779" sldId="2147473417"/>
            <ac:graphicFrameMk id="13" creationId="{63C9D472-B91D-0B9E-659E-CA9E8944F9BC}"/>
          </ac:graphicFrameMkLst>
        </pc:graphicFrameChg>
      </pc:sldChg>
      <pc:sldChg chg="addSp modSp add mod ord">
        <pc:chgData name="Mike Sullivan-Trainor - AVIXA" userId="ebaa6f64-7be6-4945-9016-f2c1847d2646" providerId="ADAL" clId="{27E8539C-BE4C-4B58-8975-AF57A82CEBF4}" dt="2025-05-27T15:13:12.199" v="22689" actId="207"/>
        <pc:sldMkLst>
          <pc:docMk/>
          <pc:sldMk cId="2820565261" sldId="2147473418"/>
        </pc:sldMkLst>
        <pc:spChg chg="mod">
          <ac:chgData name="Mike Sullivan-Trainor - AVIXA" userId="ebaa6f64-7be6-4945-9016-f2c1847d2646" providerId="ADAL" clId="{27E8539C-BE4C-4B58-8975-AF57A82CEBF4}" dt="2025-05-27T14:54:39.329" v="22566" actId="20577"/>
          <ac:spMkLst>
            <pc:docMk/>
            <pc:sldMk cId="2820565261" sldId="2147473418"/>
            <ac:spMk id="2" creationId="{AB872659-F5C1-76F1-4C3D-8E2BD28D1FD8}"/>
          </ac:spMkLst>
        </pc:spChg>
        <pc:spChg chg="mod">
          <ac:chgData name="Mike Sullivan-Trainor - AVIXA" userId="ebaa6f64-7be6-4945-9016-f2c1847d2646" providerId="ADAL" clId="{27E8539C-BE4C-4B58-8975-AF57A82CEBF4}" dt="2025-05-24T20:43:50.140" v="18052" actId="20577"/>
          <ac:spMkLst>
            <pc:docMk/>
            <pc:sldMk cId="2820565261" sldId="2147473418"/>
            <ac:spMk id="3" creationId="{E634EBAF-C197-EB24-2F5D-B756399C1181}"/>
          </ac:spMkLst>
        </pc:spChg>
        <pc:spChg chg="mod">
          <ac:chgData name="Mike Sullivan-Trainor - AVIXA" userId="ebaa6f64-7be6-4945-9016-f2c1847d2646" providerId="ADAL" clId="{27E8539C-BE4C-4B58-8975-AF57A82CEBF4}" dt="2025-05-24T20:44:36.377" v="18055" actId="20577"/>
          <ac:spMkLst>
            <pc:docMk/>
            <pc:sldMk cId="2820565261" sldId="2147473418"/>
            <ac:spMk id="4" creationId="{23385A8E-2AD5-467C-61EF-F1CF1919079A}"/>
          </ac:spMkLst>
        </pc:spChg>
        <pc:spChg chg="mod">
          <ac:chgData name="Mike Sullivan-Trainor - AVIXA" userId="ebaa6f64-7be6-4945-9016-f2c1847d2646" providerId="ADAL" clId="{27E8539C-BE4C-4B58-8975-AF57A82CEBF4}" dt="2025-05-24T20:20:35.304" v="17640" actId="20577"/>
          <ac:spMkLst>
            <pc:docMk/>
            <pc:sldMk cId="2820565261" sldId="2147473418"/>
            <ac:spMk id="6" creationId="{F1888F58-64FD-F085-003C-51C002D7C297}"/>
          </ac:spMkLst>
        </pc:spChg>
        <pc:spChg chg="mod">
          <ac:chgData name="Mike Sullivan-Trainor - AVIXA" userId="ebaa6f64-7be6-4945-9016-f2c1847d2646" providerId="ADAL" clId="{27E8539C-BE4C-4B58-8975-AF57A82CEBF4}" dt="2025-05-24T20:21:31.635" v="17681" actId="1076"/>
          <ac:spMkLst>
            <pc:docMk/>
            <pc:sldMk cId="2820565261" sldId="2147473418"/>
            <ac:spMk id="7" creationId="{AC88E68C-FA9F-3167-3111-7420B4690337}"/>
          </ac:spMkLst>
        </pc:spChg>
        <pc:spChg chg="mod">
          <ac:chgData name="Mike Sullivan-Trainor - AVIXA" userId="ebaa6f64-7be6-4945-9016-f2c1847d2646" providerId="ADAL" clId="{27E8539C-BE4C-4B58-8975-AF57A82CEBF4}" dt="2025-05-24T20:21:36.850" v="17689" actId="20577"/>
          <ac:spMkLst>
            <pc:docMk/>
            <pc:sldMk cId="2820565261" sldId="2147473418"/>
            <ac:spMk id="8" creationId="{89C5FBC7-E46E-B7B8-FF52-8900E0639374}"/>
          </ac:spMkLst>
        </pc:spChg>
        <pc:spChg chg="add mod">
          <ac:chgData name="Mike Sullivan-Trainor - AVIXA" userId="ebaa6f64-7be6-4945-9016-f2c1847d2646" providerId="ADAL" clId="{27E8539C-BE4C-4B58-8975-AF57A82CEBF4}" dt="2025-05-27T14:55:11.967" v="22579" actId="1038"/>
          <ac:spMkLst>
            <pc:docMk/>
            <pc:sldMk cId="2820565261" sldId="2147473418"/>
            <ac:spMk id="12" creationId="{3F816796-73E0-BB3C-18D1-DB2D27BDE025}"/>
          </ac:spMkLst>
        </pc:spChg>
        <pc:spChg chg="mod">
          <ac:chgData name="Mike Sullivan-Trainor - AVIXA" userId="ebaa6f64-7be6-4945-9016-f2c1847d2646" providerId="ADAL" clId="{27E8539C-BE4C-4B58-8975-AF57A82CEBF4}" dt="2025-05-24T20:22:02.534" v="17693" actId="20577"/>
          <ac:spMkLst>
            <pc:docMk/>
            <pc:sldMk cId="2820565261" sldId="2147473418"/>
            <ac:spMk id="15" creationId="{6668134E-BF83-8471-FDA0-A0AD68E00061}"/>
          </ac:spMkLst>
        </pc:spChg>
        <pc:spChg chg="mod">
          <ac:chgData name="Mike Sullivan-Trainor - AVIXA" userId="ebaa6f64-7be6-4945-9016-f2c1847d2646" providerId="ADAL" clId="{27E8539C-BE4C-4B58-8975-AF57A82CEBF4}" dt="2025-05-24T20:22:21.946" v="17697" actId="20577"/>
          <ac:spMkLst>
            <pc:docMk/>
            <pc:sldMk cId="2820565261" sldId="2147473418"/>
            <ac:spMk id="16" creationId="{3A929041-3F6E-52C1-9E93-9DEFA5451FFF}"/>
          </ac:spMkLst>
        </pc:spChg>
        <pc:spChg chg="mod">
          <ac:chgData name="Mike Sullivan-Trainor - AVIXA" userId="ebaa6f64-7be6-4945-9016-f2c1847d2646" providerId="ADAL" clId="{27E8539C-BE4C-4B58-8975-AF57A82CEBF4}" dt="2025-05-24T20:55:53.074" v="18172" actId="20577"/>
          <ac:spMkLst>
            <pc:docMk/>
            <pc:sldMk cId="2820565261" sldId="2147473418"/>
            <ac:spMk id="17" creationId="{BC9C9585-0A95-6491-482A-3580D84B3E82}"/>
          </ac:spMkLst>
        </pc:spChg>
        <pc:graphicFrameChg chg="mod">
          <ac:chgData name="Mike Sullivan-Trainor - AVIXA" userId="ebaa6f64-7be6-4945-9016-f2c1847d2646" providerId="ADAL" clId="{27E8539C-BE4C-4B58-8975-AF57A82CEBF4}" dt="2025-05-27T15:13:12.199" v="22689" actId="207"/>
          <ac:graphicFrameMkLst>
            <pc:docMk/>
            <pc:sldMk cId="2820565261" sldId="2147473418"/>
            <ac:graphicFrameMk id="20" creationId="{6CB7EBDB-CBF5-0E0F-AB11-19E7124EE3FA}"/>
          </ac:graphicFrameMkLst>
        </pc:graphicFrameChg>
        <pc:graphicFrameChg chg="mod">
          <ac:chgData name="Mike Sullivan-Trainor - AVIXA" userId="ebaa6f64-7be6-4945-9016-f2c1847d2646" providerId="ADAL" clId="{27E8539C-BE4C-4B58-8975-AF57A82CEBF4}" dt="2025-05-27T14:59:01.651" v="22623" actId="14100"/>
          <ac:graphicFrameMkLst>
            <pc:docMk/>
            <pc:sldMk cId="2820565261" sldId="2147473418"/>
            <ac:graphicFrameMk id="23" creationId="{A1F9DC3C-0BEA-BE91-F649-A662956F404E}"/>
          </ac:graphicFrameMkLst>
        </pc:graphicFrameChg>
        <pc:graphicFrameChg chg="mod">
          <ac:chgData name="Mike Sullivan-Trainor - AVIXA" userId="ebaa6f64-7be6-4945-9016-f2c1847d2646" providerId="ADAL" clId="{27E8539C-BE4C-4B58-8975-AF57A82CEBF4}" dt="2025-05-27T15:12:40.192" v="22688" actId="207"/>
          <ac:graphicFrameMkLst>
            <pc:docMk/>
            <pc:sldMk cId="2820565261" sldId="2147473418"/>
            <ac:graphicFrameMk id="26" creationId="{9FA1A0BD-760B-087B-3004-05CF7A1E5037}"/>
          </ac:graphicFrameMkLst>
        </pc:graphicFrameChg>
      </pc:sldChg>
      <pc:sldChg chg="addSp modSp add mod">
        <pc:chgData name="Mike Sullivan-Trainor - AVIXA" userId="ebaa6f64-7be6-4945-9016-f2c1847d2646" providerId="ADAL" clId="{27E8539C-BE4C-4B58-8975-AF57A82CEBF4}" dt="2025-05-27T15:16:05.588" v="22697" actId="20577"/>
        <pc:sldMkLst>
          <pc:docMk/>
          <pc:sldMk cId="2011442212" sldId="2147473419"/>
        </pc:sldMkLst>
        <pc:spChg chg="mod">
          <ac:chgData name="Mike Sullivan-Trainor - AVIXA" userId="ebaa6f64-7be6-4945-9016-f2c1847d2646" providerId="ADAL" clId="{27E8539C-BE4C-4B58-8975-AF57A82CEBF4}" dt="2025-05-24T21:09:17.380" v="18277" actId="20577"/>
          <ac:spMkLst>
            <pc:docMk/>
            <pc:sldMk cId="2011442212" sldId="2147473419"/>
            <ac:spMk id="2" creationId="{EE4594CB-5AF6-A7F5-48FF-AE76152A8781}"/>
          </ac:spMkLst>
        </pc:spChg>
        <pc:spChg chg="mod">
          <ac:chgData name="Mike Sullivan-Trainor - AVIXA" userId="ebaa6f64-7be6-4945-9016-f2c1847d2646" providerId="ADAL" clId="{27E8539C-BE4C-4B58-8975-AF57A82CEBF4}" dt="2025-05-27T15:01:27.966" v="22666" actId="1076"/>
          <ac:spMkLst>
            <pc:docMk/>
            <pc:sldMk cId="2011442212" sldId="2147473419"/>
            <ac:spMk id="3" creationId="{524E383A-13A8-777F-B3A6-0DBFF83ACC36}"/>
          </ac:spMkLst>
        </pc:spChg>
        <pc:spChg chg="mod">
          <ac:chgData name="Mike Sullivan-Trainor - AVIXA" userId="ebaa6f64-7be6-4945-9016-f2c1847d2646" providerId="ADAL" clId="{27E8539C-BE4C-4B58-8975-AF57A82CEBF4}" dt="2025-05-27T15:16:05.588" v="22697" actId="20577"/>
          <ac:spMkLst>
            <pc:docMk/>
            <pc:sldMk cId="2011442212" sldId="2147473419"/>
            <ac:spMk id="4" creationId="{6C54D9F1-504C-D179-2A29-99A684E0BF9C}"/>
          </ac:spMkLst>
        </pc:spChg>
        <pc:spChg chg="mod">
          <ac:chgData name="Mike Sullivan-Trainor - AVIXA" userId="ebaa6f64-7be6-4945-9016-f2c1847d2646" providerId="ADAL" clId="{27E8539C-BE4C-4B58-8975-AF57A82CEBF4}" dt="2025-05-24T20:45:50.185" v="18067" actId="20577"/>
          <ac:spMkLst>
            <pc:docMk/>
            <pc:sldMk cId="2011442212" sldId="2147473419"/>
            <ac:spMk id="6" creationId="{3EEAEAA6-FA8B-A64B-457F-05328F2EA4BE}"/>
          </ac:spMkLst>
        </pc:spChg>
        <pc:spChg chg="mod">
          <ac:chgData name="Mike Sullivan-Trainor - AVIXA" userId="ebaa6f64-7be6-4945-9016-f2c1847d2646" providerId="ADAL" clId="{27E8539C-BE4C-4B58-8975-AF57A82CEBF4}" dt="2025-05-24T20:46:09.011" v="18098" actId="20577"/>
          <ac:spMkLst>
            <pc:docMk/>
            <pc:sldMk cId="2011442212" sldId="2147473419"/>
            <ac:spMk id="7" creationId="{37E78972-4E68-09CF-B7A7-D138818EB34B}"/>
          </ac:spMkLst>
        </pc:spChg>
        <pc:spChg chg="mod">
          <ac:chgData name="Mike Sullivan-Trainor - AVIXA" userId="ebaa6f64-7be6-4945-9016-f2c1847d2646" providerId="ADAL" clId="{27E8539C-BE4C-4B58-8975-AF57A82CEBF4}" dt="2025-05-24T20:46:17.521" v="18113" actId="20577"/>
          <ac:spMkLst>
            <pc:docMk/>
            <pc:sldMk cId="2011442212" sldId="2147473419"/>
            <ac:spMk id="8" creationId="{B47ECC17-D21E-7530-D9DB-41D461A1851A}"/>
          </ac:spMkLst>
        </pc:spChg>
        <pc:spChg chg="add mod">
          <ac:chgData name="Mike Sullivan-Trainor - AVIXA" userId="ebaa6f64-7be6-4945-9016-f2c1847d2646" providerId="ADAL" clId="{27E8539C-BE4C-4B58-8975-AF57A82CEBF4}" dt="2025-05-27T14:59:56.004" v="22646" actId="1038"/>
          <ac:spMkLst>
            <pc:docMk/>
            <pc:sldMk cId="2011442212" sldId="2147473419"/>
            <ac:spMk id="12" creationId="{5F46F6C3-68A9-29C4-CF99-5F1C9574E1CF}"/>
          </ac:spMkLst>
        </pc:spChg>
        <pc:spChg chg="mod">
          <ac:chgData name="Mike Sullivan-Trainor - AVIXA" userId="ebaa6f64-7be6-4945-9016-f2c1847d2646" providerId="ADAL" clId="{27E8539C-BE4C-4B58-8975-AF57A82CEBF4}" dt="2025-05-24T20:55:14.854" v="18161" actId="20577"/>
          <ac:spMkLst>
            <pc:docMk/>
            <pc:sldMk cId="2011442212" sldId="2147473419"/>
            <ac:spMk id="15" creationId="{3C25B652-E03E-083B-61DD-49461BCB4B30}"/>
          </ac:spMkLst>
        </pc:spChg>
        <pc:spChg chg="mod">
          <ac:chgData name="Mike Sullivan-Trainor - AVIXA" userId="ebaa6f64-7be6-4945-9016-f2c1847d2646" providerId="ADAL" clId="{27E8539C-BE4C-4B58-8975-AF57A82CEBF4}" dt="2025-05-24T20:55:22.148" v="18165" actId="20577"/>
          <ac:spMkLst>
            <pc:docMk/>
            <pc:sldMk cId="2011442212" sldId="2147473419"/>
            <ac:spMk id="16" creationId="{9D7D3B1D-BA76-DDD8-5300-7627C2FFDDAD}"/>
          </ac:spMkLst>
        </pc:spChg>
        <pc:spChg chg="mod">
          <ac:chgData name="Mike Sullivan-Trainor - AVIXA" userId="ebaa6f64-7be6-4945-9016-f2c1847d2646" providerId="ADAL" clId="{27E8539C-BE4C-4B58-8975-AF57A82CEBF4}" dt="2025-05-24T20:55:36.158" v="18167" actId="20577"/>
          <ac:spMkLst>
            <pc:docMk/>
            <pc:sldMk cId="2011442212" sldId="2147473419"/>
            <ac:spMk id="17" creationId="{535537A9-78C8-13B7-B34C-E1FEDECC4BCD}"/>
          </ac:spMkLst>
        </pc:spChg>
        <pc:graphicFrameChg chg="mod">
          <ac:chgData name="Mike Sullivan-Trainor - AVIXA" userId="ebaa6f64-7be6-4945-9016-f2c1847d2646" providerId="ADAL" clId="{27E8539C-BE4C-4B58-8975-AF57A82CEBF4}" dt="2025-05-27T15:15:09.186" v="22696" actId="207"/>
          <ac:graphicFrameMkLst>
            <pc:docMk/>
            <pc:sldMk cId="2011442212" sldId="2147473419"/>
            <ac:graphicFrameMk id="20" creationId="{31855863-CE56-1A2F-6CD4-C04AB4AE7960}"/>
          </ac:graphicFrameMkLst>
        </pc:graphicFrameChg>
        <pc:graphicFrameChg chg="mod">
          <ac:chgData name="Mike Sullivan-Trainor - AVIXA" userId="ebaa6f64-7be6-4945-9016-f2c1847d2646" providerId="ADAL" clId="{27E8539C-BE4C-4B58-8975-AF57A82CEBF4}" dt="2025-05-27T15:15:00.901" v="22695" actId="207"/>
          <ac:graphicFrameMkLst>
            <pc:docMk/>
            <pc:sldMk cId="2011442212" sldId="2147473419"/>
            <ac:graphicFrameMk id="23" creationId="{86BF96DF-7824-9774-E702-D88B8AA47D80}"/>
          </ac:graphicFrameMkLst>
        </pc:graphicFrameChg>
        <pc:graphicFrameChg chg="mod">
          <ac:chgData name="Mike Sullivan-Trainor - AVIXA" userId="ebaa6f64-7be6-4945-9016-f2c1847d2646" providerId="ADAL" clId="{27E8539C-BE4C-4B58-8975-AF57A82CEBF4}" dt="2025-05-27T15:13:58.526" v="22691" actId="207"/>
          <ac:graphicFrameMkLst>
            <pc:docMk/>
            <pc:sldMk cId="2011442212" sldId="2147473419"/>
            <ac:graphicFrameMk id="26" creationId="{B5FEBBA4-FD2D-1726-80C0-67F6089B2BD2}"/>
          </ac:graphicFrameMkLst>
        </pc:graphicFrameChg>
      </pc:sldChg>
      <pc:sldChg chg="addSp modSp add mod ord">
        <pc:chgData name="Mike Sullivan-Trainor - AVIXA" userId="ebaa6f64-7be6-4945-9016-f2c1847d2646" providerId="ADAL" clId="{27E8539C-BE4C-4B58-8975-AF57A82CEBF4}" dt="2025-05-27T15:21:46.435" v="22718" actId="1038"/>
        <pc:sldMkLst>
          <pc:docMk/>
          <pc:sldMk cId="386731167" sldId="2147473420"/>
        </pc:sldMkLst>
        <pc:spChg chg="mod">
          <ac:chgData name="Mike Sullivan-Trainor - AVIXA" userId="ebaa6f64-7be6-4945-9016-f2c1847d2646" providerId="ADAL" clId="{27E8539C-BE4C-4B58-8975-AF57A82CEBF4}" dt="2025-05-24T21:32:52.319" v="18922" actId="20577"/>
          <ac:spMkLst>
            <pc:docMk/>
            <pc:sldMk cId="386731167" sldId="2147473420"/>
            <ac:spMk id="2" creationId="{98BE056D-3718-350F-2E09-7F8260373FCF}"/>
          </ac:spMkLst>
        </pc:spChg>
        <pc:spChg chg="mod">
          <ac:chgData name="Mike Sullivan-Trainor - AVIXA" userId="ebaa6f64-7be6-4945-9016-f2c1847d2646" providerId="ADAL" clId="{27E8539C-BE4C-4B58-8975-AF57A82CEBF4}" dt="2025-05-24T21:33:47.052" v="19034" actId="20577"/>
          <ac:spMkLst>
            <pc:docMk/>
            <pc:sldMk cId="386731167" sldId="2147473420"/>
            <ac:spMk id="3" creationId="{6F6C393B-D342-BCBA-160A-CD57A3856A36}"/>
          </ac:spMkLst>
        </pc:spChg>
        <pc:spChg chg="mod">
          <ac:chgData name="Mike Sullivan-Trainor - AVIXA" userId="ebaa6f64-7be6-4945-9016-f2c1847d2646" providerId="ADAL" clId="{27E8539C-BE4C-4B58-8975-AF57A82CEBF4}" dt="2025-05-24T21:35:32.068" v="19310" actId="20577"/>
          <ac:spMkLst>
            <pc:docMk/>
            <pc:sldMk cId="386731167" sldId="2147473420"/>
            <ac:spMk id="4" creationId="{94E5420A-03C9-FBEA-57D4-E661BFEB2C6E}"/>
          </ac:spMkLst>
        </pc:spChg>
        <pc:spChg chg="mod">
          <ac:chgData name="Mike Sullivan-Trainor - AVIXA" userId="ebaa6f64-7be6-4945-9016-f2c1847d2646" providerId="ADAL" clId="{27E8539C-BE4C-4B58-8975-AF57A82CEBF4}" dt="2025-05-24T21:14:51.612" v="18572" actId="20577"/>
          <ac:spMkLst>
            <pc:docMk/>
            <pc:sldMk cId="386731167" sldId="2147473420"/>
            <ac:spMk id="6" creationId="{759FC825-460A-6C87-7EAE-6E8B8F1AF33F}"/>
          </ac:spMkLst>
        </pc:spChg>
        <pc:spChg chg="mod">
          <ac:chgData name="Mike Sullivan-Trainor - AVIXA" userId="ebaa6f64-7be6-4945-9016-f2c1847d2646" providerId="ADAL" clId="{27E8539C-BE4C-4B58-8975-AF57A82CEBF4}" dt="2025-05-24T21:15:30.368" v="18591" actId="20577"/>
          <ac:spMkLst>
            <pc:docMk/>
            <pc:sldMk cId="386731167" sldId="2147473420"/>
            <ac:spMk id="7" creationId="{66A49E99-C051-96A2-D76E-612A59CFA040}"/>
          </ac:spMkLst>
        </pc:spChg>
        <pc:spChg chg="add mod">
          <ac:chgData name="Mike Sullivan-Trainor - AVIXA" userId="ebaa6f64-7be6-4945-9016-f2c1847d2646" providerId="ADAL" clId="{27E8539C-BE4C-4B58-8975-AF57A82CEBF4}" dt="2025-05-27T15:21:46.435" v="22718" actId="1038"/>
          <ac:spMkLst>
            <pc:docMk/>
            <pc:sldMk cId="386731167" sldId="2147473420"/>
            <ac:spMk id="9" creationId="{61BBD9E2-8277-8019-1892-07EC102A03EF}"/>
          </ac:spMkLst>
        </pc:spChg>
        <pc:spChg chg="mod">
          <ac:chgData name="Mike Sullivan-Trainor - AVIXA" userId="ebaa6f64-7be6-4945-9016-f2c1847d2646" providerId="ADAL" clId="{27E8539C-BE4C-4B58-8975-AF57A82CEBF4}" dt="2025-05-24T21:16:11.302" v="18596" actId="20577"/>
          <ac:spMkLst>
            <pc:docMk/>
            <pc:sldMk cId="386731167" sldId="2147473420"/>
            <ac:spMk id="12" creationId="{15DE545B-BF29-6CD0-3407-FED53AC56B4F}"/>
          </ac:spMkLst>
        </pc:spChg>
        <pc:spChg chg="mod">
          <ac:chgData name="Mike Sullivan-Trainor - AVIXA" userId="ebaa6f64-7be6-4945-9016-f2c1847d2646" providerId="ADAL" clId="{27E8539C-BE4C-4B58-8975-AF57A82CEBF4}" dt="2025-05-24T21:16:20.484" v="18601" actId="20577"/>
          <ac:spMkLst>
            <pc:docMk/>
            <pc:sldMk cId="386731167" sldId="2147473420"/>
            <ac:spMk id="13" creationId="{656EA05B-FD59-10DC-7FAF-2B9FB37FEC06}"/>
          </ac:spMkLst>
        </pc:spChg>
        <pc:graphicFrameChg chg="mod">
          <ac:chgData name="Mike Sullivan-Trainor - AVIXA" userId="ebaa6f64-7be6-4945-9016-f2c1847d2646" providerId="ADAL" clId="{27E8539C-BE4C-4B58-8975-AF57A82CEBF4}" dt="2025-05-27T15:21:01.880" v="22707" actId="207"/>
          <ac:graphicFrameMkLst>
            <pc:docMk/>
            <pc:sldMk cId="386731167" sldId="2147473420"/>
            <ac:graphicFrameMk id="17" creationId="{6CEC84F1-1B94-27DD-C252-A654BE081286}"/>
          </ac:graphicFrameMkLst>
        </pc:graphicFrameChg>
        <pc:graphicFrameChg chg="mod">
          <ac:chgData name="Mike Sullivan-Trainor - AVIXA" userId="ebaa6f64-7be6-4945-9016-f2c1847d2646" providerId="ADAL" clId="{27E8539C-BE4C-4B58-8975-AF57A82CEBF4}" dt="2025-05-27T15:18:45.064" v="22704" actId="207"/>
          <ac:graphicFrameMkLst>
            <pc:docMk/>
            <pc:sldMk cId="386731167" sldId="2147473420"/>
            <ac:graphicFrameMk id="20" creationId="{9DD9EDB6-2715-5A10-6AC7-8E6DCBC19119}"/>
          </ac:graphicFrameMkLst>
        </pc:graphicFrameChg>
      </pc:sldChg>
      <pc:sldChg chg="addSp modSp add mod">
        <pc:chgData name="Mike Sullivan-Trainor - AVIXA" userId="ebaa6f64-7be6-4945-9016-f2c1847d2646" providerId="ADAL" clId="{27E8539C-BE4C-4B58-8975-AF57A82CEBF4}" dt="2025-05-27T15:29:45.861" v="22783" actId="1076"/>
        <pc:sldMkLst>
          <pc:docMk/>
          <pc:sldMk cId="1871259947" sldId="2147473421"/>
        </pc:sldMkLst>
        <pc:spChg chg="mod">
          <ac:chgData name="Mike Sullivan-Trainor - AVIXA" userId="ebaa6f64-7be6-4945-9016-f2c1847d2646" providerId="ADAL" clId="{27E8539C-BE4C-4B58-8975-AF57A82CEBF4}" dt="2025-05-27T15:29:23.010" v="22777" actId="14100"/>
          <ac:spMkLst>
            <pc:docMk/>
            <pc:sldMk cId="1871259947" sldId="2147473421"/>
            <ac:spMk id="2" creationId="{81C7F9A0-0195-4FFE-8BFE-EDE849B0EAD5}"/>
          </ac:spMkLst>
        </pc:spChg>
        <pc:spChg chg="mod">
          <ac:chgData name="Mike Sullivan-Trainor - AVIXA" userId="ebaa6f64-7be6-4945-9016-f2c1847d2646" providerId="ADAL" clId="{27E8539C-BE4C-4B58-8975-AF57A82CEBF4}" dt="2025-05-24T23:03:15.555" v="19918" actId="122"/>
          <ac:spMkLst>
            <pc:docMk/>
            <pc:sldMk cId="1871259947" sldId="2147473421"/>
            <ac:spMk id="3" creationId="{D69AD53F-2324-20BB-D8C1-843A20D73554}"/>
          </ac:spMkLst>
        </pc:spChg>
        <pc:spChg chg="mod">
          <ac:chgData name="Mike Sullivan-Trainor - AVIXA" userId="ebaa6f64-7be6-4945-9016-f2c1847d2646" providerId="ADAL" clId="{27E8539C-BE4C-4B58-8975-AF57A82CEBF4}" dt="2025-05-24T23:03:55.588" v="19994" actId="20577"/>
          <ac:spMkLst>
            <pc:docMk/>
            <pc:sldMk cId="1871259947" sldId="2147473421"/>
            <ac:spMk id="4" creationId="{802BB8F6-7ED0-4BCB-1C64-201014989D13}"/>
          </ac:spMkLst>
        </pc:spChg>
        <pc:spChg chg="mod">
          <ac:chgData name="Mike Sullivan-Trainor - AVIXA" userId="ebaa6f64-7be6-4945-9016-f2c1847d2646" providerId="ADAL" clId="{27E8539C-BE4C-4B58-8975-AF57A82CEBF4}" dt="2025-05-24T22:50:24.783" v="19654" actId="1076"/>
          <ac:spMkLst>
            <pc:docMk/>
            <pc:sldMk cId="1871259947" sldId="2147473421"/>
            <ac:spMk id="6" creationId="{21EE8360-D477-901B-CBBD-EBF168F772F0}"/>
          </ac:spMkLst>
        </pc:spChg>
        <pc:spChg chg="mod">
          <ac:chgData name="Mike Sullivan-Trainor - AVIXA" userId="ebaa6f64-7be6-4945-9016-f2c1847d2646" providerId="ADAL" clId="{27E8539C-BE4C-4B58-8975-AF57A82CEBF4}" dt="2025-05-24T22:53:55.217" v="19689" actId="20577"/>
          <ac:spMkLst>
            <pc:docMk/>
            <pc:sldMk cId="1871259947" sldId="2147473421"/>
            <ac:spMk id="7" creationId="{B14E42CC-C406-0BD4-C9AC-3F308CB3A441}"/>
          </ac:spMkLst>
        </pc:spChg>
        <pc:spChg chg="mod">
          <ac:chgData name="Mike Sullivan-Trainor - AVIXA" userId="ebaa6f64-7be6-4945-9016-f2c1847d2646" providerId="ADAL" clId="{27E8539C-BE4C-4B58-8975-AF57A82CEBF4}" dt="2025-05-24T22:57:43.354" v="19736" actId="20577"/>
          <ac:spMkLst>
            <pc:docMk/>
            <pc:sldMk cId="1871259947" sldId="2147473421"/>
            <ac:spMk id="8" creationId="{E32D8EBD-35A4-518D-C053-6AD4C49D2A13}"/>
          </ac:spMkLst>
        </pc:spChg>
        <pc:spChg chg="add mod">
          <ac:chgData name="Mike Sullivan-Trainor - AVIXA" userId="ebaa6f64-7be6-4945-9016-f2c1847d2646" providerId="ADAL" clId="{27E8539C-BE4C-4B58-8975-AF57A82CEBF4}" dt="2025-05-27T15:29:45.861" v="22783" actId="1076"/>
          <ac:spMkLst>
            <pc:docMk/>
            <pc:sldMk cId="1871259947" sldId="2147473421"/>
            <ac:spMk id="12" creationId="{B5608B8B-7545-CE4F-E722-9A599C4F4C9C}"/>
          </ac:spMkLst>
        </pc:spChg>
        <pc:spChg chg="mod">
          <ac:chgData name="Mike Sullivan-Trainor - AVIXA" userId="ebaa6f64-7be6-4945-9016-f2c1847d2646" providerId="ADAL" clId="{27E8539C-BE4C-4B58-8975-AF57A82CEBF4}" dt="2025-05-24T22:50:04.032" v="19622" actId="20577"/>
          <ac:spMkLst>
            <pc:docMk/>
            <pc:sldMk cId="1871259947" sldId="2147473421"/>
            <ac:spMk id="15" creationId="{9628E8B0-2880-756E-15DB-9BFC96990FC2}"/>
          </ac:spMkLst>
        </pc:spChg>
        <pc:spChg chg="mod">
          <ac:chgData name="Mike Sullivan-Trainor - AVIXA" userId="ebaa6f64-7be6-4945-9016-f2c1847d2646" providerId="ADAL" clId="{27E8539C-BE4C-4B58-8975-AF57A82CEBF4}" dt="2025-05-24T23:00:18.691" v="19763" actId="20577"/>
          <ac:spMkLst>
            <pc:docMk/>
            <pc:sldMk cId="1871259947" sldId="2147473421"/>
            <ac:spMk id="16" creationId="{03C7F8BD-4AB0-8492-868D-EAC6E980A1B1}"/>
          </ac:spMkLst>
        </pc:spChg>
        <pc:spChg chg="mod">
          <ac:chgData name="Mike Sullivan-Trainor - AVIXA" userId="ebaa6f64-7be6-4945-9016-f2c1847d2646" providerId="ADAL" clId="{27E8539C-BE4C-4B58-8975-AF57A82CEBF4}" dt="2025-05-24T23:00:38.379" v="19767" actId="20577"/>
          <ac:spMkLst>
            <pc:docMk/>
            <pc:sldMk cId="1871259947" sldId="2147473421"/>
            <ac:spMk id="17" creationId="{F8EC9792-4B25-73A4-F63D-04DA94A5F477}"/>
          </ac:spMkLst>
        </pc:spChg>
        <pc:graphicFrameChg chg="mod">
          <ac:chgData name="Mike Sullivan-Trainor - AVIXA" userId="ebaa6f64-7be6-4945-9016-f2c1847d2646" providerId="ADAL" clId="{27E8539C-BE4C-4B58-8975-AF57A82CEBF4}" dt="2025-05-24T22:53:23.231" v="19681"/>
          <ac:graphicFrameMkLst>
            <pc:docMk/>
            <pc:sldMk cId="1871259947" sldId="2147473421"/>
            <ac:graphicFrameMk id="20" creationId="{D3FFF16A-2C4F-AA9E-CDBD-FD18FA282D39}"/>
          </ac:graphicFrameMkLst>
        </pc:graphicFrameChg>
        <pc:graphicFrameChg chg="mod">
          <ac:chgData name="Mike Sullivan-Trainor - AVIXA" userId="ebaa6f64-7be6-4945-9016-f2c1847d2646" providerId="ADAL" clId="{27E8539C-BE4C-4B58-8975-AF57A82CEBF4}" dt="2025-05-24T22:56:52.608" v="19714"/>
          <ac:graphicFrameMkLst>
            <pc:docMk/>
            <pc:sldMk cId="1871259947" sldId="2147473421"/>
            <ac:graphicFrameMk id="23" creationId="{EAC87594-2FE8-F04C-0014-C5518D8C7FDC}"/>
          </ac:graphicFrameMkLst>
        </pc:graphicFrameChg>
        <pc:graphicFrameChg chg="mod">
          <ac:chgData name="Mike Sullivan-Trainor - AVIXA" userId="ebaa6f64-7be6-4945-9016-f2c1847d2646" providerId="ADAL" clId="{27E8539C-BE4C-4B58-8975-AF57A82CEBF4}" dt="2025-05-24T22:59:47.367" v="19759" actId="1037"/>
          <ac:graphicFrameMkLst>
            <pc:docMk/>
            <pc:sldMk cId="1871259947" sldId="2147473421"/>
            <ac:graphicFrameMk id="26" creationId="{09C282EE-9127-2A7E-FA47-69DC2AA245EE}"/>
          </ac:graphicFrameMkLst>
        </pc:graphicFrameChg>
      </pc:sldChg>
      <pc:sldChg chg="addSp modSp add mod">
        <pc:chgData name="Mike Sullivan-Trainor - AVIXA" userId="ebaa6f64-7be6-4945-9016-f2c1847d2646" providerId="ADAL" clId="{27E8539C-BE4C-4B58-8975-AF57A82CEBF4}" dt="2025-05-27T15:33:05.959" v="22826" actId="1036"/>
        <pc:sldMkLst>
          <pc:docMk/>
          <pc:sldMk cId="842725305" sldId="2147473422"/>
        </pc:sldMkLst>
        <pc:spChg chg="mod">
          <ac:chgData name="Mike Sullivan-Trainor - AVIXA" userId="ebaa6f64-7be6-4945-9016-f2c1847d2646" providerId="ADAL" clId="{27E8539C-BE4C-4B58-8975-AF57A82CEBF4}" dt="2025-05-24T23:20:00.070" v="20229" actId="20577"/>
          <ac:spMkLst>
            <pc:docMk/>
            <pc:sldMk cId="842725305" sldId="2147473422"/>
            <ac:spMk id="2" creationId="{9518D29F-4B79-A93F-577E-7014658D3B64}"/>
          </ac:spMkLst>
        </pc:spChg>
        <pc:spChg chg="mod">
          <ac:chgData name="Mike Sullivan-Trainor - AVIXA" userId="ebaa6f64-7be6-4945-9016-f2c1847d2646" providerId="ADAL" clId="{27E8539C-BE4C-4B58-8975-AF57A82CEBF4}" dt="2025-05-27T15:31:08.784" v="22792" actId="20577"/>
          <ac:spMkLst>
            <pc:docMk/>
            <pc:sldMk cId="842725305" sldId="2147473422"/>
            <ac:spMk id="3" creationId="{A383845C-4476-3E77-7400-1C8C4CD9A380}"/>
          </ac:spMkLst>
        </pc:spChg>
        <pc:spChg chg="mod">
          <ac:chgData name="Mike Sullivan-Trainor - AVIXA" userId="ebaa6f64-7be6-4945-9016-f2c1847d2646" providerId="ADAL" clId="{27E8539C-BE4C-4B58-8975-AF57A82CEBF4}" dt="2025-05-24T23:21:06.116" v="20376" actId="20577"/>
          <ac:spMkLst>
            <pc:docMk/>
            <pc:sldMk cId="842725305" sldId="2147473422"/>
            <ac:spMk id="4" creationId="{98240172-400F-CC19-F0FF-07DB5FB58082}"/>
          </ac:spMkLst>
        </pc:spChg>
        <pc:spChg chg="mod">
          <ac:chgData name="Mike Sullivan-Trainor - AVIXA" userId="ebaa6f64-7be6-4945-9016-f2c1847d2646" providerId="ADAL" clId="{27E8539C-BE4C-4B58-8975-AF57A82CEBF4}" dt="2025-05-27T15:33:05.959" v="22826" actId="1036"/>
          <ac:spMkLst>
            <pc:docMk/>
            <pc:sldMk cId="842725305" sldId="2147473422"/>
            <ac:spMk id="6" creationId="{3711A505-3E4C-404F-7D8F-26905B304196}"/>
          </ac:spMkLst>
        </pc:spChg>
        <pc:spChg chg="mod">
          <ac:chgData name="Mike Sullivan-Trainor - AVIXA" userId="ebaa6f64-7be6-4945-9016-f2c1847d2646" providerId="ADAL" clId="{27E8539C-BE4C-4B58-8975-AF57A82CEBF4}" dt="2025-05-24T23:08:33.142" v="20042" actId="20577"/>
          <ac:spMkLst>
            <pc:docMk/>
            <pc:sldMk cId="842725305" sldId="2147473422"/>
            <ac:spMk id="7" creationId="{F0C524F8-D479-F3C5-C892-921CBC9806F8}"/>
          </ac:spMkLst>
        </pc:spChg>
        <pc:spChg chg="mod">
          <ac:chgData name="Mike Sullivan-Trainor - AVIXA" userId="ebaa6f64-7be6-4945-9016-f2c1847d2646" providerId="ADAL" clId="{27E8539C-BE4C-4B58-8975-AF57A82CEBF4}" dt="2025-05-24T23:18:40.163" v="20145" actId="1076"/>
          <ac:spMkLst>
            <pc:docMk/>
            <pc:sldMk cId="842725305" sldId="2147473422"/>
            <ac:spMk id="8" creationId="{FB7933DB-E85D-2591-EB5F-D9AE35C0EA10}"/>
          </ac:spMkLst>
        </pc:spChg>
        <pc:spChg chg="add mod">
          <ac:chgData name="Mike Sullivan-Trainor - AVIXA" userId="ebaa6f64-7be6-4945-9016-f2c1847d2646" providerId="ADAL" clId="{27E8539C-BE4C-4B58-8975-AF57A82CEBF4}" dt="2025-05-27T15:30:52.284" v="22791" actId="1076"/>
          <ac:spMkLst>
            <pc:docMk/>
            <pc:sldMk cId="842725305" sldId="2147473422"/>
            <ac:spMk id="12" creationId="{15EC3AD8-D42F-55AF-C104-BC5EAF8FE4D6}"/>
          </ac:spMkLst>
        </pc:spChg>
        <pc:spChg chg="mod">
          <ac:chgData name="Mike Sullivan-Trainor - AVIXA" userId="ebaa6f64-7be6-4945-9016-f2c1847d2646" providerId="ADAL" clId="{27E8539C-BE4C-4B58-8975-AF57A82CEBF4}" dt="2025-05-24T23:09:20.079" v="20083" actId="20577"/>
          <ac:spMkLst>
            <pc:docMk/>
            <pc:sldMk cId="842725305" sldId="2147473422"/>
            <ac:spMk id="15" creationId="{60907683-2818-F458-7959-67307214C242}"/>
          </ac:spMkLst>
        </pc:spChg>
        <pc:spChg chg="mod">
          <ac:chgData name="Mike Sullivan-Trainor - AVIXA" userId="ebaa6f64-7be6-4945-9016-f2c1847d2646" providerId="ADAL" clId="{27E8539C-BE4C-4B58-8975-AF57A82CEBF4}" dt="2025-05-24T23:09:28.284" v="20087" actId="20577"/>
          <ac:spMkLst>
            <pc:docMk/>
            <pc:sldMk cId="842725305" sldId="2147473422"/>
            <ac:spMk id="16" creationId="{9A3366E1-96FD-1FFA-F1AC-347934F00245}"/>
          </ac:spMkLst>
        </pc:spChg>
        <pc:spChg chg="mod">
          <ac:chgData name="Mike Sullivan-Trainor - AVIXA" userId="ebaa6f64-7be6-4945-9016-f2c1847d2646" providerId="ADAL" clId="{27E8539C-BE4C-4B58-8975-AF57A82CEBF4}" dt="2025-05-24T23:09:47.954" v="20091" actId="20577"/>
          <ac:spMkLst>
            <pc:docMk/>
            <pc:sldMk cId="842725305" sldId="2147473422"/>
            <ac:spMk id="17" creationId="{ECA3B993-6921-3118-539D-321B35726A4A}"/>
          </ac:spMkLst>
        </pc:spChg>
        <pc:graphicFrameChg chg="mod">
          <ac:chgData name="Mike Sullivan-Trainor - AVIXA" userId="ebaa6f64-7be6-4945-9016-f2c1847d2646" providerId="ADAL" clId="{27E8539C-BE4C-4B58-8975-AF57A82CEBF4}" dt="2025-05-24T23:14:30.190" v="20116"/>
          <ac:graphicFrameMkLst>
            <pc:docMk/>
            <pc:sldMk cId="842725305" sldId="2147473422"/>
            <ac:graphicFrameMk id="20" creationId="{9BF000BA-84B7-93E4-C0F9-C5205276B6A9}"/>
          </ac:graphicFrameMkLst>
        </pc:graphicFrameChg>
        <pc:graphicFrameChg chg="mod">
          <ac:chgData name="Mike Sullivan-Trainor - AVIXA" userId="ebaa6f64-7be6-4945-9016-f2c1847d2646" providerId="ADAL" clId="{27E8539C-BE4C-4B58-8975-AF57A82CEBF4}" dt="2025-05-27T15:30:38.467" v="22786" actId="1076"/>
          <ac:graphicFrameMkLst>
            <pc:docMk/>
            <pc:sldMk cId="842725305" sldId="2147473422"/>
            <ac:graphicFrameMk id="23" creationId="{5B9BD78C-0383-7317-081E-B937850DC67A}"/>
          </ac:graphicFrameMkLst>
        </pc:graphicFrameChg>
        <pc:graphicFrameChg chg="mod">
          <ac:chgData name="Mike Sullivan-Trainor - AVIXA" userId="ebaa6f64-7be6-4945-9016-f2c1847d2646" providerId="ADAL" clId="{27E8539C-BE4C-4B58-8975-AF57A82CEBF4}" dt="2025-05-24T23:18:26.468" v="20144"/>
          <ac:graphicFrameMkLst>
            <pc:docMk/>
            <pc:sldMk cId="842725305" sldId="2147473422"/>
            <ac:graphicFrameMk id="26" creationId="{5D8C081B-DF2D-FFFC-7A57-8B4F5EA13723}"/>
          </ac:graphicFrameMkLst>
        </pc:graphicFrameChg>
      </pc:sldChg>
      <pc:sldChg chg="addSp modSp add mod ord">
        <pc:chgData name="Mike Sullivan-Trainor - AVIXA" userId="ebaa6f64-7be6-4945-9016-f2c1847d2646" providerId="ADAL" clId="{27E8539C-BE4C-4B58-8975-AF57A82CEBF4}" dt="2025-05-27T15:33:43.924" v="22827" actId="6549"/>
        <pc:sldMkLst>
          <pc:docMk/>
          <pc:sldMk cId="1066705553" sldId="2147473423"/>
        </pc:sldMkLst>
        <pc:spChg chg="mod">
          <ac:chgData name="Mike Sullivan-Trainor - AVIXA" userId="ebaa6f64-7be6-4945-9016-f2c1847d2646" providerId="ADAL" clId="{27E8539C-BE4C-4B58-8975-AF57A82CEBF4}" dt="2025-05-27T15:32:14.583" v="22808" actId="1038"/>
          <ac:spMkLst>
            <pc:docMk/>
            <pc:sldMk cId="1066705553" sldId="2147473423"/>
            <ac:spMk id="2" creationId="{07C871FB-3272-CD4B-5AF6-CB942AF1724F}"/>
          </ac:spMkLst>
        </pc:spChg>
        <pc:spChg chg="mod">
          <ac:chgData name="Mike Sullivan-Trainor - AVIXA" userId="ebaa6f64-7be6-4945-9016-f2c1847d2646" providerId="ADAL" clId="{27E8539C-BE4C-4B58-8975-AF57A82CEBF4}" dt="2025-05-27T15:33:43.924" v="22827" actId="6549"/>
          <ac:spMkLst>
            <pc:docMk/>
            <pc:sldMk cId="1066705553" sldId="2147473423"/>
            <ac:spMk id="3" creationId="{098CD351-E58E-441C-2850-F6E5E6508E52}"/>
          </ac:spMkLst>
        </pc:spChg>
        <pc:spChg chg="mod">
          <ac:chgData name="Mike Sullivan-Trainor - AVIXA" userId="ebaa6f64-7be6-4945-9016-f2c1847d2646" providerId="ADAL" clId="{27E8539C-BE4C-4B58-8975-AF57A82CEBF4}" dt="2025-05-24T23:28:21.381" v="20657" actId="20577"/>
          <ac:spMkLst>
            <pc:docMk/>
            <pc:sldMk cId="1066705553" sldId="2147473423"/>
            <ac:spMk id="4" creationId="{E09026FD-2A08-2157-EEC4-5A6236146631}"/>
          </ac:spMkLst>
        </pc:spChg>
        <pc:spChg chg="mod">
          <ac:chgData name="Mike Sullivan-Trainor - AVIXA" userId="ebaa6f64-7be6-4945-9016-f2c1847d2646" providerId="ADAL" clId="{27E8539C-BE4C-4B58-8975-AF57A82CEBF4}" dt="2025-05-24T23:22:35.534" v="20397" actId="20577"/>
          <ac:spMkLst>
            <pc:docMk/>
            <pc:sldMk cId="1066705553" sldId="2147473423"/>
            <ac:spMk id="6" creationId="{D6E4F76C-A5EB-8B7D-CD14-D8625FB848B9}"/>
          </ac:spMkLst>
        </pc:spChg>
        <pc:spChg chg="mod">
          <ac:chgData name="Mike Sullivan-Trainor - AVIXA" userId="ebaa6f64-7be6-4945-9016-f2c1847d2646" providerId="ADAL" clId="{27E8539C-BE4C-4B58-8975-AF57A82CEBF4}" dt="2025-05-24T23:22:45.230" v="20413" actId="20577"/>
          <ac:spMkLst>
            <pc:docMk/>
            <pc:sldMk cId="1066705553" sldId="2147473423"/>
            <ac:spMk id="7" creationId="{CA5E6C34-53D7-8749-B3B0-FF8B821324FF}"/>
          </ac:spMkLst>
        </pc:spChg>
        <pc:spChg chg="add mod">
          <ac:chgData name="Mike Sullivan-Trainor - AVIXA" userId="ebaa6f64-7be6-4945-9016-f2c1847d2646" providerId="ADAL" clId="{27E8539C-BE4C-4B58-8975-AF57A82CEBF4}" dt="2025-05-27T15:32:37.987" v="22814" actId="404"/>
          <ac:spMkLst>
            <pc:docMk/>
            <pc:sldMk cId="1066705553" sldId="2147473423"/>
            <ac:spMk id="9" creationId="{12E4ED62-AD83-D66A-E79F-E09B37E2C256}"/>
          </ac:spMkLst>
        </pc:spChg>
        <pc:spChg chg="mod">
          <ac:chgData name="Mike Sullivan-Trainor - AVIXA" userId="ebaa6f64-7be6-4945-9016-f2c1847d2646" providerId="ADAL" clId="{27E8539C-BE4C-4B58-8975-AF57A82CEBF4}" dt="2025-05-24T23:23:07.809" v="20418" actId="20577"/>
          <ac:spMkLst>
            <pc:docMk/>
            <pc:sldMk cId="1066705553" sldId="2147473423"/>
            <ac:spMk id="12" creationId="{C5AC2F5C-4F7A-EFD2-6FFE-3E92C6CC9FA4}"/>
          </ac:spMkLst>
        </pc:spChg>
        <pc:spChg chg="mod">
          <ac:chgData name="Mike Sullivan-Trainor - AVIXA" userId="ebaa6f64-7be6-4945-9016-f2c1847d2646" providerId="ADAL" clId="{27E8539C-BE4C-4B58-8975-AF57A82CEBF4}" dt="2025-05-24T23:23:19.223" v="20424" actId="20577"/>
          <ac:spMkLst>
            <pc:docMk/>
            <pc:sldMk cId="1066705553" sldId="2147473423"/>
            <ac:spMk id="13" creationId="{17A98362-0AE5-11EB-DDF6-F62E0978B198}"/>
          </ac:spMkLst>
        </pc:spChg>
        <pc:graphicFrameChg chg="mod">
          <ac:chgData name="Mike Sullivan-Trainor - AVIXA" userId="ebaa6f64-7be6-4945-9016-f2c1847d2646" providerId="ADAL" clId="{27E8539C-BE4C-4B58-8975-AF57A82CEBF4}" dt="2025-05-24T23:25:31.749" v="20440"/>
          <ac:graphicFrameMkLst>
            <pc:docMk/>
            <pc:sldMk cId="1066705553" sldId="2147473423"/>
            <ac:graphicFrameMk id="17" creationId="{29DFDC69-6002-CC32-8C7A-2DB721B220A7}"/>
          </ac:graphicFrameMkLst>
        </pc:graphicFrameChg>
        <pc:graphicFrameChg chg="mod">
          <ac:chgData name="Mike Sullivan-Trainor - AVIXA" userId="ebaa6f64-7be6-4945-9016-f2c1847d2646" providerId="ADAL" clId="{27E8539C-BE4C-4B58-8975-AF57A82CEBF4}" dt="2025-05-27T15:32:41.137" v="22816" actId="1035"/>
          <ac:graphicFrameMkLst>
            <pc:docMk/>
            <pc:sldMk cId="1066705553" sldId="2147473423"/>
            <ac:graphicFrameMk id="20" creationId="{D2FC98C3-6B9E-41F9-E0F7-936187C485CB}"/>
          </ac:graphicFrameMkLst>
        </pc:graphicFrameChg>
      </pc:sldChg>
      <pc:sldChg chg="add del">
        <pc:chgData name="Mike Sullivan-Trainor - AVIXA" userId="ebaa6f64-7be6-4945-9016-f2c1847d2646" providerId="ADAL" clId="{27E8539C-BE4C-4B58-8975-AF57A82CEBF4}" dt="2025-05-24T23:22:03.662" v="20378" actId="2890"/>
        <pc:sldMkLst>
          <pc:docMk/>
          <pc:sldMk cId="2538006582" sldId="2147473423"/>
        </pc:sldMkLst>
      </pc:sldChg>
      <pc:sldChg chg="add del mod ord">
        <pc:chgData name="Mike Sullivan-Trainor - AVIXA" userId="ebaa6f64-7be6-4945-9016-f2c1847d2646" providerId="ADAL" clId="{27E8539C-BE4C-4B58-8975-AF57A82CEBF4}" dt="2025-05-24T23:29:43.041" v="20663" actId="47"/>
        <pc:sldMkLst>
          <pc:docMk/>
          <pc:sldMk cId="3450163321" sldId="2147473424"/>
        </pc:sldMkLst>
      </pc:sldChg>
      <pc:sldChg chg="add">
        <pc:chgData name="Mike Sullivan-Trainor - AVIXA" userId="ebaa6f64-7be6-4945-9016-f2c1847d2646" providerId="ADAL" clId="{27E8539C-BE4C-4B58-8975-AF57A82CEBF4}" dt="2025-05-24T23:42:42.424" v="20965"/>
        <pc:sldMkLst>
          <pc:docMk/>
          <pc:sldMk cId="3709379417" sldId="2147473424"/>
        </pc:sldMkLst>
      </pc:sldChg>
      <pc:sldChg chg="add">
        <pc:chgData name="Mike Sullivan-Trainor - AVIXA" userId="ebaa6f64-7be6-4945-9016-f2c1847d2646" providerId="ADAL" clId="{27E8539C-BE4C-4B58-8975-AF57A82CEBF4}" dt="2025-05-24T23:42:42.424" v="20965"/>
        <pc:sldMkLst>
          <pc:docMk/>
          <pc:sldMk cId="498812180" sldId="2147473425"/>
        </pc:sldMkLst>
      </pc:sldChg>
      <pc:sldMasterChg chg="delSldLayout">
        <pc:chgData name="Mike Sullivan-Trainor - AVIXA" userId="ebaa6f64-7be6-4945-9016-f2c1847d2646" providerId="ADAL" clId="{27E8539C-BE4C-4B58-8975-AF57A82CEBF4}" dt="2025-05-20T16:44:32.996" v="23" actId="47"/>
        <pc:sldMasterMkLst>
          <pc:docMk/>
          <pc:sldMasterMk cId="3067021037" sldId="2147483648"/>
        </pc:sldMasterMkLst>
        <pc:sldLayoutChg chg="del">
          <pc:chgData name="Mike Sullivan-Trainor - AVIXA" userId="ebaa6f64-7be6-4945-9016-f2c1847d2646" providerId="ADAL" clId="{27E8539C-BE4C-4B58-8975-AF57A82CEBF4}" dt="2025-05-20T16:44:32.996" v="23" actId="47"/>
          <pc:sldLayoutMkLst>
            <pc:docMk/>
            <pc:sldMasterMk cId="3067021037" sldId="2147483648"/>
            <pc:sldLayoutMk cId="1326908958" sldId="2147483789"/>
          </pc:sldLayoutMkLst>
        </pc:sldLayoutChg>
      </pc:sldMasterChg>
      <pc:sldMasterChg chg="modSldLayout">
        <pc:chgData name="Mike Sullivan-Trainor - AVIXA" userId="ebaa6f64-7be6-4945-9016-f2c1847d2646" providerId="ADAL" clId="{27E8539C-BE4C-4B58-8975-AF57A82CEBF4}" dt="2025-05-27T13:35:43.129" v="21068" actId="313"/>
        <pc:sldMasterMkLst>
          <pc:docMk/>
          <pc:sldMasterMk cId="264290957" sldId="2147483771"/>
        </pc:sldMasterMkLst>
        <pc:sldLayoutChg chg="modSp mod">
          <pc:chgData name="Mike Sullivan-Trainor - AVIXA" userId="ebaa6f64-7be6-4945-9016-f2c1847d2646" providerId="ADAL" clId="{27E8539C-BE4C-4B58-8975-AF57A82CEBF4}" dt="2025-05-27T13:35:43.129" v="21068" actId="313"/>
          <pc:sldLayoutMkLst>
            <pc:docMk/>
            <pc:sldMasterMk cId="264290957" sldId="2147483771"/>
            <pc:sldLayoutMk cId="3058763085" sldId="2147483826"/>
          </pc:sldLayoutMkLst>
        </pc:sldLayoutChg>
      </pc:sldMasterChg>
    </pc:docChg>
  </pc:docChgLst>
  <pc:docChgLst>
    <pc:chgData name="Sean Wargo - AVIXA" userId="73d68f45-8333-410f-978f-62270876ae99" providerId="ADAL" clId="{E5A141DD-4934-4340-8EFD-4EA205D91A8B}"/>
    <pc:docChg chg="undo custSel addSld delSld modSld">
      <pc:chgData name="Sean Wargo - AVIXA" userId="73d68f45-8333-410f-978f-62270876ae99" providerId="ADAL" clId="{E5A141DD-4934-4340-8EFD-4EA205D91A8B}" dt="2025-06-09T21:40:39.743" v="143" actId="1076"/>
      <pc:docMkLst>
        <pc:docMk/>
      </pc:docMkLst>
      <pc:sldChg chg="del">
        <pc:chgData name="Sean Wargo - AVIXA" userId="73d68f45-8333-410f-978f-62270876ae99" providerId="ADAL" clId="{E5A141DD-4934-4340-8EFD-4EA205D91A8B}" dt="2025-06-02T13:15:55.979" v="127" actId="47"/>
        <pc:sldMkLst>
          <pc:docMk/>
          <pc:sldMk cId="3856959567" sldId="263"/>
        </pc:sldMkLst>
      </pc:sldChg>
      <pc:sldChg chg="modSp mod">
        <pc:chgData name="Sean Wargo - AVIXA" userId="73d68f45-8333-410f-978f-62270876ae99" providerId="ADAL" clId="{E5A141DD-4934-4340-8EFD-4EA205D91A8B}" dt="2025-05-27T18:26:13.206" v="123" actId="20577"/>
        <pc:sldMkLst>
          <pc:docMk/>
          <pc:sldMk cId="3643189739" sldId="720"/>
        </pc:sldMkLst>
        <pc:spChg chg="mod">
          <ac:chgData name="Sean Wargo - AVIXA" userId="73d68f45-8333-410f-978f-62270876ae99" providerId="ADAL" clId="{E5A141DD-4934-4340-8EFD-4EA205D91A8B}" dt="2025-05-27T18:26:13.206" v="123" actId="20577"/>
          <ac:spMkLst>
            <pc:docMk/>
            <pc:sldMk cId="3643189739" sldId="720"/>
            <ac:spMk id="15" creationId="{1326F7C7-779E-AB27-8CDE-C8099748A0CD}"/>
          </ac:spMkLst>
        </pc:spChg>
      </pc:sldChg>
      <pc:sldChg chg="modSp mod">
        <pc:chgData name="Sean Wargo - AVIXA" userId="73d68f45-8333-410f-978f-62270876ae99" providerId="ADAL" clId="{E5A141DD-4934-4340-8EFD-4EA205D91A8B}" dt="2025-05-27T18:30:41.450" v="124" actId="20577"/>
        <pc:sldMkLst>
          <pc:docMk/>
          <pc:sldMk cId="3499374187" sldId="735"/>
        </pc:sldMkLst>
        <pc:graphicFrameChg chg="modGraphic">
          <ac:chgData name="Sean Wargo - AVIXA" userId="73d68f45-8333-410f-978f-62270876ae99" providerId="ADAL" clId="{E5A141DD-4934-4340-8EFD-4EA205D91A8B}" dt="2025-05-27T18:30:41.450" v="124" actId="20577"/>
          <ac:graphicFrameMkLst>
            <pc:docMk/>
            <pc:sldMk cId="3499374187" sldId="735"/>
            <ac:graphicFrameMk id="4" creationId="{1ECBCEEA-43E3-3F45-A39C-B010FDE7FD1A}"/>
          </ac:graphicFrameMkLst>
        </pc:graphicFrameChg>
      </pc:sldChg>
      <pc:sldChg chg="del">
        <pc:chgData name="Sean Wargo - AVIXA" userId="73d68f45-8333-410f-978f-62270876ae99" providerId="ADAL" clId="{E5A141DD-4934-4340-8EFD-4EA205D91A8B}" dt="2025-06-02T13:16:46.002" v="129" actId="47"/>
        <pc:sldMkLst>
          <pc:docMk/>
          <pc:sldMk cId="3086836279" sldId="753"/>
        </pc:sldMkLst>
      </pc:sldChg>
      <pc:sldChg chg="del">
        <pc:chgData name="Sean Wargo - AVIXA" userId="73d68f45-8333-410f-978f-62270876ae99" providerId="ADAL" clId="{E5A141DD-4934-4340-8EFD-4EA205D91A8B}" dt="2025-06-02T15:29:12.270" v="134" actId="47"/>
        <pc:sldMkLst>
          <pc:docMk/>
          <pc:sldMk cId="872189710" sldId="2147473311"/>
        </pc:sldMkLst>
      </pc:sldChg>
      <pc:sldChg chg="modSp mod">
        <pc:chgData name="Sean Wargo - AVIXA" userId="73d68f45-8333-410f-978f-62270876ae99" providerId="ADAL" clId="{E5A141DD-4934-4340-8EFD-4EA205D91A8B}" dt="2025-05-27T17:57:06.714" v="103" actId="1076"/>
        <pc:sldMkLst>
          <pc:docMk/>
          <pc:sldMk cId="4030662288" sldId="2147473368"/>
        </pc:sldMkLst>
        <pc:spChg chg="mod">
          <ac:chgData name="Sean Wargo - AVIXA" userId="73d68f45-8333-410f-978f-62270876ae99" providerId="ADAL" clId="{E5A141DD-4934-4340-8EFD-4EA205D91A8B}" dt="2025-05-27T17:56:28.169" v="101" actId="1076"/>
          <ac:spMkLst>
            <pc:docMk/>
            <pc:sldMk cId="4030662288" sldId="2147473368"/>
            <ac:spMk id="1057" creationId="{E4E5E233-1D15-3561-D9CC-0553DD81CE20}"/>
          </ac:spMkLst>
        </pc:spChg>
        <pc:spChg chg="mod">
          <ac:chgData name="Sean Wargo - AVIXA" userId="73d68f45-8333-410f-978f-62270876ae99" providerId="ADAL" clId="{E5A141DD-4934-4340-8EFD-4EA205D91A8B}" dt="2025-05-27T17:56:23.420" v="99" actId="1076"/>
          <ac:spMkLst>
            <pc:docMk/>
            <pc:sldMk cId="4030662288" sldId="2147473368"/>
            <ac:spMk id="1060" creationId="{ED97CCA1-BF66-B9F8-54AD-F7404A906ED5}"/>
          </ac:spMkLst>
        </pc:spChg>
        <pc:spChg chg="mod">
          <ac:chgData name="Sean Wargo - AVIXA" userId="73d68f45-8333-410f-978f-62270876ae99" providerId="ADAL" clId="{E5A141DD-4934-4340-8EFD-4EA205D91A8B}" dt="2025-05-27T17:56:34.006" v="102" actId="1076"/>
          <ac:spMkLst>
            <pc:docMk/>
            <pc:sldMk cId="4030662288" sldId="2147473368"/>
            <ac:spMk id="1061" creationId="{2F0465D0-C28B-75D2-8268-452B3A97EAA1}"/>
          </ac:spMkLst>
        </pc:spChg>
        <pc:spChg chg="mod">
          <ac:chgData name="Sean Wargo - AVIXA" userId="73d68f45-8333-410f-978f-62270876ae99" providerId="ADAL" clId="{E5A141DD-4934-4340-8EFD-4EA205D91A8B}" dt="2025-05-27T17:57:06.714" v="103" actId="1076"/>
          <ac:spMkLst>
            <pc:docMk/>
            <pc:sldMk cId="4030662288" sldId="2147473368"/>
            <ac:spMk id="1077" creationId="{854B01EA-9039-3017-003D-73154CD25462}"/>
          </ac:spMkLst>
        </pc:spChg>
      </pc:sldChg>
      <pc:sldChg chg="modSp add mod">
        <pc:chgData name="Sean Wargo - AVIXA" userId="73d68f45-8333-410f-978f-62270876ae99" providerId="ADAL" clId="{E5A141DD-4934-4340-8EFD-4EA205D91A8B}" dt="2025-06-02T13:16:50.537" v="133" actId="20577"/>
        <pc:sldMkLst>
          <pc:docMk/>
          <pc:sldMk cId="3160519436" sldId="2147473373"/>
        </pc:sldMkLst>
        <pc:spChg chg="mod">
          <ac:chgData name="Sean Wargo - AVIXA" userId="73d68f45-8333-410f-978f-62270876ae99" providerId="ADAL" clId="{E5A141DD-4934-4340-8EFD-4EA205D91A8B}" dt="2025-06-02T13:16:50.537" v="133" actId="20577"/>
          <ac:spMkLst>
            <pc:docMk/>
            <pc:sldMk cId="3160519436" sldId="2147473373"/>
            <ac:spMk id="4" creationId="{BAE72C0B-B247-7574-7682-1266BCF8731B}"/>
          </ac:spMkLst>
        </pc:spChg>
      </pc:sldChg>
      <pc:sldChg chg="add">
        <pc:chgData name="Sean Wargo - AVIXA" userId="73d68f45-8333-410f-978f-62270876ae99" providerId="ADAL" clId="{E5A141DD-4934-4340-8EFD-4EA205D91A8B}" dt="2025-06-02T15:29:34.187" v="135"/>
        <pc:sldMkLst>
          <pc:docMk/>
          <pc:sldMk cId="2233254333" sldId="2147473376"/>
        </pc:sldMkLst>
      </pc:sldChg>
      <pc:sldChg chg="addSp delSp modSp mod">
        <pc:chgData name="Sean Wargo - AVIXA" userId="73d68f45-8333-410f-978f-62270876ae99" providerId="ADAL" clId="{E5A141DD-4934-4340-8EFD-4EA205D91A8B}" dt="2025-06-09T21:40:39.743" v="143" actId="1076"/>
        <pc:sldMkLst>
          <pc:docMk/>
          <pc:sldMk cId="2507179266" sldId="2147473380"/>
        </pc:sldMkLst>
        <pc:picChg chg="add mod modCrop">
          <ac:chgData name="Sean Wargo - AVIXA" userId="73d68f45-8333-410f-978f-62270876ae99" providerId="ADAL" clId="{E5A141DD-4934-4340-8EFD-4EA205D91A8B}" dt="2025-06-09T21:40:39.743" v="143" actId="1076"/>
          <ac:picMkLst>
            <pc:docMk/>
            <pc:sldMk cId="2507179266" sldId="2147473380"/>
            <ac:picMk id="3" creationId="{05BBDC0E-9A1D-EFEE-8FB6-314EE97413D6}"/>
          </ac:picMkLst>
        </pc:picChg>
      </pc:sldChg>
      <pc:sldChg chg="modSp mod">
        <pc:chgData name="Sean Wargo - AVIXA" userId="73d68f45-8333-410f-978f-62270876ae99" providerId="ADAL" clId="{E5A141DD-4934-4340-8EFD-4EA205D91A8B}" dt="2025-05-27T17:55:21.435" v="98" actId="20577"/>
        <pc:sldMkLst>
          <pc:docMk/>
          <pc:sldMk cId="428155448" sldId="2147473397"/>
        </pc:sldMkLst>
        <pc:spChg chg="mod">
          <ac:chgData name="Sean Wargo - AVIXA" userId="73d68f45-8333-410f-978f-62270876ae99" providerId="ADAL" clId="{E5A141DD-4934-4340-8EFD-4EA205D91A8B}" dt="2025-05-27T17:55:21.435" v="98" actId="20577"/>
          <ac:spMkLst>
            <pc:docMk/>
            <pc:sldMk cId="428155448" sldId="2147473397"/>
            <ac:spMk id="8" creationId="{CBB0ADAB-F038-7740-AF14-46D517E657D2}"/>
          </ac:spMkLst>
        </pc:spChg>
      </pc:sldChg>
      <pc:sldChg chg="modSp mod">
        <pc:chgData name="Sean Wargo - AVIXA" userId="73d68f45-8333-410f-978f-62270876ae99" providerId="ADAL" clId="{E5A141DD-4934-4340-8EFD-4EA205D91A8B}" dt="2025-05-27T18:01:23.944" v="118" actId="20577"/>
        <pc:sldMkLst>
          <pc:docMk/>
          <pc:sldMk cId="4225938989" sldId="2147473411"/>
        </pc:sldMkLst>
        <pc:spChg chg="mod">
          <ac:chgData name="Sean Wargo - AVIXA" userId="73d68f45-8333-410f-978f-62270876ae99" providerId="ADAL" clId="{E5A141DD-4934-4340-8EFD-4EA205D91A8B}" dt="2025-05-27T18:01:23.944" v="118" actId="20577"/>
          <ac:spMkLst>
            <pc:docMk/>
            <pc:sldMk cId="4225938989" sldId="2147473411"/>
            <ac:spMk id="3" creationId="{AACEDA01-A266-007F-04EE-978E37D844C1}"/>
          </ac:spMkLst>
        </pc:spChg>
      </pc:sldChg>
      <pc:sldChg chg="modSp">
        <pc:chgData name="Sean Wargo - AVIXA" userId="73d68f45-8333-410f-978f-62270876ae99" providerId="ADAL" clId="{E5A141DD-4934-4340-8EFD-4EA205D91A8B}" dt="2025-05-27T18:04:12.468" v="119"/>
        <pc:sldMkLst>
          <pc:docMk/>
          <pc:sldMk cId="3212679646" sldId="2147473413"/>
        </pc:sldMkLst>
        <pc:graphicFrameChg chg="mod">
          <ac:chgData name="Sean Wargo - AVIXA" userId="73d68f45-8333-410f-978f-62270876ae99" providerId="ADAL" clId="{E5A141DD-4934-4340-8EFD-4EA205D91A8B}" dt="2025-05-27T18:04:12.468" v="119"/>
          <ac:graphicFrameMkLst>
            <pc:docMk/>
            <pc:sldMk cId="3212679646" sldId="2147473413"/>
            <ac:graphicFrameMk id="20" creationId="{AC34C082-2836-FBEB-0E32-946E6B7F3DF2}"/>
          </ac:graphicFrameMkLst>
        </pc:graphicFrameChg>
      </pc:sldChg>
      <pc:sldChg chg="modSp new mod">
        <pc:chgData name="Sean Wargo - AVIXA" userId="73d68f45-8333-410f-978f-62270876ae99" providerId="ADAL" clId="{E5A141DD-4934-4340-8EFD-4EA205D91A8B}" dt="2025-05-27T17:49:00.916" v="96" actId="20577"/>
        <pc:sldMkLst>
          <pc:docMk/>
          <pc:sldMk cId="3656904308" sldId="2147473426"/>
        </pc:sldMkLst>
        <pc:spChg chg="mod">
          <ac:chgData name="Sean Wargo - AVIXA" userId="73d68f45-8333-410f-978f-62270876ae99" providerId="ADAL" clId="{E5A141DD-4934-4340-8EFD-4EA205D91A8B}" dt="2025-05-27T17:48:40.514" v="51" actId="20577"/>
          <ac:spMkLst>
            <pc:docMk/>
            <pc:sldMk cId="3656904308" sldId="2147473426"/>
            <ac:spMk id="3" creationId="{DA713686-24E7-BCB9-A671-79CFAA22D923}"/>
          </ac:spMkLst>
        </pc:spChg>
        <pc:spChg chg="mod">
          <ac:chgData name="Sean Wargo - AVIXA" userId="73d68f45-8333-410f-978f-62270876ae99" providerId="ADAL" clId="{E5A141DD-4934-4340-8EFD-4EA205D91A8B}" dt="2025-05-27T17:49:00.916" v="96" actId="20577"/>
          <ac:spMkLst>
            <pc:docMk/>
            <pc:sldMk cId="3656904308" sldId="2147473426"/>
            <ac:spMk id="4" creationId="{8FE1D513-4FC4-ECEE-A1DB-B17A0D3FAF3A}"/>
          </ac:spMkLst>
        </pc:spChg>
      </pc:sldChg>
      <pc:sldChg chg="addSp modSp add">
        <pc:chgData name="Sean Wargo - AVIXA" userId="73d68f45-8333-410f-978f-62270876ae99" providerId="ADAL" clId="{E5A141DD-4934-4340-8EFD-4EA205D91A8B}" dt="2025-06-02T13:15:53.074" v="126"/>
        <pc:sldMkLst>
          <pc:docMk/>
          <pc:sldMk cId="671255755" sldId="2147473427"/>
        </pc:sldMkLst>
        <pc:spChg chg="add mod">
          <ac:chgData name="Sean Wargo - AVIXA" userId="73d68f45-8333-410f-978f-62270876ae99" providerId="ADAL" clId="{E5A141DD-4934-4340-8EFD-4EA205D91A8B}" dt="2025-06-02T13:15:53.074" v="126"/>
          <ac:spMkLst>
            <pc:docMk/>
            <pc:sldMk cId="671255755" sldId="2147473427"/>
            <ac:spMk id="2" creationId="{7158562D-3722-F40D-4025-2E7FB03FF930}"/>
          </ac:spMkLst>
        </pc:spChg>
      </pc:sldChg>
    </pc:docChg>
  </pc:docChgLst>
  <pc:docChgLst>
    <pc:chgData name="Mike Sullivan-Trainor - AVIXA" userId="ebaa6f64-7be6-4945-9016-f2c1847d2646" providerId="ADAL" clId="{04F40618-1D4D-49CE-B9AA-C75BE4C66086}"/>
    <pc:docChg chg="undo custSel delSld modSld modMainMaster">
      <pc:chgData name="Mike Sullivan-Trainor - AVIXA" userId="ebaa6f64-7be6-4945-9016-f2c1847d2646" providerId="ADAL" clId="{04F40618-1D4D-49CE-B9AA-C75BE4C66086}" dt="2025-06-04T10:13:25.029" v="1331" actId="1035"/>
      <pc:docMkLst>
        <pc:docMk/>
      </pc:docMkLst>
      <pc:sldChg chg="modSp mod modCm">
        <pc:chgData name="Mike Sullivan-Trainor - AVIXA" userId="ebaa6f64-7be6-4945-9016-f2c1847d2646" providerId="ADAL" clId="{04F40618-1D4D-49CE-B9AA-C75BE4C66086}" dt="2025-05-28T13:53:05.675" v="35" actId="20577"/>
        <pc:sldMkLst>
          <pc:docMk/>
          <pc:sldMk cId="2855051805" sldId="258"/>
        </pc:sldMkLst>
        <pc:spChg chg="mod">
          <ac:chgData name="Mike Sullivan-Trainor - AVIXA" userId="ebaa6f64-7be6-4945-9016-f2c1847d2646" providerId="ADAL" clId="{04F40618-1D4D-49CE-B9AA-C75BE4C66086}" dt="2025-05-28T13:53:05.675" v="35" actId="20577"/>
          <ac:spMkLst>
            <pc:docMk/>
            <pc:sldMk cId="2855051805" sldId="258"/>
            <ac:spMk id="11" creationId="{8026E1EC-4AF7-4680-059A-F6EBE74F74C0}"/>
          </ac:spMkLst>
        </pc:spChg>
        <pc:extLst>
          <p:ext xmlns:p="http://schemas.openxmlformats.org/presentationml/2006/main" uri="{D6D511B9-2390-475A-947B-AFAB55BFBCF1}">
            <pc226:cmChg xmlns:pc226="http://schemas.microsoft.com/office/powerpoint/2022/06/main/command" chg="mod">
              <pc226:chgData name="Mike Sullivan-Trainor - AVIXA" userId="ebaa6f64-7be6-4945-9016-f2c1847d2646" providerId="ADAL" clId="{04F40618-1D4D-49CE-B9AA-C75BE4C66086}" dt="2025-05-28T13:53:05.675" v="35" actId="20577"/>
              <pc2:cmMkLst xmlns:pc2="http://schemas.microsoft.com/office/powerpoint/2019/9/main/command">
                <pc:docMk/>
                <pc:sldMk cId="2855051805" sldId="258"/>
                <pc2:cmMk id="{1DA50FC1-C7E0-4A2E-9FB0-6D4DA98DF393}"/>
              </pc2:cmMkLst>
            </pc226:cmChg>
          </p:ext>
        </pc:extLst>
      </pc:sldChg>
      <pc:sldChg chg="modSp mod modCm">
        <pc:chgData name="Mike Sullivan-Trainor - AVIXA" userId="ebaa6f64-7be6-4945-9016-f2c1847d2646" providerId="ADAL" clId="{04F40618-1D4D-49CE-B9AA-C75BE4C66086}" dt="2025-05-30T18:00:05.861" v="842" actId="20577"/>
        <pc:sldMkLst>
          <pc:docMk/>
          <pc:sldMk cId="3730946128" sldId="680"/>
        </pc:sldMkLst>
        <pc:spChg chg="mod">
          <ac:chgData name="Mike Sullivan-Trainor - AVIXA" userId="ebaa6f64-7be6-4945-9016-f2c1847d2646" providerId="ADAL" clId="{04F40618-1D4D-49CE-B9AA-C75BE4C66086}" dt="2025-05-30T17:59:44.431" v="822" actId="5793"/>
          <ac:spMkLst>
            <pc:docMk/>
            <pc:sldMk cId="3730946128" sldId="680"/>
            <ac:spMk id="6" creationId="{B4328C17-BAB4-3E7A-5507-150931EB4C34}"/>
          </ac:spMkLst>
        </pc:spChg>
        <pc:spChg chg="mod">
          <ac:chgData name="Mike Sullivan-Trainor - AVIXA" userId="ebaa6f64-7be6-4945-9016-f2c1847d2646" providerId="ADAL" clId="{04F40618-1D4D-49CE-B9AA-C75BE4C66086}" dt="2025-05-30T18:00:05.861" v="842" actId="20577"/>
          <ac:spMkLst>
            <pc:docMk/>
            <pc:sldMk cId="3730946128" sldId="680"/>
            <ac:spMk id="11" creationId="{17353F24-A74F-6AD5-C273-B95141404881}"/>
          </ac:spMkLst>
        </pc:spChg>
        <pc:extLst>
          <p:ext xmlns:p="http://schemas.openxmlformats.org/presentationml/2006/main" uri="{D6D511B9-2390-475A-947B-AFAB55BFBCF1}">
            <pc226:cmChg xmlns:pc226="http://schemas.microsoft.com/office/powerpoint/2022/06/main/command" chg="mod">
              <pc226:chgData name="Mike Sullivan-Trainor - AVIXA" userId="ebaa6f64-7be6-4945-9016-f2c1847d2646" providerId="ADAL" clId="{04F40618-1D4D-49CE-B9AA-C75BE4C66086}" dt="2025-05-30T17:59:44.431" v="822" actId="5793"/>
              <pc2:cmMkLst xmlns:pc2="http://schemas.microsoft.com/office/powerpoint/2019/9/main/command">
                <pc:docMk/>
                <pc:sldMk cId="3730946128" sldId="680"/>
                <pc2:cmMk id="{819E6055-A864-4418-B49D-8600CBEBA08E}"/>
              </pc2:cmMkLst>
            </pc226:cmChg>
          </p:ext>
        </pc:extLst>
      </pc:sldChg>
      <pc:sldChg chg="modSp mod">
        <pc:chgData name="Mike Sullivan-Trainor - AVIXA" userId="ebaa6f64-7be6-4945-9016-f2c1847d2646" providerId="ADAL" clId="{04F40618-1D4D-49CE-B9AA-C75BE4C66086}" dt="2025-06-02T14:08:10.133" v="1120" actId="1036"/>
        <pc:sldMkLst>
          <pc:docMk/>
          <pc:sldMk cId="3643189739" sldId="720"/>
        </pc:sldMkLst>
        <pc:spChg chg="mod">
          <ac:chgData name="Mike Sullivan-Trainor - AVIXA" userId="ebaa6f64-7be6-4945-9016-f2c1847d2646" providerId="ADAL" clId="{04F40618-1D4D-49CE-B9AA-C75BE4C66086}" dt="2025-06-02T14:08:02.839" v="1119" actId="20577"/>
          <ac:spMkLst>
            <pc:docMk/>
            <pc:sldMk cId="3643189739" sldId="720"/>
            <ac:spMk id="5" creationId="{5FA53701-88EE-8FDA-D7A3-D4FCF0029EE2}"/>
          </ac:spMkLst>
        </pc:spChg>
        <pc:spChg chg="mod">
          <ac:chgData name="Mike Sullivan-Trainor - AVIXA" userId="ebaa6f64-7be6-4945-9016-f2c1847d2646" providerId="ADAL" clId="{04F40618-1D4D-49CE-B9AA-C75BE4C66086}" dt="2025-06-02T14:04:58.420" v="971" actId="1036"/>
          <ac:spMkLst>
            <pc:docMk/>
            <pc:sldMk cId="3643189739" sldId="720"/>
            <ac:spMk id="27" creationId="{F36B9BEA-6960-F277-43EE-9A5FC42A4AE7}"/>
          </ac:spMkLst>
        </pc:spChg>
        <pc:spChg chg="mod">
          <ac:chgData name="Mike Sullivan-Trainor - AVIXA" userId="ebaa6f64-7be6-4945-9016-f2c1847d2646" providerId="ADAL" clId="{04F40618-1D4D-49CE-B9AA-C75BE4C66086}" dt="2025-06-02T14:05:05.222" v="988" actId="1038"/>
          <ac:spMkLst>
            <pc:docMk/>
            <pc:sldMk cId="3643189739" sldId="720"/>
            <ac:spMk id="28" creationId="{C1A167C1-B6A4-5405-D337-E8D119BE15F2}"/>
          </ac:spMkLst>
        </pc:spChg>
        <pc:spChg chg="mod">
          <ac:chgData name="Mike Sullivan-Trainor - AVIXA" userId="ebaa6f64-7be6-4945-9016-f2c1847d2646" providerId="ADAL" clId="{04F40618-1D4D-49CE-B9AA-C75BE4C66086}" dt="2025-06-02T14:05:09.258" v="999" actId="1038"/>
          <ac:spMkLst>
            <pc:docMk/>
            <pc:sldMk cId="3643189739" sldId="720"/>
            <ac:spMk id="29" creationId="{893CC321-5C07-EFA9-22D5-71D9CFD4F1E3}"/>
          </ac:spMkLst>
        </pc:spChg>
        <pc:spChg chg="mod">
          <ac:chgData name="Mike Sullivan-Trainor - AVIXA" userId="ebaa6f64-7be6-4945-9016-f2c1847d2646" providerId="ADAL" clId="{04F40618-1D4D-49CE-B9AA-C75BE4C66086}" dt="2025-06-02T14:04:50.823" v="964" actId="1035"/>
          <ac:spMkLst>
            <pc:docMk/>
            <pc:sldMk cId="3643189739" sldId="720"/>
            <ac:spMk id="30" creationId="{CE559DBE-90BC-7CA7-1C32-86F4E572CD9D}"/>
          </ac:spMkLst>
        </pc:spChg>
        <pc:spChg chg="mod">
          <ac:chgData name="Mike Sullivan-Trainor - AVIXA" userId="ebaa6f64-7be6-4945-9016-f2c1847d2646" providerId="ADAL" clId="{04F40618-1D4D-49CE-B9AA-C75BE4C66086}" dt="2025-06-02T14:03:03.912" v="944" actId="1076"/>
          <ac:spMkLst>
            <pc:docMk/>
            <pc:sldMk cId="3643189739" sldId="720"/>
            <ac:spMk id="31" creationId="{21D76A52-7C1D-1902-CA0F-D4CF0CB9EECD}"/>
          </ac:spMkLst>
        </pc:spChg>
        <pc:spChg chg="mod">
          <ac:chgData name="Mike Sullivan-Trainor - AVIXA" userId="ebaa6f64-7be6-4945-9016-f2c1847d2646" providerId="ADAL" clId="{04F40618-1D4D-49CE-B9AA-C75BE4C66086}" dt="2025-06-02T14:05:32.346" v="1008" actId="1037"/>
          <ac:spMkLst>
            <pc:docMk/>
            <pc:sldMk cId="3643189739" sldId="720"/>
            <ac:spMk id="32" creationId="{356E2A86-A63B-4059-F155-44EF490D07AD}"/>
          </ac:spMkLst>
        </pc:spChg>
        <pc:spChg chg="mod">
          <ac:chgData name="Mike Sullivan-Trainor - AVIXA" userId="ebaa6f64-7be6-4945-9016-f2c1847d2646" providerId="ADAL" clId="{04F40618-1D4D-49CE-B9AA-C75BE4C66086}" dt="2025-06-02T14:04:41.125" v="952" actId="1076"/>
          <ac:spMkLst>
            <pc:docMk/>
            <pc:sldMk cId="3643189739" sldId="720"/>
            <ac:spMk id="33" creationId="{7BAB3A20-B5D7-CC22-C7AF-58B607E02A51}"/>
          </ac:spMkLst>
        </pc:spChg>
        <pc:graphicFrameChg chg="mod">
          <ac:chgData name="Mike Sullivan-Trainor - AVIXA" userId="ebaa6f64-7be6-4945-9016-f2c1847d2646" providerId="ADAL" clId="{04F40618-1D4D-49CE-B9AA-C75BE4C66086}" dt="2025-06-02T14:08:10.133" v="1120" actId="1036"/>
          <ac:graphicFrameMkLst>
            <pc:docMk/>
            <pc:sldMk cId="3643189739" sldId="720"/>
            <ac:graphicFrameMk id="6" creationId="{25BE8566-35D6-67C2-B28C-24B9202CE44E}"/>
          </ac:graphicFrameMkLst>
        </pc:graphicFrameChg>
      </pc:sldChg>
      <pc:sldChg chg="addSp delSp modSp mod">
        <pc:chgData name="Mike Sullivan-Trainor - AVIXA" userId="ebaa6f64-7be6-4945-9016-f2c1847d2646" providerId="ADAL" clId="{04F40618-1D4D-49CE-B9AA-C75BE4C66086}" dt="2025-05-30T18:58:19.715" v="883" actId="113"/>
        <pc:sldMkLst>
          <pc:docMk/>
          <pc:sldMk cId="3366190038" sldId="739"/>
        </pc:sldMkLst>
        <pc:graphicFrameChg chg="add mod">
          <ac:chgData name="Mike Sullivan-Trainor - AVIXA" userId="ebaa6f64-7be6-4945-9016-f2c1847d2646" providerId="ADAL" clId="{04F40618-1D4D-49CE-B9AA-C75BE4C66086}" dt="2025-05-30T18:58:19.715" v="883" actId="113"/>
          <ac:graphicFrameMkLst>
            <pc:docMk/>
            <pc:sldMk cId="3366190038" sldId="739"/>
            <ac:graphicFrameMk id="5" creationId="{5421199C-8C88-3FC5-3C0F-96C1230E7696}"/>
          </ac:graphicFrameMkLst>
        </pc:graphicFrameChg>
        <pc:picChg chg="add mod">
          <ac:chgData name="Mike Sullivan-Trainor - AVIXA" userId="ebaa6f64-7be6-4945-9016-f2c1847d2646" providerId="ADAL" clId="{04F40618-1D4D-49CE-B9AA-C75BE4C66086}" dt="2025-05-30T17:25:55.093" v="632" actId="14100"/>
          <ac:picMkLst>
            <pc:docMk/>
            <pc:sldMk cId="3366190038" sldId="739"/>
            <ac:picMk id="4" creationId="{AB024CAF-8097-9F65-FA36-FF5367B203C3}"/>
          </ac:picMkLst>
        </pc:picChg>
      </pc:sldChg>
      <pc:sldChg chg="modSp mod modCm">
        <pc:chgData name="Mike Sullivan-Trainor - AVIXA" userId="ebaa6f64-7be6-4945-9016-f2c1847d2646" providerId="ADAL" clId="{04F40618-1D4D-49CE-B9AA-C75BE4C66086}" dt="2025-06-02T13:14:10.121" v="885" actId="20577"/>
        <pc:sldMkLst>
          <pc:docMk/>
          <pc:sldMk cId="4030662288" sldId="2147473368"/>
        </pc:sldMkLst>
        <pc:spChg chg="mod">
          <ac:chgData name="Mike Sullivan-Trainor - AVIXA" userId="ebaa6f64-7be6-4945-9016-f2c1847d2646" providerId="ADAL" clId="{04F40618-1D4D-49CE-B9AA-C75BE4C66086}" dt="2025-05-28T14:26:01.983" v="129" actId="20577"/>
          <ac:spMkLst>
            <pc:docMk/>
            <pc:sldMk cId="4030662288" sldId="2147473368"/>
            <ac:spMk id="3" creationId="{88C64960-E973-CD66-95BE-588B70CE9A0E}"/>
          </ac:spMkLst>
        </pc:spChg>
        <pc:spChg chg="mod">
          <ac:chgData name="Mike Sullivan-Trainor - AVIXA" userId="ebaa6f64-7be6-4945-9016-f2c1847d2646" providerId="ADAL" clId="{04F40618-1D4D-49CE-B9AA-C75BE4C66086}" dt="2025-06-02T13:12:35.390" v="884" actId="20577"/>
          <ac:spMkLst>
            <pc:docMk/>
            <pc:sldMk cId="4030662288" sldId="2147473368"/>
            <ac:spMk id="33" creationId="{DF39F343-A85B-40A3-457B-1612720CB063}"/>
          </ac:spMkLst>
        </pc:spChg>
        <pc:spChg chg="mod">
          <ac:chgData name="Mike Sullivan-Trainor - AVIXA" userId="ebaa6f64-7be6-4945-9016-f2c1847d2646" providerId="ADAL" clId="{04F40618-1D4D-49CE-B9AA-C75BE4C66086}" dt="2025-06-02T13:14:10.121" v="885" actId="20577"/>
          <ac:spMkLst>
            <pc:docMk/>
            <pc:sldMk cId="4030662288" sldId="2147473368"/>
            <ac:spMk id="1034" creationId="{EDFCC7A7-4FA2-E843-066F-624418EE3429}"/>
          </ac:spMkLst>
        </pc:spChg>
        <pc:extLst>
          <p:ext xmlns:p="http://schemas.openxmlformats.org/presentationml/2006/main" uri="{D6D511B9-2390-475A-947B-AFAB55BFBCF1}">
            <pc226:cmChg xmlns:pc226="http://schemas.microsoft.com/office/powerpoint/2022/06/main/command" chg="mod">
              <pc226:chgData name="Mike Sullivan-Trainor - AVIXA" userId="ebaa6f64-7be6-4945-9016-f2c1847d2646" providerId="ADAL" clId="{04F40618-1D4D-49CE-B9AA-C75BE4C66086}" dt="2025-05-28T14:26:01.983" v="129" actId="20577"/>
              <pc2:cmMkLst xmlns:pc2="http://schemas.microsoft.com/office/powerpoint/2019/9/main/command">
                <pc:docMk/>
                <pc:sldMk cId="4030662288" sldId="2147473368"/>
                <pc2:cmMk id="{56D2222A-28FD-4453-B116-4E6A47F88655}"/>
              </pc2:cmMkLst>
            </pc226:cmChg>
          </p:ext>
        </pc:extLst>
      </pc:sldChg>
      <pc:sldChg chg="modSp mod">
        <pc:chgData name="Mike Sullivan-Trainor - AVIXA" userId="ebaa6f64-7be6-4945-9016-f2c1847d2646" providerId="ADAL" clId="{04F40618-1D4D-49CE-B9AA-C75BE4C66086}" dt="2025-05-28T13:59:54.684" v="40" actId="403"/>
        <pc:sldMkLst>
          <pc:docMk/>
          <pc:sldMk cId="2144570151" sldId="2147473369"/>
        </pc:sldMkLst>
        <pc:spChg chg="mod">
          <ac:chgData name="Mike Sullivan-Trainor - AVIXA" userId="ebaa6f64-7be6-4945-9016-f2c1847d2646" providerId="ADAL" clId="{04F40618-1D4D-49CE-B9AA-C75BE4C66086}" dt="2025-05-28T13:59:54.684" v="40" actId="403"/>
          <ac:spMkLst>
            <pc:docMk/>
            <pc:sldMk cId="2144570151" sldId="2147473369"/>
            <ac:spMk id="16" creationId="{95771779-AC14-81F6-1C0C-6CC00981DB88}"/>
          </ac:spMkLst>
        </pc:spChg>
      </pc:sldChg>
      <pc:sldChg chg="modSp mod">
        <pc:chgData name="Mike Sullivan-Trainor - AVIXA" userId="ebaa6f64-7be6-4945-9016-f2c1847d2646" providerId="ADAL" clId="{04F40618-1D4D-49CE-B9AA-C75BE4C66086}" dt="2025-06-02T14:20:37.867" v="1159" actId="1076"/>
        <pc:sldMkLst>
          <pc:docMk/>
          <pc:sldMk cId="835109122" sldId="2147473374"/>
        </pc:sldMkLst>
        <pc:spChg chg="mod">
          <ac:chgData name="Mike Sullivan-Trainor - AVIXA" userId="ebaa6f64-7be6-4945-9016-f2c1847d2646" providerId="ADAL" clId="{04F40618-1D4D-49CE-B9AA-C75BE4C66086}" dt="2025-06-02T14:20:37.867" v="1159" actId="1076"/>
          <ac:spMkLst>
            <pc:docMk/>
            <pc:sldMk cId="835109122" sldId="2147473374"/>
            <ac:spMk id="14" creationId="{5F94B9CC-6094-6126-3FA0-24F8FBE8E586}"/>
          </ac:spMkLst>
        </pc:spChg>
      </pc:sldChg>
      <pc:sldChg chg="delSp modSp mod">
        <pc:chgData name="Mike Sullivan-Trainor - AVIXA" userId="ebaa6f64-7be6-4945-9016-f2c1847d2646" providerId="ADAL" clId="{04F40618-1D4D-49CE-B9AA-C75BE4C66086}" dt="2025-05-30T16:59:34.588" v="553" actId="20577"/>
        <pc:sldMkLst>
          <pc:docMk/>
          <pc:sldMk cId="18476488" sldId="2147473378"/>
        </pc:sldMkLst>
        <pc:spChg chg="mod">
          <ac:chgData name="Mike Sullivan-Trainor - AVIXA" userId="ebaa6f64-7be6-4945-9016-f2c1847d2646" providerId="ADAL" clId="{04F40618-1D4D-49CE-B9AA-C75BE4C66086}" dt="2025-05-30T16:58:07.728" v="524" actId="1037"/>
          <ac:spMkLst>
            <pc:docMk/>
            <pc:sldMk cId="18476488" sldId="2147473378"/>
            <ac:spMk id="4" creationId="{E4F26E3A-AC30-8F11-4753-81AE914D127D}"/>
          </ac:spMkLst>
        </pc:spChg>
        <pc:spChg chg="mod">
          <ac:chgData name="Mike Sullivan-Trainor - AVIXA" userId="ebaa6f64-7be6-4945-9016-f2c1847d2646" providerId="ADAL" clId="{04F40618-1D4D-49CE-B9AA-C75BE4C66086}" dt="2025-05-30T16:59:34.588" v="553" actId="20577"/>
          <ac:spMkLst>
            <pc:docMk/>
            <pc:sldMk cId="18476488" sldId="2147473378"/>
            <ac:spMk id="8" creationId="{0FDCE7D1-A1F7-4C85-9CEA-766FCCB5B5A4}"/>
          </ac:spMkLst>
        </pc:spChg>
      </pc:sldChg>
      <pc:sldChg chg="addSp delSp modSp mod">
        <pc:chgData name="Mike Sullivan-Trainor - AVIXA" userId="ebaa6f64-7be6-4945-9016-f2c1847d2646" providerId="ADAL" clId="{04F40618-1D4D-49CE-B9AA-C75BE4C66086}" dt="2025-05-30T16:52:43.196" v="475" actId="6549"/>
        <pc:sldMkLst>
          <pc:docMk/>
          <pc:sldMk cId="3976868305" sldId="2147473379"/>
        </pc:sldMkLst>
        <pc:spChg chg="mod">
          <ac:chgData name="Mike Sullivan-Trainor - AVIXA" userId="ebaa6f64-7be6-4945-9016-f2c1847d2646" providerId="ADAL" clId="{04F40618-1D4D-49CE-B9AA-C75BE4C66086}" dt="2025-05-30T16:51:58.805" v="472" actId="1035"/>
          <ac:spMkLst>
            <pc:docMk/>
            <pc:sldMk cId="3976868305" sldId="2147473379"/>
            <ac:spMk id="4" creationId="{D6CB7F0D-F379-A071-448C-ED7F1E64F392}"/>
          </ac:spMkLst>
        </pc:spChg>
        <pc:spChg chg="mod">
          <ac:chgData name="Mike Sullivan-Trainor - AVIXA" userId="ebaa6f64-7be6-4945-9016-f2c1847d2646" providerId="ADAL" clId="{04F40618-1D4D-49CE-B9AA-C75BE4C66086}" dt="2025-05-30T16:52:07.317" v="474" actId="1038"/>
          <ac:spMkLst>
            <pc:docMk/>
            <pc:sldMk cId="3976868305" sldId="2147473379"/>
            <ac:spMk id="6" creationId="{32AD6389-642F-C9FA-55BE-6928912FDCA4}"/>
          </ac:spMkLst>
        </pc:spChg>
        <pc:spChg chg="mod">
          <ac:chgData name="Mike Sullivan-Trainor - AVIXA" userId="ebaa6f64-7be6-4945-9016-f2c1847d2646" providerId="ADAL" clId="{04F40618-1D4D-49CE-B9AA-C75BE4C66086}" dt="2025-05-30T16:52:43.196" v="475" actId="6549"/>
          <ac:spMkLst>
            <pc:docMk/>
            <pc:sldMk cId="3976868305" sldId="2147473379"/>
            <ac:spMk id="8" creationId="{9B68D988-F681-B4E3-B295-74DD7114B6B6}"/>
          </ac:spMkLst>
        </pc:spChg>
      </pc:sldChg>
      <pc:sldChg chg="modSp mod">
        <pc:chgData name="Mike Sullivan-Trainor - AVIXA" userId="ebaa6f64-7be6-4945-9016-f2c1847d2646" providerId="ADAL" clId="{04F40618-1D4D-49CE-B9AA-C75BE4C66086}" dt="2025-05-30T17:00:29.106" v="557" actId="1035"/>
        <pc:sldMkLst>
          <pc:docMk/>
          <pc:sldMk cId="2507179266" sldId="2147473380"/>
        </pc:sldMkLst>
      </pc:sldChg>
      <pc:sldChg chg="del">
        <pc:chgData name="Mike Sullivan-Trainor - AVIXA" userId="ebaa6f64-7be6-4945-9016-f2c1847d2646" providerId="ADAL" clId="{04F40618-1D4D-49CE-B9AA-C75BE4C66086}" dt="2025-05-30T17:00:37.489" v="558" actId="47"/>
        <pc:sldMkLst>
          <pc:docMk/>
          <pc:sldMk cId="4005143719" sldId="2147473382"/>
        </pc:sldMkLst>
      </pc:sldChg>
      <pc:sldChg chg="addSp delSp modSp del mod">
        <pc:chgData name="Mike Sullivan-Trainor - AVIXA" userId="ebaa6f64-7be6-4945-9016-f2c1847d2646" providerId="ADAL" clId="{04F40618-1D4D-49CE-B9AA-C75BE4C66086}" dt="2025-05-28T19:32:04.545" v="132" actId="47"/>
        <pc:sldMkLst>
          <pc:docMk/>
          <pc:sldMk cId="971706351" sldId="2147473383"/>
        </pc:sldMkLst>
      </pc:sldChg>
      <pc:sldChg chg="del">
        <pc:chgData name="Mike Sullivan-Trainor - AVIXA" userId="ebaa6f64-7be6-4945-9016-f2c1847d2646" providerId="ADAL" clId="{04F40618-1D4D-49CE-B9AA-C75BE4C66086}" dt="2025-05-28T19:32:15.224" v="133" actId="47"/>
        <pc:sldMkLst>
          <pc:docMk/>
          <pc:sldMk cId="2782912134" sldId="2147473384"/>
        </pc:sldMkLst>
      </pc:sldChg>
      <pc:sldChg chg="modSp mod">
        <pc:chgData name="Mike Sullivan-Trainor - AVIXA" userId="ebaa6f64-7be6-4945-9016-f2c1847d2646" providerId="ADAL" clId="{04F40618-1D4D-49CE-B9AA-C75BE4C66086}" dt="2025-05-30T17:01:46.621" v="572" actId="20577"/>
        <pc:sldMkLst>
          <pc:docMk/>
          <pc:sldMk cId="4180344097" sldId="2147473386"/>
        </pc:sldMkLst>
        <pc:spChg chg="mod">
          <ac:chgData name="Mike Sullivan-Trainor - AVIXA" userId="ebaa6f64-7be6-4945-9016-f2c1847d2646" providerId="ADAL" clId="{04F40618-1D4D-49CE-B9AA-C75BE4C66086}" dt="2025-05-30T17:01:23.099" v="564" actId="20577"/>
          <ac:spMkLst>
            <pc:docMk/>
            <pc:sldMk cId="4180344097" sldId="2147473386"/>
            <ac:spMk id="7" creationId="{5BA8CE53-F711-D746-564C-BFE1E4F1F8E5}"/>
          </ac:spMkLst>
        </pc:spChg>
        <pc:spChg chg="mod">
          <ac:chgData name="Mike Sullivan-Trainor - AVIXA" userId="ebaa6f64-7be6-4945-9016-f2c1847d2646" providerId="ADAL" clId="{04F40618-1D4D-49CE-B9AA-C75BE4C66086}" dt="2025-05-30T17:01:46.621" v="572" actId="20577"/>
          <ac:spMkLst>
            <pc:docMk/>
            <pc:sldMk cId="4180344097" sldId="2147473386"/>
            <ac:spMk id="8" creationId="{320ECE03-E8A7-1A8D-97A0-BCB7199C3D36}"/>
          </ac:spMkLst>
        </pc:spChg>
      </pc:sldChg>
      <pc:sldChg chg="modSp mod">
        <pc:chgData name="Mike Sullivan-Trainor - AVIXA" userId="ebaa6f64-7be6-4945-9016-f2c1847d2646" providerId="ADAL" clId="{04F40618-1D4D-49CE-B9AA-C75BE4C66086}" dt="2025-06-04T10:13:25.029" v="1331" actId="1035"/>
        <pc:sldMkLst>
          <pc:docMk/>
          <pc:sldMk cId="1419856114" sldId="2147473389"/>
        </pc:sldMkLst>
        <pc:spChg chg="mod">
          <ac:chgData name="Mike Sullivan-Trainor - AVIXA" userId="ebaa6f64-7be6-4945-9016-f2c1847d2646" providerId="ADAL" clId="{04F40618-1D4D-49CE-B9AA-C75BE4C66086}" dt="2025-06-04T10:01:14.117" v="1316" actId="1035"/>
          <ac:spMkLst>
            <pc:docMk/>
            <pc:sldMk cId="1419856114" sldId="2147473389"/>
            <ac:spMk id="8" creationId="{6B1172AA-D288-BB6E-8D9D-437DF1008285}"/>
          </ac:spMkLst>
        </pc:spChg>
        <pc:spChg chg="mod">
          <ac:chgData name="Mike Sullivan-Trainor - AVIXA" userId="ebaa6f64-7be6-4945-9016-f2c1847d2646" providerId="ADAL" clId="{04F40618-1D4D-49CE-B9AA-C75BE4C66086}" dt="2025-06-04T10:01:06.661" v="1308" actId="1035"/>
          <ac:spMkLst>
            <pc:docMk/>
            <pc:sldMk cId="1419856114" sldId="2147473389"/>
            <ac:spMk id="9" creationId="{0679E1E0-9EF4-ACAA-734A-D3273E9F6C32}"/>
          </ac:spMkLst>
        </pc:spChg>
        <pc:spChg chg="mod">
          <ac:chgData name="Mike Sullivan-Trainor - AVIXA" userId="ebaa6f64-7be6-4945-9016-f2c1847d2646" providerId="ADAL" clId="{04F40618-1D4D-49CE-B9AA-C75BE4C66086}" dt="2025-06-04T10:13:25.029" v="1331" actId="1035"/>
          <ac:spMkLst>
            <pc:docMk/>
            <pc:sldMk cId="1419856114" sldId="2147473389"/>
            <ac:spMk id="15" creationId="{D709251B-9285-224C-3953-B78E6E680FA4}"/>
          </ac:spMkLst>
        </pc:spChg>
      </pc:sldChg>
      <pc:sldChg chg="modSp mod">
        <pc:chgData name="Mike Sullivan-Trainor - AVIXA" userId="ebaa6f64-7be6-4945-9016-f2c1847d2646" providerId="ADAL" clId="{04F40618-1D4D-49CE-B9AA-C75BE4C66086}" dt="2025-06-02T13:24:08.206" v="886" actId="20577"/>
        <pc:sldMkLst>
          <pc:docMk/>
          <pc:sldMk cId="4225938989" sldId="2147473411"/>
        </pc:sldMkLst>
        <pc:spChg chg="mod">
          <ac:chgData name="Mike Sullivan-Trainor - AVIXA" userId="ebaa6f64-7be6-4945-9016-f2c1847d2646" providerId="ADAL" clId="{04F40618-1D4D-49CE-B9AA-C75BE4C66086}" dt="2025-06-02T13:24:08.206" v="886" actId="20577"/>
          <ac:spMkLst>
            <pc:docMk/>
            <pc:sldMk cId="4225938989" sldId="2147473411"/>
            <ac:spMk id="17" creationId="{019F9051-90F2-7D43-1C37-08AA253F3EE3}"/>
          </ac:spMkLst>
        </pc:spChg>
      </pc:sldChg>
      <pc:sldChg chg="modSp mod">
        <pc:chgData name="Mike Sullivan-Trainor - AVIXA" userId="ebaa6f64-7be6-4945-9016-f2c1847d2646" providerId="ADAL" clId="{04F40618-1D4D-49CE-B9AA-C75BE4C66086}" dt="2025-06-02T13:38:35.686" v="892" actId="14100"/>
        <pc:sldMkLst>
          <pc:docMk/>
          <pc:sldMk cId="313247457" sldId="2147473416"/>
        </pc:sldMkLst>
        <pc:spChg chg="mod">
          <ac:chgData name="Mike Sullivan-Trainor - AVIXA" userId="ebaa6f64-7be6-4945-9016-f2c1847d2646" providerId="ADAL" clId="{04F40618-1D4D-49CE-B9AA-C75BE4C66086}" dt="2025-06-02T13:38:26.220" v="891" actId="20577"/>
          <ac:spMkLst>
            <pc:docMk/>
            <pc:sldMk cId="313247457" sldId="2147473416"/>
            <ac:spMk id="13" creationId="{82DB9B2D-8ECD-6D30-F6E2-C392BB3FDADA}"/>
          </ac:spMkLst>
        </pc:spChg>
        <pc:graphicFrameChg chg="mod">
          <ac:chgData name="Mike Sullivan-Trainor - AVIXA" userId="ebaa6f64-7be6-4945-9016-f2c1847d2646" providerId="ADAL" clId="{04F40618-1D4D-49CE-B9AA-C75BE4C66086}" dt="2025-06-02T13:38:35.686" v="892" actId="14100"/>
          <ac:graphicFrameMkLst>
            <pc:docMk/>
            <pc:sldMk cId="313247457" sldId="2147473416"/>
            <ac:graphicFrameMk id="20" creationId="{AE3558FF-3B76-F55F-A719-C50719C45BD3}"/>
          </ac:graphicFrameMkLst>
        </pc:graphicFrameChg>
      </pc:sldChg>
      <pc:sldChg chg="modSp mod">
        <pc:chgData name="Mike Sullivan-Trainor - AVIXA" userId="ebaa6f64-7be6-4945-9016-f2c1847d2646" providerId="ADAL" clId="{04F40618-1D4D-49CE-B9AA-C75BE4C66086}" dt="2025-06-02T14:10:02.458" v="1136" actId="14100"/>
        <pc:sldMkLst>
          <pc:docMk/>
          <pc:sldMk cId="1066705553" sldId="2147473423"/>
        </pc:sldMkLst>
        <pc:spChg chg="mod">
          <ac:chgData name="Mike Sullivan-Trainor - AVIXA" userId="ebaa6f64-7be6-4945-9016-f2c1847d2646" providerId="ADAL" clId="{04F40618-1D4D-49CE-B9AA-C75BE4C66086}" dt="2025-06-02T14:09:57.238" v="1135" actId="20577"/>
          <ac:spMkLst>
            <pc:docMk/>
            <pc:sldMk cId="1066705553" sldId="2147473423"/>
            <ac:spMk id="12" creationId="{C5AC2F5C-4F7A-EFD2-6FFE-3E92C6CC9FA4}"/>
          </ac:spMkLst>
        </pc:spChg>
        <pc:spChg chg="mod">
          <ac:chgData name="Mike Sullivan-Trainor - AVIXA" userId="ebaa6f64-7be6-4945-9016-f2c1847d2646" providerId="ADAL" clId="{04F40618-1D4D-49CE-B9AA-C75BE4C66086}" dt="2025-06-02T14:09:23.221" v="1128" actId="20577"/>
          <ac:spMkLst>
            <pc:docMk/>
            <pc:sldMk cId="1066705553" sldId="2147473423"/>
            <ac:spMk id="13" creationId="{17A98362-0AE5-11EB-DDF6-F62E0978B198}"/>
          </ac:spMkLst>
        </pc:spChg>
        <pc:graphicFrameChg chg="mod">
          <ac:chgData name="Mike Sullivan-Trainor - AVIXA" userId="ebaa6f64-7be6-4945-9016-f2c1847d2646" providerId="ADAL" clId="{04F40618-1D4D-49CE-B9AA-C75BE4C66086}" dt="2025-06-02T14:10:02.458" v="1136" actId="14100"/>
          <ac:graphicFrameMkLst>
            <pc:docMk/>
            <pc:sldMk cId="1066705553" sldId="2147473423"/>
            <ac:graphicFrameMk id="17" creationId="{29DFDC69-6002-CC32-8C7A-2DB721B220A7}"/>
          </ac:graphicFrameMkLst>
        </pc:graphicFrameChg>
        <pc:graphicFrameChg chg="mod">
          <ac:chgData name="Mike Sullivan-Trainor - AVIXA" userId="ebaa6f64-7be6-4945-9016-f2c1847d2646" providerId="ADAL" clId="{04F40618-1D4D-49CE-B9AA-C75BE4C66086}" dt="2025-06-02T14:09:47.656" v="1130" actId="14100"/>
          <ac:graphicFrameMkLst>
            <pc:docMk/>
            <pc:sldMk cId="1066705553" sldId="2147473423"/>
            <ac:graphicFrameMk id="20" creationId="{D2FC98C3-6B9E-41F9-E0F7-936187C485CB}"/>
          </ac:graphicFrameMkLst>
        </pc:graphicFrameChg>
      </pc:sldChg>
      <pc:sldChg chg="addSp delSp modSp mod">
        <pc:chgData name="Mike Sullivan-Trainor - AVIXA" userId="ebaa6f64-7be6-4945-9016-f2c1847d2646" providerId="ADAL" clId="{04F40618-1D4D-49CE-B9AA-C75BE4C66086}" dt="2025-05-30T17:16:49.292" v="625" actId="1038"/>
        <pc:sldMkLst>
          <pc:docMk/>
          <pc:sldMk cId="3656904308" sldId="2147473426"/>
        </pc:sldMkLst>
        <pc:spChg chg="mod">
          <ac:chgData name="Mike Sullivan-Trainor - AVIXA" userId="ebaa6f64-7be6-4945-9016-f2c1847d2646" providerId="ADAL" clId="{04F40618-1D4D-49CE-B9AA-C75BE4C66086}" dt="2025-05-30T17:16:49.292" v="625" actId="1038"/>
          <ac:spMkLst>
            <pc:docMk/>
            <pc:sldMk cId="3656904308" sldId="2147473426"/>
            <ac:spMk id="3" creationId="{DA713686-24E7-BCB9-A671-79CFAA22D923}"/>
          </ac:spMkLst>
        </pc:spChg>
        <pc:spChg chg="mod">
          <ac:chgData name="Mike Sullivan-Trainor - AVIXA" userId="ebaa6f64-7be6-4945-9016-f2c1847d2646" providerId="ADAL" clId="{04F40618-1D4D-49CE-B9AA-C75BE4C66086}" dt="2025-05-29T21:08:15.836" v="328" actId="20577"/>
          <ac:spMkLst>
            <pc:docMk/>
            <pc:sldMk cId="3656904308" sldId="2147473426"/>
            <ac:spMk id="4" creationId="{8FE1D513-4FC4-ECEE-A1DB-B17A0D3FAF3A}"/>
          </ac:spMkLst>
        </pc:spChg>
        <pc:spChg chg="add mod">
          <ac:chgData name="Mike Sullivan-Trainor - AVIXA" userId="ebaa6f64-7be6-4945-9016-f2c1847d2646" providerId="ADAL" clId="{04F40618-1D4D-49CE-B9AA-C75BE4C66086}" dt="2025-05-29T21:07:23.003" v="326" actId="207"/>
          <ac:spMkLst>
            <pc:docMk/>
            <pc:sldMk cId="3656904308" sldId="2147473426"/>
            <ac:spMk id="9" creationId="{F076EE2B-4946-676A-C1FE-0677964DCF00}"/>
          </ac:spMkLst>
        </pc:spChg>
        <pc:graphicFrameChg chg="add mod">
          <ac:chgData name="Mike Sullivan-Trainor - AVIXA" userId="ebaa6f64-7be6-4945-9016-f2c1847d2646" providerId="ADAL" clId="{04F40618-1D4D-49CE-B9AA-C75BE4C66086}" dt="2025-05-30T17:11:37.427" v="581" actId="14100"/>
          <ac:graphicFrameMkLst>
            <pc:docMk/>
            <pc:sldMk cId="3656904308" sldId="2147473426"/>
            <ac:graphicFrameMk id="7" creationId="{B2CB3AF6-73A7-E490-74EB-CA2FDCBD549A}"/>
          </ac:graphicFrameMkLst>
        </pc:graphicFrameChg>
      </pc:sldChg>
      <pc:sldMasterChg chg="modSldLayout">
        <pc:chgData name="Mike Sullivan-Trainor - AVIXA" userId="ebaa6f64-7be6-4945-9016-f2c1847d2646" providerId="ADAL" clId="{04F40618-1D4D-49CE-B9AA-C75BE4C66086}" dt="2025-05-30T16:50:49.782" v="375" actId="1037"/>
        <pc:sldMasterMkLst>
          <pc:docMk/>
          <pc:sldMasterMk cId="3067021037" sldId="2147483648"/>
        </pc:sldMasterMkLst>
        <pc:sldLayoutChg chg="delSp modSp mod">
          <pc:chgData name="Mike Sullivan-Trainor - AVIXA" userId="ebaa6f64-7be6-4945-9016-f2c1847d2646" providerId="ADAL" clId="{04F40618-1D4D-49CE-B9AA-C75BE4C66086}" dt="2025-05-30T16:50:49.782" v="375" actId="1037"/>
          <pc:sldLayoutMkLst>
            <pc:docMk/>
            <pc:sldMasterMk cId="3067021037" sldId="2147483648"/>
            <pc:sldLayoutMk cId="4032779467" sldId="2147483677"/>
          </pc:sldLayoutMkLst>
          <pc:spChg chg="mod">
            <ac:chgData name="Mike Sullivan-Trainor - AVIXA" userId="ebaa6f64-7be6-4945-9016-f2c1847d2646" providerId="ADAL" clId="{04F40618-1D4D-49CE-B9AA-C75BE4C66086}" dt="2025-05-30T16:50:49.782" v="375" actId="1037"/>
            <ac:spMkLst>
              <pc:docMk/>
              <pc:sldMasterMk cId="3067021037" sldId="2147483648"/>
              <pc:sldLayoutMk cId="4032779467" sldId="2147483677"/>
              <ac:spMk id="22" creationId="{D2157621-B006-2049-8D04-8D041B7980B3}"/>
            </ac:spMkLst>
          </pc:spChg>
          <pc:spChg chg="mod">
            <ac:chgData name="Mike Sullivan-Trainor - AVIXA" userId="ebaa6f64-7be6-4945-9016-f2c1847d2646" providerId="ADAL" clId="{04F40618-1D4D-49CE-B9AA-C75BE4C66086}" dt="2025-05-30T16:50:49.782" v="375" actId="1037"/>
            <ac:spMkLst>
              <pc:docMk/>
              <pc:sldMasterMk cId="3067021037" sldId="2147483648"/>
              <pc:sldLayoutMk cId="4032779467" sldId="2147483677"/>
              <ac:spMk id="23" creationId="{9F6C5FE2-3CCD-C24F-BB46-F78603F15856}"/>
            </ac:spMkLst>
          </pc:spChg>
          <pc:spChg chg="mod">
            <ac:chgData name="Mike Sullivan-Trainor - AVIXA" userId="ebaa6f64-7be6-4945-9016-f2c1847d2646" providerId="ADAL" clId="{04F40618-1D4D-49CE-B9AA-C75BE4C66086}" dt="2025-05-30T16:50:49.782" v="375" actId="1037"/>
            <ac:spMkLst>
              <pc:docMk/>
              <pc:sldMasterMk cId="3067021037" sldId="2147483648"/>
              <pc:sldLayoutMk cId="4032779467" sldId="2147483677"/>
              <ac:spMk id="25" creationId="{1717CE84-1C60-1943-8308-579CA8649AAA}"/>
            </ac:spMkLst>
          </pc:spChg>
          <pc:spChg chg="mod">
            <ac:chgData name="Mike Sullivan-Trainor - AVIXA" userId="ebaa6f64-7be6-4945-9016-f2c1847d2646" providerId="ADAL" clId="{04F40618-1D4D-49CE-B9AA-C75BE4C66086}" dt="2025-05-30T16:50:49.782" v="375" actId="1037"/>
            <ac:spMkLst>
              <pc:docMk/>
              <pc:sldMasterMk cId="3067021037" sldId="2147483648"/>
              <pc:sldLayoutMk cId="4032779467" sldId="2147483677"/>
              <ac:spMk id="26" creationId="{BBF34F49-6EC8-D342-A499-8F68456D5A38}"/>
            </ac:spMkLst>
          </pc:spChg>
          <pc:spChg chg="mod">
            <ac:chgData name="Mike Sullivan-Trainor - AVIXA" userId="ebaa6f64-7be6-4945-9016-f2c1847d2646" providerId="ADAL" clId="{04F40618-1D4D-49CE-B9AA-C75BE4C66086}" dt="2025-05-30T16:50:49.782" v="375" actId="1037"/>
            <ac:spMkLst>
              <pc:docMk/>
              <pc:sldMasterMk cId="3067021037" sldId="2147483648"/>
              <pc:sldLayoutMk cId="4032779467" sldId="2147483677"/>
              <ac:spMk id="28" creationId="{104E8763-3579-CB46-927B-7CEAE715B054}"/>
            </ac:spMkLst>
          </pc:spChg>
          <pc:spChg chg="mod">
            <ac:chgData name="Mike Sullivan-Trainor - AVIXA" userId="ebaa6f64-7be6-4945-9016-f2c1847d2646" providerId="ADAL" clId="{04F40618-1D4D-49CE-B9AA-C75BE4C66086}" dt="2025-05-30T16:50:49.782" v="375" actId="1037"/>
            <ac:spMkLst>
              <pc:docMk/>
              <pc:sldMasterMk cId="3067021037" sldId="2147483648"/>
              <pc:sldLayoutMk cId="4032779467" sldId="2147483677"/>
              <ac:spMk id="29" creationId="{64D92BB4-2D5C-4644-9E67-B54352A1EB0F}"/>
            </ac:spMkLst>
          </pc:spChg>
          <pc:cxnChg chg="mod">
            <ac:chgData name="Mike Sullivan-Trainor - AVIXA" userId="ebaa6f64-7be6-4945-9016-f2c1847d2646" providerId="ADAL" clId="{04F40618-1D4D-49CE-B9AA-C75BE4C66086}" dt="2025-05-30T16:50:49.782" v="375" actId="1037"/>
            <ac:cxnSpMkLst>
              <pc:docMk/>
              <pc:sldMasterMk cId="3067021037" sldId="2147483648"/>
              <pc:sldLayoutMk cId="4032779467" sldId="2147483677"/>
              <ac:cxnSpMk id="24" creationId="{27034E46-AB9E-3B4D-BFE9-259636A95EF7}"/>
            </ac:cxnSpMkLst>
          </pc:cxnChg>
          <pc:cxnChg chg="mod">
            <ac:chgData name="Mike Sullivan-Trainor - AVIXA" userId="ebaa6f64-7be6-4945-9016-f2c1847d2646" providerId="ADAL" clId="{04F40618-1D4D-49CE-B9AA-C75BE4C66086}" dt="2025-05-30T16:50:49.782" v="375" actId="1037"/>
            <ac:cxnSpMkLst>
              <pc:docMk/>
              <pc:sldMasterMk cId="3067021037" sldId="2147483648"/>
              <pc:sldLayoutMk cId="4032779467" sldId="2147483677"/>
              <ac:cxnSpMk id="27" creationId="{AA74249C-54BA-664B-90D1-D1614EEEDBFF}"/>
            </ac:cxnSpMkLst>
          </pc:cxnChg>
          <pc:cxnChg chg="mod">
            <ac:chgData name="Mike Sullivan-Trainor - AVIXA" userId="ebaa6f64-7be6-4945-9016-f2c1847d2646" providerId="ADAL" clId="{04F40618-1D4D-49CE-B9AA-C75BE4C66086}" dt="2025-05-30T16:50:49.782" v="375" actId="1037"/>
            <ac:cxnSpMkLst>
              <pc:docMk/>
              <pc:sldMasterMk cId="3067021037" sldId="2147483648"/>
              <pc:sldLayoutMk cId="4032779467" sldId="2147483677"/>
              <ac:cxnSpMk id="30" creationId="{A634126E-8B01-1240-B13E-5F832B1C3B74}"/>
            </ac:cxnSpMkLst>
          </pc:cxn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7FFFD7F1_88E6BA3E.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_7FFFD7F2_60A6B0BE.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_7FFFD7F2_60A6B0BE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_7FFFD7F2_60A6B0BE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_7FFFD7F8_B8F7486C.xlsx"/></Relationships>
</file>

<file path=ppt/charts/_rels/chart15.xml.rels><?xml version="1.0" encoding="UTF-8" standalone="yes"?>
<Relationships xmlns="http://schemas.openxmlformats.org/package/2006/relationships"><Relationship Id="rId3" Type="http://schemas.openxmlformats.org/officeDocument/2006/relationships/oleObject" Target="https://avixa-my.sharepoint.com/personal/msullivantrainor_avixa_org/Documents/Documents/IOTA/IOTA%20'24%20Charts%20Industry%20Summary-1.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oleObject" Target="https://avixa-my.sharepoint.com/personal/msullivantrainor_avixa_org/Documents/Documents/IOTA/IOTA%20'24%20Charts%20Industry%20Summary-1.xlsx"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_7FFFD803_FBE2B62D.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_7FFFD803_FBE2B62D4.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_7FFFD803_FBE2B62D5.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FFD812_D9F7EE74.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_7FFFD804_CEEB6AB8.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_7FFFD804_CEEB6AB86.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_7FFFD804_CEEB6AB87.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_7FFFD805_BF7D99DE.xlsx"/><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_7FFFD805_BF7D99DE8.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_7FFFD805_BF7D99DE9.xlsx"/><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_7FFFD808_12ABC6E1.xlsx"/><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_7FFFD808_12ABC6E110.xlsx"/><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_7FFFD809_2581930B.xlsx"/></Relationships>
</file>

<file path=ppt/charts/_rels/chart29.xml.rels><?xml version="1.0" encoding="UTF-8" standalone="yes"?>
<Relationships xmlns="http://schemas.openxmlformats.org/package/2006/relationships"><Relationship Id="rId3" Type="http://schemas.openxmlformats.org/officeDocument/2006/relationships/oleObject" Target="https://avixa-my.sharepoint.com/personal/msullivantrainor_avixa_org/Documents/Documents/IOTA/IOTA%20'24%20Charts%20Industry%20Summary-1.xlsx" TargetMode="External"/><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7FFFD7DE_31C6C10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https://avixa-my.sharepoint.com/personal/msullivantrainor_avixa_org/Documents/Documents/IOTA/IOTA%20'24%20Charts%20Industry%20Summary-1.xlsx" TargetMode="External"/><Relationship Id="rId2" Type="http://schemas.microsoft.com/office/2011/relationships/chartColorStyle" Target="colors28.xml"/><Relationship Id="rId1" Type="http://schemas.microsoft.com/office/2011/relationships/chartStyle" Target="style28.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_7FFFD80A_A81E690D.xlsx"/><Relationship Id="rId2" Type="http://schemas.microsoft.com/office/2011/relationships/chartColorStyle" Target="colors29.xml"/><Relationship Id="rId1" Type="http://schemas.microsoft.com/office/2011/relationships/chartStyle" Target="style29.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_7FFFD80A_A81E690D11.xlsx"/><Relationship Id="rId2" Type="http://schemas.microsoft.com/office/2011/relationships/chartColorStyle" Target="colors30.xml"/><Relationship Id="rId1" Type="http://schemas.microsoft.com/office/2011/relationships/chartStyle" Target="style30.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_7FFFD80A_A81E690D12.xlsx"/><Relationship Id="rId2" Type="http://schemas.microsoft.com/office/2011/relationships/chartColorStyle" Target="colors31.xml"/><Relationship Id="rId1" Type="http://schemas.microsoft.com/office/2011/relationships/chartStyle" Target="style31.xml"/></Relationships>
</file>

<file path=ppt/charts/_rels/chart34.xml.rels><?xml version="1.0" encoding="UTF-8" standalone="yes"?>
<Relationships xmlns="http://schemas.openxmlformats.org/package/2006/relationships"><Relationship Id="rId3" Type="http://schemas.openxmlformats.org/officeDocument/2006/relationships/oleObject" Target="https://avixa-my.sharepoint.com/personal/msullivantrainor_avixa_org/Documents/Documents/IOTA/IOTA%20'24%20Charts%20Industry%20Summary-1.xlsx" TargetMode="External"/><Relationship Id="rId2" Type="http://schemas.microsoft.com/office/2011/relationships/chartColorStyle" Target="colors32.xml"/><Relationship Id="rId1" Type="http://schemas.microsoft.com/office/2011/relationships/chartStyle" Target="style32.xml"/></Relationships>
</file>

<file path=ppt/charts/_rels/chart35.xml.rels><?xml version="1.0" encoding="UTF-8" standalone="yes"?>
<Relationships xmlns="http://schemas.openxmlformats.org/package/2006/relationships"><Relationship Id="rId3" Type="http://schemas.openxmlformats.org/officeDocument/2006/relationships/oleObject" Target="https://avixa-my.sharepoint.com/personal/msullivantrainor_avixa_org/Documents/Documents/IOTA/IOTA%20'24%20Charts%20Industry%20Summary-1.xlsx" TargetMode="External"/><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_7FFFD80B_77E42C24.xlsx"/><Relationship Id="rId2" Type="http://schemas.microsoft.com/office/2011/relationships/chartColorStyle" Target="colors34.xml"/><Relationship Id="rId1" Type="http://schemas.microsoft.com/office/2011/relationships/chartStyle" Target="style34.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_7FFFD80B_77E42C2413.xlsx"/><Relationship Id="rId2" Type="http://schemas.microsoft.com/office/2011/relationships/chartColorStyle" Target="colors35.xml"/><Relationship Id="rId1" Type="http://schemas.microsoft.com/office/2011/relationships/chartStyle" Target="style35.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_7FFFD80B_77E42C2414.xlsx"/><Relationship Id="rId2" Type="http://schemas.microsoft.com/office/2011/relationships/chartColorStyle" Target="colors36.xml"/><Relationship Id="rId1" Type="http://schemas.microsoft.com/office/2011/relationships/chartStyle" Target="style36.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_7FFFD80C_170D0C9F.xlsx"/><Relationship Id="rId2" Type="http://schemas.microsoft.com/office/2011/relationships/chartColorStyle" Target="colors37.xml"/><Relationship Id="rId1" Type="http://schemas.microsoft.com/office/2011/relationships/chartStyle" Target="style37.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2E3_C8A3FBD6.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_7FFFD80C_170D0C9F15.xlsx"/><Relationship Id="rId2" Type="http://schemas.microsoft.com/office/2011/relationships/chartColorStyle" Target="colors38.xml"/><Relationship Id="rId1" Type="http://schemas.microsoft.com/office/2011/relationships/chartStyle" Target="style38.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_2D0_D926A9EB.xlsx"/><Relationship Id="rId2" Type="http://schemas.microsoft.com/office/2011/relationships/chartColorStyle" Target="colors39.xml"/><Relationship Id="rId1" Type="http://schemas.microsoft.com/office/2011/relationships/chartStyle" Target="style39.xml"/></Relationships>
</file>

<file path=ppt/charts/_rels/chart42.xml.rels><?xml version="1.0" encoding="UTF-8" standalone="yes"?>
<Relationships xmlns="http://schemas.openxmlformats.org/package/2006/relationships"><Relationship Id="rId3" Type="http://schemas.openxmlformats.org/officeDocument/2006/relationships/oleObject" Target="https://avixa-my.sharepoint.com/personal/msullivantrainor_avixa_org/Documents/Documents/IOTA/IOTA%20'24%20Charts%20Industry%20Summary-1.xlsx" TargetMode="External"/><Relationship Id="rId2" Type="http://schemas.microsoft.com/office/2011/relationships/chartColorStyle" Target="colors40.xml"/><Relationship Id="rId1" Type="http://schemas.microsoft.com/office/2011/relationships/chartStyle" Target="style40.xml"/></Relationships>
</file>

<file path=ppt/charts/_rels/chart43.xml.rels><?xml version="1.0" encoding="UTF-8" standalone="yes"?>
<Relationships xmlns="http://schemas.openxmlformats.org/package/2006/relationships"><Relationship Id="rId3" Type="http://schemas.openxmlformats.org/officeDocument/2006/relationships/oleObject" Target="https://avixa-my.sharepoint.com/personal/msullivantrainor_avixa_org/Documents/Documents/IOTA/IOTA%20'24%20Charts%20Industry%20Summary-1.xlsx" TargetMode="External"/><Relationship Id="rId2" Type="http://schemas.microsoft.com/office/2011/relationships/chartColorStyle" Target="colors41.xml"/><Relationship Id="rId1" Type="http://schemas.microsoft.com/office/2011/relationships/chartStyle" Target="style41.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_7FFFD80D_6F89292B.xlsx"/><Relationship Id="rId2" Type="http://schemas.microsoft.com/office/2011/relationships/chartColorStyle" Target="colors42.xml"/><Relationship Id="rId1" Type="http://schemas.microsoft.com/office/2011/relationships/chartStyle" Target="style42.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_7FFFD80D_6F89292B16.xlsx"/><Relationship Id="rId2" Type="http://schemas.microsoft.com/office/2011/relationships/chartColorStyle" Target="colors43.xml"/><Relationship Id="rId1" Type="http://schemas.microsoft.com/office/2011/relationships/chartStyle" Target="style43.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_7FFFD80D_6F89292B17.xlsx"/><Relationship Id="rId2" Type="http://schemas.microsoft.com/office/2011/relationships/chartColorStyle" Target="colors44.xml"/><Relationship Id="rId1" Type="http://schemas.microsoft.com/office/2011/relationships/chartStyle" Target="style44.xml"/></Relationships>
</file>

<file path=ppt/charts/_rels/chart47.xml.rels><?xml version="1.0" encoding="UTF-8" standalone="yes"?>
<Relationships xmlns="http://schemas.openxmlformats.org/package/2006/relationships"><Relationship Id="rId3" Type="http://schemas.openxmlformats.org/officeDocument/2006/relationships/oleObject" Target="https://avixa-my.sharepoint.com/personal/msullivantrainor_avixa_org/Documents/Documents/IOTA/IOTA%20'24%20Charts%20Industry%20Summary-1.xlsx" TargetMode="External"/><Relationship Id="rId2" Type="http://schemas.microsoft.com/office/2011/relationships/chartColorStyle" Target="colors45.xml"/><Relationship Id="rId1" Type="http://schemas.microsoft.com/office/2011/relationships/chartStyle" Target="style45.xml"/></Relationships>
</file>

<file path=ppt/charts/_rels/chart48.xml.rels><?xml version="1.0" encoding="UTF-8" standalone="yes"?>
<Relationships xmlns="http://schemas.openxmlformats.org/package/2006/relationships"><Relationship Id="rId3" Type="http://schemas.openxmlformats.org/officeDocument/2006/relationships/oleObject" Target="https://avixa-my.sharepoint.com/personal/msullivantrainor_avixa_org/Documents/Documents/IOTA/IOTA%20'24%20Charts%20Industry%20Summary-1.xlsx" TargetMode="External"/><Relationship Id="rId2" Type="http://schemas.microsoft.com/office/2011/relationships/chartColorStyle" Target="colors46.xml"/><Relationship Id="rId1" Type="http://schemas.microsoft.com/office/2011/relationships/chartStyle" Target="style46.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_7FFFD80E_323AF7B9.xlsx"/><Relationship Id="rId2" Type="http://schemas.microsoft.com/office/2011/relationships/chartColorStyle" Target="colors47.xml"/><Relationship Id="rId1" Type="http://schemas.microsoft.com/office/2011/relationships/chartStyle" Target="style47.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7FFFD7DD_BC61B30C.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_7FFFD80E_323AF7B918.xlsx"/><Relationship Id="rId2" Type="http://schemas.microsoft.com/office/2011/relationships/chartColorStyle" Target="colors48.xml"/><Relationship Id="rId1" Type="http://schemas.microsoft.com/office/2011/relationships/chartStyle" Target="style48.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_7FFFD80E_323AF7B919.xlsx"/><Relationship Id="rId2" Type="http://schemas.microsoft.com/office/2011/relationships/chartColorStyle" Target="colors49.xml"/><Relationship Id="rId1" Type="http://schemas.microsoft.com/office/2011/relationships/chartStyle" Target="style49.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_7FFFD80F_3F94A291.xlsx"/><Relationship Id="rId2" Type="http://schemas.microsoft.com/office/2011/relationships/chartColorStyle" Target="colors50.xml"/><Relationship Id="rId1" Type="http://schemas.microsoft.com/office/2011/relationships/chartStyle" Target="style50.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_7FFFD80F_3F94A29120.xlsx"/><Relationship Id="rId2" Type="http://schemas.microsoft.com/office/2011/relationships/chartColorStyle" Target="colors51.xml"/><Relationship Id="rId1" Type="http://schemas.microsoft.com/office/2011/relationships/chartStyle" Target="style5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7FFFD7EC_8C05BD00.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7FFFD7EC_8C05BD00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avixa-my.sharepoint.com/personal/msullivantrainor_avixa_org/Documents/Documents/Channel%20Survey/SI%20Survey%20resul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7FFFD7E0_851CC1BD.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63500" cap="rnd">
              <a:solidFill>
                <a:srgbClr val="3E989E"/>
              </a:solidFill>
              <a:round/>
            </a:ln>
            <a:effectLst/>
          </c:spPr>
          <c:marker>
            <c:symbol val="none"/>
          </c:marker>
          <c:val>
            <c:numRef>
              <c:f>Sheet1!$B$2:$B$576</c:f>
              <c:numCache>
                <c:formatCode>General</c:formatCode>
                <c:ptCount val="575"/>
                <c:pt idx="0">
                  <c:v>0</c:v>
                </c:pt>
                <c:pt idx="1">
                  <c:v>7.7891773671796977E-2</c:v>
                </c:pt>
                <c:pt idx="2">
                  <c:v>0.1541803513679478</c:v>
                </c:pt>
                <c:pt idx="3">
                  <c:v>0.22841790185486863</c:v>
                </c:pt>
                <c:pt idx="4">
                  <c:v>0.30017570790710102</c:v>
                </c:pt>
                <c:pt idx="5">
                  <c:v>0.36904653737469945</c:v>
                </c:pt>
                <c:pt idx="6">
                  <c:v>0.43464684745699905</c:v>
                </c:pt>
                <c:pt idx="7">
                  <c:v>0.49661881097908323</c:v>
                </c:pt>
                <c:pt idx="8">
                  <c:v>0.5546321547274905</c:v>
                </c:pt>
                <c:pt idx="9">
                  <c:v>0.60838580120514418</c:v>
                </c:pt>
                <c:pt idx="10">
                  <c:v>0.65760930650348914</c:v>
                </c:pt>
                <c:pt idx="11">
                  <c:v>0.70206408835360545</c:v>
                </c:pt>
                <c:pt idx="12">
                  <c:v>0.74154443979887386</c:v>
                </c:pt>
                <c:pt idx="13">
                  <c:v>0.77587832532080325</c:v>
                </c:pt>
                <c:pt idx="14">
                  <c:v>0.80492795763820346</c:v>
                </c:pt>
                <c:pt idx="15">
                  <c:v>0.82859015477945064</c:v>
                </c:pt>
                <c:pt idx="16">
                  <c:v>0.8467964783897387</c:v>
                </c:pt>
                <c:pt idx="17">
                  <c:v>0.85951315557179631</c:v>
                </c:pt>
                <c:pt idx="18">
                  <c:v>0.86674078786168196</c:v>
                </c:pt>
                <c:pt idx="19">
                  <c:v>0.86851385220340116</c:v>
                </c:pt>
                <c:pt idx="20">
                  <c:v>0.86490000000000011</c:v>
                </c:pt>
                <c:pt idx="21">
                  <c:v>0.85599916147770039</c:v>
                </c:pt>
                <c:pt idx="22">
                  <c:v>0.84194246369717352</c:v>
                </c:pt>
                <c:pt idx="23">
                  <c:v>0.82289097157632829</c:v>
                </c:pt>
                <c:pt idx="24">
                  <c:v>0.79903426224660634</c:v>
                </c:pt>
                <c:pt idx="25">
                  <c:v>0.77058884394488925</c:v>
                </c:pt>
                <c:pt idx="26">
                  <c:v>0.73779643144138751</c:v>
                </c:pt>
                <c:pt idx="27">
                  <c:v>0.70092209071658018</c:v>
                </c:pt>
                <c:pt idx="28">
                  <c:v>0.66025226622421063</c:v>
                </c:pt>
                <c:pt idx="29">
                  <c:v>0.61609270460997589</c:v>
                </c:pt>
                <c:pt idx="30">
                  <c:v>0.56876628919486794</c:v>
                </c:pt>
                <c:pt idx="31">
                  <c:v>0.51861079987680447</c:v>
                </c:pt>
                <c:pt idx="32">
                  <c:v>0.4659766133534291</c:v>
                </c:pt>
                <c:pt idx="33">
                  <c:v>0.41122435872262053</c:v>
                </c:pt>
                <c:pt idx="34">
                  <c:v>0.3547225435757535</c:v>
                </c:pt>
                <c:pt idx="35">
                  <c:v>0.29684516566310121</c:v>
                </c:pt>
                <c:pt idx="36">
                  <c:v>0.23796932508255492</c:v>
                </c:pt>
                <c:pt idx="37">
                  <c:v>0.17847285172416535</c:v>
                </c:pt>
                <c:pt idx="38">
                  <c:v>0.11873196239655183</c:v>
                </c:pt>
                <c:pt idx="39">
                  <c:v>5.9118961670128922E-2</c:v>
                </c:pt>
                <c:pt idx="40">
                  <c:v>9.1647476424278781E-17</c:v>
                </c:pt>
                <c:pt idx="41">
                  <c:v>-5.8267097857652397E-2</c:v>
                </c:pt>
                <c:pt idx="42">
                  <c:v>-0.11533492174329951</c:v>
                </c:pt>
                <c:pt idx="43">
                  <c:v>-0.17086847060251717</c:v>
                </c:pt>
                <c:pt idx="44">
                  <c:v>-0.22454704165308009</c:v>
                </c:pt>
                <c:pt idx="45">
                  <c:v>-0.27606600406668397</c:v>
                </c:pt>
                <c:pt idx="46">
                  <c:v>-0.32513844788037127</c:v>
                </c:pt>
                <c:pt idx="47">
                  <c:v>-0.37149669975671329</c:v>
                </c:pt>
                <c:pt idx="48">
                  <c:v>-0.41489369815453025</c:v>
                </c:pt>
                <c:pt idx="49">
                  <c:v>-0.45510422144696877</c:v>
                </c:pt>
                <c:pt idx="50">
                  <c:v>-0.4919259635246413</c:v>
                </c:pt>
                <c:pt idx="51">
                  <c:v>-0.52518045244173195</c:v>
                </c:pt>
                <c:pt idx="52">
                  <c:v>-0.55471380869587161</c:v>
                </c:pt>
                <c:pt idx="53">
                  <c:v>-0.58039734077166083</c:v>
                </c:pt>
                <c:pt idx="54">
                  <c:v>-0.60212797661645312</c:v>
                </c:pt>
                <c:pt idx="55">
                  <c:v>-0.61982853074897915</c:v>
                </c:pt>
                <c:pt idx="56">
                  <c:v>-0.6334478077203658</c:v>
                </c:pt>
                <c:pt idx="57">
                  <c:v>-0.64296054364692512</c:v>
                </c:pt>
                <c:pt idx="58">
                  <c:v>-0.64836718850891495</c:v>
                </c:pt>
                <c:pt idx="59">
                  <c:v>-0.64969353285359732</c:v>
                </c:pt>
                <c:pt idx="60">
                  <c:v>-0.64699018344900028</c:v>
                </c:pt>
                <c:pt idx="61">
                  <c:v>-0.6403318933017087</c:v>
                </c:pt>
                <c:pt idx="62">
                  <c:v>-0.62981675227302292</c:v>
                </c:pt>
                <c:pt idx="63">
                  <c:v>-0.61556524529852552</c:v>
                </c:pt>
                <c:pt idx="64">
                  <c:v>-0.59771918593244111</c:v>
                </c:pt>
                <c:pt idx="65">
                  <c:v>-0.57644053359655067</c:v>
                </c:pt>
                <c:pt idx="66">
                  <c:v>-0.55191010351055725</c:v>
                </c:pt>
                <c:pt idx="67">
                  <c:v>-0.52432617881394017</c:v>
                </c:pt>
                <c:pt idx="68">
                  <c:v>-0.49390303485607601</c:v>
                </c:pt>
                <c:pt idx="69">
                  <c:v>-0.46086938602982874</c:v>
                </c:pt>
                <c:pt idx="70">
                  <c:v>-0.42546676585246246</c:v>
                </c:pt>
                <c:pt idx="71">
                  <c:v>-0.38794785125555176</c:v>
                </c:pt>
                <c:pt idx="72">
                  <c:v>-0.34857474223202556</c:v>
                </c:pt>
                <c:pt idx="73">
                  <c:v>-0.30761720810341775</c:v>
                </c:pt>
                <c:pt idx="74">
                  <c:v>-0.26535091171415515</c:v>
                </c:pt>
                <c:pt idx="75">
                  <c:v>-0.22205562283306621</c:v>
                </c:pt>
                <c:pt idx="76">
                  <c:v>-0.17801343194634872</c:v>
                </c:pt>
                <c:pt idx="77">
                  <c:v>-0.13350697546269369</c:v>
                </c:pt>
                <c:pt idx="78">
                  <c:v>-8.8817683121985111E-2</c:v>
                </c:pt>
                <c:pt idx="79">
                  <c:v>-4.4224058106452725E-2</c:v>
                </c:pt>
                <c:pt idx="80">
                  <c:v>-1.3711415790121876E-16</c:v>
                </c:pt>
                <c:pt idx="81">
                  <c:v>4.3586819669283509E-2</c:v>
                </c:pt>
                <c:pt idx="82">
                  <c:v>8.6276520033267384E-2</c:v>
                </c:pt>
                <c:pt idx="83">
                  <c:v>0.12781850287983906</c:v>
                </c:pt>
                <c:pt idx="84">
                  <c:v>0.16797286584814003</c:v>
                </c:pt>
                <c:pt idx="85">
                  <c:v>0.20651172923475133</c:v>
                </c:pt>
                <c:pt idx="86">
                  <c:v>0.24322046946519216</c:v>
                </c:pt>
                <c:pt idx="87">
                  <c:v>0.27789885296137573</c:v>
                </c:pt>
                <c:pt idx="88">
                  <c:v>0.31036206484083001</c:v>
                </c:pt>
                <c:pt idx="89">
                  <c:v>0.34044162761289015</c:v>
                </c:pt>
                <c:pt idx="90">
                  <c:v>0.36798620578579461</c:v>
                </c:pt>
                <c:pt idx="91">
                  <c:v>0.39286229306174708</c:v>
                </c:pt>
                <c:pt idx="92">
                  <c:v>0.41495477956970217</c:v>
                </c:pt>
                <c:pt idx="93">
                  <c:v>0.43416739736289606</c:v>
                </c:pt>
                <c:pt idx="94">
                  <c:v>0.45042304318517079</c:v>
                </c:pt>
                <c:pt idx="95">
                  <c:v>0.4636639782821208</c:v>
                </c:pt>
                <c:pt idx="96">
                  <c:v>0.47385190579531328</c:v>
                </c:pt>
                <c:pt idx="97">
                  <c:v>0.48096792702577507</c:v>
                </c:pt>
                <c:pt idx="98">
                  <c:v>0.48501237858214286</c:v>
                </c:pt>
                <c:pt idx="99">
                  <c:v>0.48600455313513458</c:v>
                </c:pt>
                <c:pt idx="100">
                  <c:v>0.48398230717929352</c:v>
                </c:pt>
                <c:pt idx="101">
                  <c:v>0.47900155985144877</c:v>
                </c:pt>
                <c:pt idx="102">
                  <c:v>0.47113568746950707</c:v>
                </c:pt>
                <c:pt idx="103">
                  <c:v>0.46047481903170484</c:v>
                </c:pt>
                <c:pt idx="104">
                  <c:v>0.44712503845232643</c:v>
                </c:pt>
                <c:pt idx="105">
                  <c:v>0.43120749980237244</c:v>
                </c:pt>
                <c:pt idx="106">
                  <c:v>0.41285746227038084</c:v>
                </c:pt>
                <c:pt idx="107">
                  <c:v>0.39222325195738772</c:v>
                </c:pt>
                <c:pt idx="108">
                  <c:v>0.36946515796918789</c:v>
                </c:pt>
                <c:pt idx="109">
                  <c:v>0.34475427056707941</c:v>
                </c:pt>
                <c:pt idx="110">
                  <c:v>0.31827126938413425</c:v>
                </c:pt>
                <c:pt idx="111">
                  <c:v>0.2902051699068966</c:v>
                </c:pt>
                <c:pt idx="112">
                  <c:v>0.26075203656189871</c:v>
                </c:pt>
                <c:pt idx="113">
                  <c:v>0.23011367083234965</c:v>
                </c:pt>
                <c:pt idx="114">
                  <c:v>0.19849628286310605</c:v>
                </c:pt>
                <c:pt idx="115">
                  <c:v>0.16610915499207718</c:v>
                </c:pt>
                <c:pt idx="116">
                  <c:v>0.13316330557446449</c:v>
                </c:pt>
                <c:pt idx="117">
                  <c:v>9.9870161343889527E-2</c:v>
                </c:pt>
                <c:pt idx="118">
                  <c:v>6.6440246382943713E-2</c:v>
                </c:pt>
                <c:pt idx="119">
                  <c:v>3.3081895556889181E-2</c:v>
                </c:pt>
                <c:pt idx="120">
                  <c:v>1.5385278212619616E-16</c:v>
                </c:pt>
                <c:pt idx="121">
                  <c:v>-3.2605208063115385E-2</c:v>
                </c:pt>
                <c:pt idx="122">
                  <c:v>-6.4539324226690911E-2</c:v>
                </c:pt>
                <c:pt idx="123">
                  <c:v>-9.5614887994454736E-2</c:v>
                </c:pt>
                <c:pt idx="124">
                  <c:v>-0.1256524399231615</c:v>
                </c:pt>
                <c:pt idx="125">
                  <c:v>-0.1544815141426315</c:v>
                </c:pt>
                <c:pt idx="126">
                  <c:v>-0.1819415610565803</c:v>
                </c:pt>
                <c:pt idx="127">
                  <c:v>-0.20788279553445155</c:v>
                </c:pt>
                <c:pt idx="128">
                  <c:v>-0.23216696643193294</c:v>
                </c:pt>
                <c:pt idx="129">
                  <c:v>-0.25466804382349395</c:v>
                </c:pt>
                <c:pt idx="130">
                  <c:v>-0.27527282089033761</c:v>
                </c:pt>
                <c:pt idx="131">
                  <c:v>-0.29388142797804895</c:v>
                </c:pt>
                <c:pt idx="132">
                  <c:v>-0.31040775691622285</c:v>
                </c:pt>
                <c:pt idx="133">
                  <c:v>-0.32477979427378312</c:v>
                </c:pt>
                <c:pt idx="134">
                  <c:v>-0.33693986280498406</c:v>
                </c:pt>
                <c:pt idx="135">
                  <c:v>-0.34684477091853683</c:v>
                </c:pt>
                <c:pt idx="136">
                  <c:v>-0.35446587057251477</c:v>
                </c:pt>
                <c:pt idx="137">
                  <c:v>-0.35978902455716438</c:v>
                </c:pt>
                <c:pt idx="138">
                  <c:v>-0.362814484673253</c:v>
                </c:pt>
                <c:pt idx="139">
                  <c:v>-0.3635566828418893</c:v>
                </c:pt>
                <c:pt idx="140">
                  <c:v>-0.36204393768990806</c:v>
                </c:pt>
                <c:pt idx="141">
                  <c:v>-0.35831807964001161</c:v>
                </c:pt>
                <c:pt idx="142">
                  <c:v>-0.35243399799429664</c:v>
                </c:pt>
                <c:pt idx="143">
                  <c:v>-0.34445911393105322</c:v>
                </c:pt>
                <c:pt idx="144">
                  <c:v>-0.33447278373559014</c:v>
                </c:pt>
                <c:pt idx="145">
                  <c:v>-0.3225656369542394</c:v>
                </c:pt>
                <c:pt idx="146">
                  <c:v>-0.3088388544948576</c:v>
                </c:pt>
                <c:pt idx="147">
                  <c:v>-0.29340339199546039</c:v>
                </c:pt>
                <c:pt idx="148">
                  <c:v>-0.27637915404381858</c:v>
                </c:pt>
                <c:pt idx="149">
                  <c:v>-0.25789412505378767</c:v>
                </c:pt>
                <c:pt idx="150">
                  <c:v>-0.23808346278805323</c:v>
                </c:pt>
                <c:pt idx="151">
                  <c:v>-0.21708856066124557</c:v>
                </c:pt>
                <c:pt idx="152">
                  <c:v>-0.1950560850617219</c:v>
                </c:pt>
                <c:pt idx="153">
                  <c:v>-0.1721369939946176</c:v>
                </c:pt>
                <c:pt idx="154">
                  <c:v>-0.1484855433732751</c:v>
                </c:pt>
                <c:pt idx="155">
                  <c:v>-0.12425828727122493</c:v>
                </c:pt>
                <c:pt idx="156">
                  <c:v>-9.9613078393222407E-2</c:v>
                </c:pt>
                <c:pt idx="157">
                  <c:v>-7.4708074932320914E-2</c:v>
                </c:pt>
                <c:pt idx="158">
                  <c:v>-4.9700759851656326E-2</c:v>
                </c:pt>
                <c:pt idx="159">
                  <c:v>-2.474697846594107E-2</c:v>
                </c:pt>
                <c:pt idx="160">
                  <c:v>-1.5345317721812418E-16</c:v>
                </c:pt>
                <c:pt idx="161">
                  <c:v>2.439039142808164E-2</c:v>
                </c:pt>
                <c:pt idx="162">
                  <c:v>4.8278771211817804E-2</c:v>
                </c:pt>
                <c:pt idx="163">
                  <c:v>7.1524909150176716E-2</c:v>
                </c:pt>
                <c:pt idx="164">
                  <c:v>9.3994560245924674E-2</c:v>
                </c:pt>
                <c:pt idx="165">
                  <c:v>0.11556020716223889</c:v>
                </c:pt>
                <c:pt idx="166">
                  <c:v>0.13610175045091308</c:v>
                </c:pt>
                <c:pt idx="167">
                  <c:v>0.15550714304396551</c:v>
                </c:pt>
                <c:pt idx="168">
                  <c:v>0.17367296589501</c:v>
                </c:pt>
                <c:pt idx="169">
                  <c:v>0.1905049420649324</c:v>
                </c:pt>
                <c:pt idx="170">
                  <c:v>0.20591838696538706</c:v>
                </c:pt>
                <c:pt idx="171">
                  <c:v>0.21983859290065014</c:v>
                </c:pt>
                <c:pt idx="172">
                  <c:v>0.23220114648077189</c:v>
                </c:pt>
                <c:pt idx="173">
                  <c:v>0.24295217791388998</c:v>
                </c:pt>
                <c:pt idx="174">
                  <c:v>0.25204854162039236</c:v>
                </c:pt>
                <c:pt idx="175">
                  <c:v>0.25945792804360107</c:v>
                </c:pt>
                <c:pt idx="176">
                  <c:v>0.26515890695816968</c:v>
                </c:pt>
                <c:pt idx="177">
                  <c:v>0.26914090299592619</c:v>
                </c:pt>
                <c:pt idx="178">
                  <c:v>0.27140410451694114</c:v>
                </c:pt>
                <c:pt idx="179">
                  <c:v>0.27195930734880785</c:v>
                </c:pt>
                <c:pt idx="180">
                  <c:v>0.27082769529725054</c:v>
                </c:pt>
                <c:pt idx="181">
                  <c:v>0.26804055969405077</c:v>
                </c:pt>
                <c:pt idx="182">
                  <c:v>0.26363896059196967</c:v>
                </c:pt>
                <c:pt idx="183">
                  <c:v>0.25767333253894342</c:v>
                </c:pt>
                <c:pt idx="184">
                  <c:v>0.25020303816370376</c:v>
                </c:pt>
                <c:pt idx="185">
                  <c:v>0.24129587308054917</c:v>
                </c:pt>
                <c:pt idx="186">
                  <c:v>0.23102752587097561</c:v>
                </c:pt>
                <c:pt idx="187">
                  <c:v>0.21948099712302208</c:v>
                </c:pt>
                <c:pt idx="188">
                  <c:v>0.20674598170457814</c:v>
                </c:pt>
                <c:pt idx="189">
                  <c:v>0.19291821861367761</c:v>
                </c:pt>
                <c:pt idx="190">
                  <c:v>0.17809881288636348</c:v>
                </c:pt>
                <c:pt idx="191">
                  <c:v>0.16239353415065139</c:v>
                </c:pt>
                <c:pt idx="192">
                  <c:v>0.14591209649315212</c:v>
                </c:pt>
                <c:pt idx="193">
                  <c:v>0.12876742435303168</c:v>
                </c:pt>
                <c:pt idx="194">
                  <c:v>0.11107490917632107</c:v>
                </c:pt>
                <c:pt idx="195">
                  <c:v>9.2951661552397244E-2</c:v>
                </c:pt>
                <c:pt idx="196">
                  <c:v>7.4515763514337224E-2</c:v>
                </c:pt>
                <c:pt idx="197">
                  <c:v>5.5885525616353321E-2</c:v>
                </c:pt>
                <c:pt idx="198">
                  <c:v>3.7178753305558858E-2</c:v>
                </c:pt>
                <c:pt idx="199">
                  <c:v>1.8512026982873971E-2</c:v>
                </c:pt>
                <c:pt idx="200">
                  <c:v>1.4348869707363005E-16</c:v>
                </c:pt>
                <c:pt idx="201">
                  <c:v>-1.8245281332463219E-2</c:v>
                </c:pt>
                <c:pt idx="202">
                  <c:v>-3.6115031845330416E-2</c:v>
                </c:pt>
                <c:pt idx="203">
                  <c:v>-5.3504352054857075E-2</c:v>
                </c:pt>
                <c:pt idx="204">
                  <c:v>-7.031281972103004E-2</c:v>
                </c:pt>
                <c:pt idx="205">
                  <c:v>-8.6445045243728827E-2</c:v>
                </c:pt>
                <c:pt idx="206">
                  <c:v>-0.10181118798932426</c:v>
                </c:pt>
                <c:pt idx="207">
                  <c:v>-0.11632743092339594</c:v>
                </c:pt>
                <c:pt idx="208">
                  <c:v>-0.12991641122042366</c:v>
                </c:pt>
                <c:pt idx="209">
                  <c:v>-0.14250760482660654</c:v>
                </c:pt>
                <c:pt idx="210">
                  <c:v>-0.15403766326541563</c:v>
                </c:pt>
                <c:pt idx="211">
                  <c:v>-0.16445070129490305</c:v>
                </c:pt>
                <c:pt idx="212">
                  <c:v>-0.17369853434924565</c:v>
                </c:pt>
                <c:pt idx="213">
                  <c:v>-0.18174086502236325</c:v>
                </c:pt>
                <c:pt idx="214">
                  <c:v>-0.18854541817670323</c:v>
                </c:pt>
                <c:pt idx="215">
                  <c:v>-0.1940880245834512</c:v>
                </c:pt>
                <c:pt idx="216">
                  <c:v>-0.19835265331946178</c:v>
                </c:pt>
                <c:pt idx="217">
                  <c:v>-0.20133139345931775</c:v>
                </c:pt>
                <c:pt idx="218">
                  <c:v>-0.20302438590614796</c:v>
                </c:pt>
                <c:pt idx="219">
                  <c:v>-0.20343970650048351</c:v>
                </c:pt>
                <c:pt idx="220">
                  <c:v>-0.20259320183077589</c:v>
                </c:pt>
                <c:pt idx="221">
                  <c:v>-0.20050827944065969</c:v>
                </c:pt>
                <c:pt idx="222">
                  <c:v>-0.19721565438513375</c:v>
                </c:pt>
                <c:pt idx="223">
                  <c:v>-0.19275305432915515</c:v>
                </c:pt>
                <c:pt idx="224">
                  <c:v>-0.18716488560646524</c:v>
                </c:pt>
                <c:pt idx="225">
                  <c:v>-0.18050186286260969</c:v>
                </c:pt>
                <c:pt idx="226">
                  <c:v>-0.17282060509311037</c:v>
                </c:pt>
                <c:pt idx="227">
                  <c:v>-0.16418320105468112</c:v>
                </c:pt>
                <c:pt idx="228">
                  <c:v>-0.15465674717353278</c:v>
                </c:pt>
                <c:pt idx="229">
                  <c:v>-0.14431286119958101</c:v>
                </c:pt>
                <c:pt idx="230">
                  <c:v>-0.13322717495825817</c:v>
                </c:pt>
                <c:pt idx="231">
                  <c:v>-0.12147880963239872</c:v>
                </c:pt>
                <c:pt idx="232">
                  <c:v>-0.10914983706501642</c:v>
                </c:pt>
                <c:pt idx="233">
                  <c:v>-9.6324730609808368E-2</c:v>
                </c:pt>
                <c:pt idx="234">
                  <c:v>-8.3089809069914755E-2</c:v>
                </c:pt>
                <c:pt idx="235">
                  <c:v>-6.9532677257110237E-2</c:v>
                </c:pt>
                <c:pt idx="236">
                  <c:v>-5.5741666673584649E-2</c:v>
                </c:pt>
                <c:pt idx="237">
                  <c:v>-4.1805279767219629E-2</c:v>
                </c:pt>
                <c:pt idx="238">
                  <c:v>-2.7811641139517788E-2</c:v>
                </c:pt>
                <c:pt idx="239">
                  <c:v>-1.3847958993713133E-2</c:v>
                </c:pt>
                <c:pt idx="240">
                  <c:v>-1.2880440990985214E-16</c:v>
                </c:pt>
                <c:pt idx="241">
                  <c:v>1.364841937376457E-2</c:v>
                </c:pt>
                <c:pt idx="242">
                  <c:v>2.7015922163113718E-2</c:v>
                </c:pt>
                <c:pt idx="243">
                  <c:v>4.0024038098383445E-2</c:v>
                </c:pt>
                <c:pt idx="244">
                  <c:v>5.2597646121084154E-2</c:v>
                </c:pt>
                <c:pt idx="245">
                  <c:v>6.4665389849112298E-2</c:v>
                </c:pt>
                <c:pt idx="246">
                  <c:v>7.6160063815901888E-2</c:v>
                </c:pt>
                <c:pt idx="247">
                  <c:v>8.7018968520382475E-2</c:v>
                </c:pt>
                <c:pt idx="248">
                  <c:v>9.7184232545424479E-2</c:v>
                </c:pt>
                <c:pt idx="249">
                  <c:v>0.10660310023082875</c:v>
                </c:pt>
                <c:pt idx="250">
                  <c:v>0.11522818362139732</c:v>
                </c:pt>
                <c:pt idx="251">
                  <c:v>0.12301767764956183</c:v>
                </c:pt>
                <c:pt idx="252">
                  <c:v>0.12993553775400726</c:v>
                </c:pt>
                <c:pt idx="253">
                  <c:v>0.13595161937911754</c:v>
                </c:pt>
                <c:pt idx="254">
                  <c:v>0.14104177904337339</c:v>
                </c:pt>
                <c:pt idx="255">
                  <c:v>0.14518793690658011</c:v>
                </c:pt>
                <c:pt idx="256">
                  <c:v>0.14837810100445659</c:v>
                </c:pt>
                <c:pt idx="257">
                  <c:v>0.15060635355334354</c:v>
                </c:pt>
                <c:pt idx="258">
                  <c:v>0.15187279995610967</c:v>
                </c:pt>
                <c:pt idx="259">
                  <c:v>0.15218348136149684</c:v>
                </c:pt>
                <c:pt idx="260">
                  <c:v>0.15155025184184762</c:v>
                </c:pt>
                <c:pt idx="261">
                  <c:v>0.14999062145722719</c:v>
                </c:pt>
                <c:pt idx="262">
                  <c:v>0.14752756666626465</c:v>
                </c:pt>
                <c:pt idx="263">
                  <c:v>0.14418930972456376</c:v>
                </c:pt>
                <c:pt idx="264">
                  <c:v>0.14000906887933645</c:v>
                </c:pt>
                <c:pt idx="265">
                  <c:v>0.13502478132311957</c:v>
                </c:pt>
                <c:pt idx="266">
                  <c:v>0.12927880100931746</c:v>
                </c:pt>
                <c:pt idx="267">
                  <c:v>0.12281757355718838</c:v>
                </c:pt>
                <c:pt idx="268">
                  <c:v>0.11569129058322306</c:v>
                </c:pt>
                <c:pt idx="269">
                  <c:v>0.1079535258891976</c:v>
                </c:pt>
                <c:pt idx="270">
                  <c:v>9.9660856014146731E-2</c:v>
                </c:pt>
                <c:pt idx="271">
                  <c:v>9.0872467717923261E-2</c:v>
                </c:pt>
                <c:pt idx="272">
                  <c:v>8.1649755007658073E-2</c:v>
                </c:pt>
                <c:pt idx="273">
                  <c:v>7.2055908345375688E-2</c:v>
                </c:pt>
                <c:pt idx="274">
                  <c:v>6.2155498685266E-2</c:v>
                </c:pt>
                <c:pt idx="275">
                  <c:v>5.2014058982862627E-2</c:v>
                </c:pt>
                <c:pt idx="276">
                  <c:v>4.1697665795925043E-2</c:v>
                </c:pt>
                <c:pt idx="277">
                  <c:v>3.1272523558480987E-2</c:v>
                </c:pt>
                <c:pt idx="278">
                  <c:v>2.0804554055814991E-2</c:v>
                </c:pt>
                <c:pt idx="279">
                  <c:v>1.0358993559644702E-2</c:v>
                </c:pt>
                <c:pt idx="280">
                  <c:v>1.1241113068491697E-16</c:v>
                </c:pt>
                <c:pt idx="281">
                  <c:v>-1.0209727545867513E-2</c:v>
                </c:pt>
                <c:pt idx="282">
                  <c:v>-2.0209314876120751E-2</c:v>
                </c:pt>
                <c:pt idx="283">
                  <c:v>-2.9940062147812307E-2</c:v>
                </c:pt>
                <c:pt idx="284">
                  <c:v>-3.9345774902145698E-2</c:v>
                </c:pt>
                <c:pt idx="285">
                  <c:v>-4.8373074854062045E-2</c:v>
                </c:pt>
                <c:pt idx="286">
                  <c:v>-5.6971688819213662E-2</c:v>
                </c:pt>
                <c:pt idx="287">
                  <c:v>-6.5094714309798851E-2</c:v>
                </c:pt>
                <c:pt idx="288">
                  <c:v>-7.2698860495912204E-2</c:v>
                </c:pt>
                <c:pt idx="289">
                  <c:v>-7.9744663399902896E-2</c:v>
                </c:pt>
                <c:pt idx="290">
                  <c:v>-8.619667436663539E-2</c:v>
                </c:pt>
                <c:pt idx="291">
                  <c:v>-9.2023621031286848E-2</c:v>
                </c:pt>
                <c:pt idx="292">
                  <c:v>-9.7198540187316051E-2</c:v>
                </c:pt>
                <c:pt idx="293">
                  <c:v>-0.10169888213930384</c:v>
                </c:pt>
                <c:pt idx="294">
                  <c:v>-0.10550658630737138</c:v>
                </c:pt>
                <c:pt idx="295">
                  <c:v>-0.10860812803072045</c:v>
                </c:pt>
                <c:pt idx="296">
                  <c:v>-0.11099453669636679</c:v>
                </c:pt>
                <c:pt idx="297">
                  <c:v>-0.1126613854943493</c:v>
                </c:pt>
                <c:pt idx="298">
                  <c:v>-0.1136087532714958</c:v>
                </c:pt>
                <c:pt idx="299">
                  <c:v>-0.11384115912126526</c:v>
                </c:pt>
                <c:pt idx="300">
                  <c:v>-0.11336747050630035</c:v>
                </c:pt>
                <c:pt idx="301">
                  <c:v>-0.11220078586222797</c:v>
                </c:pt>
                <c:pt idx="302">
                  <c:v>-0.11035829277510828</c:v>
                </c:pt>
                <c:pt idx="303">
                  <c:v>-0.10786110295997249</c:v>
                </c:pt>
                <c:pt idx="304">
                  <c:v>-0.10473406539341611</c:v>
                </c:pt>
                <c:pt idx="305">
                  <c:v>-0.10100555906857007</c:v>
                </c:pt>
                <c:pt idx="306">
                  <c:v>-9.6707266945409986E-2</c:v>
                </c:pt>
                <c:pt idx="307">
                  <c:v>-9.1873932762777638E-2</c:v>
                </c:pt>
                <c:pt idx="308">
                  <c:v>-8.6543102460274107E-2</c:v>
                </c:pt>
                <c:pt idx="309">
                  <c:v>-8.0754852028001339E-2</c:v>
                </c:pt>
                <c:pt idx="310">
                  <c:v>-7.4551503659703075E-2</c:v>
                </c:pt>
                <c:pt idx="311">
                  <c:v>-6.7977332130052623E-2</c:v>
                </c:pt>
                <c:pt idx="312">
                  <c:v>-6.1078263349486205E-2</c:v>
                </c:pt>
                <c:pt idx="313">
                  <c:v>-5.3901567070134083E-2</c:v>
                </c:pt>
                <c:pt idx="314">
                  <c:v>-4.6495545724065598E-2</c:v>
                </c:pt>
                <c:pt idx="315">
                  <c:v>-3.8909221370388963E-2</c:v>
                </c:pt>
                <c:pt idx="316">
                  <c:v>-3.1192022710949993E-2</c:v>
                </c:pt>
                <c:pt idx="317">
                  <c:v>-2.3393474105694079E-2</c:v>
                </c:pt>
                <c:pt idx="318">
                  <c:v>-1.556288847860607E-2</c:v>
                </c:pt>
                <c:pt idx="319">
                  <c:v>-7.7490659538692877E-3</c:v>
                </c:pt>
                <c:pt idx="320">
                  <c:v>-9.6102139720256964E-17</c:v>
                </c:pt>
                <c:pt idx="321">
                  <c:v>7.6374072122385511E-3</c:v>
                </c:pt>
                <c:pt idx="322">
                  <c:v>1.511761861380502E-2</c:v>
                </c:pt>
                <c:pt idx="323">
                  <c:v>2.2396723669195581E-2</c:v>
                </c:pt>
                <c:pt idx="324">
                  <c:v>2.9432686000557644E-2</c:v>
                </c:pt>
                <c:pt idx="325">
                  <c:v>3.6185575874461563E-2</c:v>
                </c:pt>
                <c:pt idx="326">
                  <c:v>4.2617786334307323E-2</c:v>
                </c:pt>
                <c:pt idx="327">
                  <c:v>4.8694231879821061E-2</c:v>
                </c:pt>
                <c:pt idx="328">
                  <c:v>5.4382528718676472E-2</c:v>
                </c:pt>
                <c:pt idx="329">
                  <c:v>5.9653155743070813E-2</c:v>
                </c:pt>
                <c:pt idx="330">
                  <c:v>6.4479595515277072E-2</c:v>
                </c:pt>
                <c:pt idx="331">
                  <c:v>6.8838454679932395E-2</c:v>
                </c:pt>
                <c:pt idx="332">
                  <c:v>7.2709563356187737E-2</c:v>
                </c:pt>
                <c:pt idx="333">
                  <c:v>7.607605319905919E-2</c:v>
                </c:pt>
                <c:pt idx="334">
                  <c:v>7.8924413955467648E-2</c:v>
                </c:pt>
                <c:pt idx="335">
                  <c:v>8.1244528475717795E-2</c:v>
                </c:pt>
                <c:pt idx="336">
                  <c:v>8.3029686274735948E-2</c:v>
                </c:pt>
                <c:pt idx="337">
                  <c:v>8.4276575868432915E-2</c:v>
                </c:pt>
                <c:pt idx="338">
                  <c:v>8.4985256238336457E-2</c:v>
                </c:pt>
                <c:pt idx="339">
                  <c:v>8.515910790139232E-2</c:v>
                </c:pt>
                <c:pt idx="340">
                  <c:v>8.4804764180853726E-2</c:v>
                </c:pt>
                <c:pt idx="341">
                  <c:v>8.3932023387819216E-2</c:v>
                </c:pt>
                <c:pt idx="342">
                  <c:v>8.2553742730588187E-2</c:v>
                </c:pt>
                <c:pt idx="343">
                  <c:v>8.0685714870024489E-2</c:v>
                </c:pt>
                <c:pt idx="344">
                  <c:v>7.834652813301636E-2</c:v>
                </c:pt>
                <c:pt idx="345">
                  <c:v>7.5557411482417611E-2</c:v>
                </c:pt>
                <c:pt idx="346">
                  <c:v>7.2342065420120505E-2</c:v>
                </c:pt>
                <c:pt idx="347">
                  <c:v>6.8726480069800519E-2</c:v>
                </c:pt>
                <c:pt idx="348">
                  <c:v>6.4738741747044193E-2</c:v>
                </c:pt>
                <c:pt idx="349">
                  <c:v>6.0408829376798985E-2</c:v>
                </c:pt>
                <c:pt idx="350">
                  <c:v>5.5768402161163265E-2</c:v>
                </c:pt>
                <c:pt idx="351">
                  <c:v>5.0850579934323473E-2</c:v>
                </c:pt>
                <c:pt idx="352">
                  <c:v>4.568971766589227E-2</c:v>
                </c:pt>
                <c:pt idx="353">
                  <c:v>4.0321175588963878E-2</c:v>
                </c:pt>
                <c:pt idx="354">
                  <c:v>3.4781086434934202E-2</c:v>
                </c:pt>
                <c:pt idx="355">
                  <c:v>2.9106121253654429E-2</c:v>
                </c:pt>
                <c:pt idx="356">
                  <c:v>2.3333255284891809E-2</c:v>
                </c:pt>
                <c:pt idx="357">
                  <c:v>1.7499535325647152E-2</c:v>
                </c:pt>
                <c:pt idx="358">
                  <c:v>1.1641850007827128E-2</c:v>
                </c:pt>
                <c:pt idx="359">
                  <c:v>5.7967043624145001E-3</c:v>
                </c:pt>
                <c:pt idx="360">
                  <c:v>8.0875573630918959E-17</c:v>
                </c:pt>
                <c:pt idx="361">
                  <c:v>-5.7131778163035376E-3</c:v>
                </c:pt>
                <c:pt idx="362">
                  <c:v>-1.1308764990470253E-2</c:v>
                </c:pt>
                <c:pt idx="363">
                  <c:v>-1.6753914158156323E-2</c:v>
                </c:pt>
                <c:pt idx="364">
                  <c:v>-2.2017179922416003E-2</c:v>
                </c:pt>
                <c:pt idx="365">
                  <c:v>-2.7068692765898485E-2</c:v>
                </c:pt>
                <c:pt idx="366">
                  <c:v>-3.1880320729129122E-2</c:v>
                </c:pt>
                <c:pt idx="367">
                  <c:v>-3.6425818033106232E-2</c:v>
                </c:pt>
                <c:pt idx="368">
                  <c:v>-4.0680959916888672E-2</c:v>
                </c:pt>
                <c:pt idx="369">
                  <c:v>-4.462366305644716E-2</c:v>
                </c:pt>
                <c:pt idx="370">
                  <c:v>-4.8234091029190011E-2</c:v>
                </c:pt>
                <c:pt idx="371">
                  <c:v>-5.1494744388617335E-2</c:v>
                </c:pt>
                <c:pt idx="372">
                  <c:v>-5.4390535014818574E-2</c:v>
                </c:pt>
                <c:pt idx="373">
                  <c:v>-5.6908844508423193E-2</c:v>
                </c:pt>
                <c:pt idx="374">
                  <c:v>-5.9039566497459617E-2</c:v>
                </c:pt>
                <c:pt idx="375">
                  <c:v>-6.0775132827762937E-2</c:v>
                </c:pt>
                <c:pt idx="376">
                  <c:v>-6.2110523707485633E-2</c:v>
                </c:pt>
                <c:pt idx="377">
                  <c:v>-6.3043261974298728E-2</c:v>
                </c:pt>
                <c:pt idx="378">
                  <c:v>-6.357339174945266E-2</c:v>
                </c:pt>
                <c:pt idx="379">
                  <c:v>-6.3703441835443408E-2</c:v>
                </c:pt>
                <c:pt idx="380">
                  <c:v>-6.3438374303063649E-2</c:v>
                </c:pt>
                <c:pt idx="381">
                  <c:v>-6.2785518798625206E-2</c:v>
                </c:pt>
                <c:pt idx="382">
                  <c:v>-6.175449318263939E-2</c:v>
                </c:pt>
                <c:pt idx="383">
                  <c:v>-6.0357111186808719E-2</c:v>
                </c:pt>
                <c:pt idx="384">
                  <c:v>-5.8607277846424478E-2</c:v>
                </c:pt>
                <c:pt idx="385">
                  <c:v>-5.6520873529819583E-2</c:v>
                </c:pt>
                <c:pt idx="386">
                  <c:v>-5.4115627445072673E-2</c:v>
                </c:pt>
                <c:pt idx="387">
                  <c:v>-5.1410981556439229E-2</c:v>
                </c:pt>
                <c:pt idx="388">
                  <c:v>-4.8427945888747326E-2</c:v>
                </c:pt>
                <c:pt idx="389">
                  <c:v>-4.5188946237061559E-2</c:v>
                </c:pt>
                <c:pt idx="390">
                  <c:v>-4.1717665331146549E-2</c:v>
                </c:pt>
                <c:pt idx="391">
                  <c:v>-3.803887852953635E-2</c:v>
                </c:pt>
                <c:pt idx="392">
                  <c:v>-3.4178285136303249E-2</c:v>
                </c:pt>
                <c:pt idx="393">
                  <c:v>-3.0162336444887368E-2</c:v>
                </c:pt>
                <c:pt idx="394">
                  <c:v>-2.6018061617636271E-2</c:v>
                </c:pt>
                <c:pt idx="395">
                  <c:v>-2.1772892507099934E-2</c:v>
                </c:pt>
                <c:pt idx="396">
                  <c:v>-1.745448851570645E-2</c:v>
                </c:pt>
                <c:pt idx="397">
                  <c:v>-1.309056257441637E-2</c:v>
                </c:pt>
                <c:pt idx="398">
                  <c:v>-8.7087092984736107E-3</c:v>
                </c:pt>
                <c:pt idx="399">
                  <c:v>-4.3362363496799432E-3</c:v>
                </c:pt>
                <c:pt idx="400">
                  <c:v>-6.7221261571679943E-17</c:v>
                </c:pt>
                <c:pt idx="401">
                  <c:v>4.2737541489732654E-3</c:v>
                </c:pt>
                <c:pt idx="402">
                  <c:v>8.4595443817388986E-3</c:v>
                </c:pt>
                <c:pt idx="403">
                  <c:v>1.2532799161376295E-2</c:v>
                </c:pt>
                <c:pt idx="404">
                  <c:v>1.646999569549493E-2</c:v>
                </c:pt>
                <c:pt idx="405">
                  <c:v>2.0248790031602817E-2</c:v>
                </c:pt>
                <c:pt idx="406">
                  <c:v>2.3848138000869712E-2</c:v>
                </c:pt>
                <c:pt idx="407">
                  <c:v>2.7248406395559359E-2</c:v>
                </c:pt>
                <c:pt idx="408">
                  <c:v>3.0431473834558003E-2</c:v>
                </c:pt>
                <c:pt idx="409">
                  <c:v>3.3380820842938037E-2</c:v>
                </c:pt>
                <c:pt idx="410">
                  <c:v>3.6081608744908435E-2</c:v>
                </c:pt>
                <c:pt idx="411">
                  <c:v>3.8520747044341427E-2</c:v>
                </c:pt>
                <c:pt idx="412">
                  <c:v>4.0686949042810519E-2</c:v>
                </c:pt>
                <c:pt idx="413">
                  <c:v>4.2570775521303332E-2</c:v>
                </c:pt>
                <c:pt idx="414">
                  <c:v>4.4164666387953348E-2</c:v>
                </c:pt>
                <c:pt idx="415">
                  <c:v>4.5462960269825117E-2</c:v>
                </c:pt>
                <c:pt idx="416">
                  <c:v>4.6461902101537299E-2</c:v>
                </c:pt>
                <c:pt idx="417">
                  <c:v>4.715963883683074E-2</c:v>
                </c:pt>
                <c:pt idx="418">
                  <c:v>4.7556203480695516E-2</c:v>
                </c:pt>
                <c:pt idx="419">
                  <c:v>4.7653487708921555E-2</c:v>
                </c:pt>
                <c:pt idx="420">
                  <c:v>4.7455203408539127E-2</c:v>
                </c:pt>
                <c:pt idx="421">
                  <c:v>4.6966833536204393E-2</c:v>
                </c:pt>
                <c:pt idx="422">
                  <c:v>4.619557275180472E-2</c:v>
                </c:pt>
                <c:pt idx="423">
                  <c:v>4.5150258341085707E-2</c:v>
                </c:pt>
                <c:pt idx="424">
                  <c:v>4.384129199364635E-2</c:v>
                </c:pt>
                <c:pt idx="425">
                  <c:v>4.2280553050937357E-2</c:v>
                </c:pt>
                <c:pt idx="426">
                  <c:v>4.048130388269771E-2</c:v>
                </c:pt>
                <c:pt idx="427">
                  <c:v>3.8458088089367314E-2</c:v>
                </c:pt>
                <c:pt idx="428">
                  <c:v>3.6226622262248702E-2</c:v>
                </c:pt>
                <c:pt idx="429">
                  <c:v>3.3803682062415734E-2</c:v>
                </c:pt>
                <c:pt idx="430">
                  <c:v>3.1206983403471503E-2</c:v>
                </c:pt>
                <c:pt idx="431">
                  <c:v>2.8455059542165401E-2</c:v>
                </c:pt>
                <c:pt idx="432">
                  <c:v>2.55671348945649E-2</c:v>
                </c:pt>
                <c:pt idx="433">
                  <c:v>2.2562996403894267E-2</c:v>
                </c:pt>
                <c:pt idx="434">
                  <c:v>1.9462863289376537E-2</c:v>
                </c:pt>
                <c:pt idx="435">
                  <c:v>1.6287256003450191E-2</c:v>
                </c:pt>
                <c:pt idx="436">
                  <c:v>1.3056865217696138E-2</c:v>
                </c:pt>
                <c:pt idx="437">
                  <c:v>9.7924216458228006E-3</c:v>
                </c:pt>
                <c:pt idx="438">
                  <c:v>6.5145674952290259E-3</c:v>
                </c:pt>
                <c:pt idx="439">
                  <c:v>3.2437303172131505E-3</c:v>
                </c:pt>
                <c:pt idx="440">
                  <c:v>2.011310993337533E-16</c:v>
                </c:pt>
                <c:pt idx="441">
                  <c:v>-3.1969903813852873E-3</c:v>
                </c:pt>
                <c:pt idx="442">
                  <c:v>-6.3281791784441281E-3</c:v>
                </c:pt>
                <c:pt idx="443">
                  <c:v>-9.3751856035937092E-3</c:v>
                </c:pt>
                <c:pt idx="444">
                  <c:v>-1.232041338470633E-2</c:v>
                </c:pt>
                <c:pt idx="445">
                  <c:v>-1.5147148083208576E-2</c:v>
                </c:pt>
                <c:pt idx="446">
                  <c:v>-1.7839647566307838E-2</c:v>
                </c:pt>
                <c:pt idx="447">
                  <c:v>-2.0383225173495039E-2</c:v>
                </c:pt>
                <c:pt idx="448">
                  <c:v>-2.2764325169203632E-2</c:v>
                </c:pt>
                <c:pt idx="449">
                  <c:v>-2.4970590127009602E-2</c:v>
                </c:pt>
                <c:pt idx="450">
                  <c:v>-2.6990919945662429E-2</c:v>
                </c:pt>
                <c:pt idx="451">
                  <c:v>-2.8815522253221083E-2</c:v>
                </c:pt>
                <c:pt idx="452">
                  <c:v>-3.0435954012241917E-2</c:v>
                </c:pt>
                <c:pt idx="453">
                  <c:v>-3.1845154195969824E-2</c:v>
                </c:pt>
                <c:pt idx="454">
                  <c:v>-3.3037467462487882E-2</c:v>
                </c:pt>
                <c:pt idx="455">
                  <c:v>-3.4008658810392785E-2</c:v>
                </c:pt>
                <c:pt idx="456">
                  <c:v>-3.4755919255478246E-2</c:v>
                </c:pt>
                <c:pt idx="457">
                  <c:v>-3.5277862622765284E-2</c:v>
                </c:pt>
                <c:pt idx="458">
                  <c:v>-3.5574513601703273E-2</c:v>
                </c:pt>
                <c:pt idx="459">
                  <c:v>-3.5647287264169075E-2</c:v>
                </c:pt>
                <c:pt idx="460">
                  <c:v>-3.5498960294716553E-2</c:v>
                </c:pt>
                <c:pt idx="461">
                  <c:v>-3.5133634230093094E-2</c:v>
                </c:pt>
                <c:pt idx="462">
                  <c:v>-3.4556691050088774E-2</c:v>
                </c:pt>
                <c:pt idx="463">
                  <c:v>-3.3774741504068478E-2</c:v>
                </c:pt>
                <c:pt idx="464">
                  <c:v>-3.2795566596844031E-2</c:v>
                </c:pt>
                <c:pt idx="465">
                  <c:v>-3.1628052693665379E-2</c:v>
                </c:pt>
                <c:pt idx="466">
                  <c:v>-3.0282120736872895E-2</c:v>
                </c:pt>
                <c:pt idx="467">
                  <c:v>-2.8768650096008222E-2</c:v>
                </c:pt>
                <c:pt idx="468">
                  <c:v>-2.7099397598785963E-2</c:v>
                </c:pt>
                <c:pt idx="469">
                  <c:v>-2.5286912312191129E-2</c:v>
                </c:pt>
                <c:pt idx="470">
                  <c:v>-2.3344446661003427E-2</c:v>
                </c:pt>
                <c:pt idx="471">
                  <c:v>-2.1285864485186611E-2</c:v>
                </c:pt>
                <c:pt idx="472">
                  <c:v>-1.9125546647820325E-2</c:v>
                </c:pt>
                <c:pt idx="473">
                  <c:v>-1.6878294811555783E-2</c:v>
                </c:pt>
                <c:pt idx="474">
                  <c:v>-1.455923400397344E-2</c:v>
                </c:pt>
                <c:pt idx="475">
                  <c:v>-1.2183714590765381E-2</c:v>
                </c:pt>
                <c:pt idx="476">
                  <c:v>-9.767214270396795E-3</c:v>
                </c:pt>
                <c:pt idx="477">
                  <c:v>-7.3252406949253701E-3</c:v>
                </c:pt>
                <c:pt idx="478">
                  <c:v>-4.8732353090866331E-3</c:v>
                </c:pt>
                <c:pt idx="479">
                  <c:v>-2.4264789836893484E-3</c:v>
                </c:pt>
                <c:pt idx="480">
                  <c:v>-4.513895423789724E-17</c:v>
                </c:pt>
                <c:pt idx="481">
                  <c:v>2.3915150807460347E-3</c:v>
                </c:pt>
                <c:pt idx="482">
                  <c:v>4.7338071540751715E-3</c:v>
                </c:pt>
                <c:pt idx="483">
                  <c:v>7.0131264348914377E-3</c:v>
                </c:pt>
                <c:pt idx="484">
                  <c:v>9.216309996460571E-3</c:v>
                </c:pt>
                <c:pt idx="485">
                  <c:v>1.1330854569411729E-2</c:v>
                </c:pt>
                <c:pt idx="486">
                  <c:v>1.3344984219668277E-2</c:v>
                </c:pt>
                <c:pt idx="487">
                  <c:v>1.5247712561315473E-2</c:v>
                </c:pt>
                <c:pt idx="488">
                  <c:v>1.7028899199116286E-2</c:v>
                </c:pt>
                <c:pt idx="489">
                  <c:v>1.8679300135395767E-2</c:v>
                </c:pt>
                <c:pt idx="490">
                  <c:v>2.0190611917101805E-2</c:v>
                </c:pt>
                <c:pt idx="491">
                  <c:v>2.1555509340721819E-2</c:v>
                </c:pt>
                <c:pt idx="492">
                  <c:v>2.2767676575125191E-2</c:v>
                </c:pt>
                <c:pt idx="493">
                  <c:v>2.3821831605055119E-2</c:v>
                </c:pt>
                <c:pt idx="494">
                  <c:v>2.4713743940623707E-2</c:v>
                </c:pt>
                <c:pt idx="495">
                  <c:v>2.5440245580518574E-2</c:v>
                </c:pt>
                <c:pt idx="496">
                  <c:v>2.5999235258458184E-2</c:v>
                </c:pt>
                <c:pt idx="497">
                  <c:v>2.638967604346347E-2</c:v>
                </c:pt>
                <c:pt idx="498">
                  <c:v>2.6611586404526488E-2</c:v>
                </c:pt>
                <c:pt idx="499">
                  <c:v>2.6666024889009082E-2</c:v>
                </c:pt>
                <c:pt idx="500">
                  <c:v>2.6555068601372914E-2</c:v>
                </c:pt>
                <c:pt idx="501">
                  <c:v>2.628178570442596E-2</c:v>
                </c:pt>
                <c:pt idx="502">
                  <c:v>2.5850202198967904E-2</c:v>
                </c:pt>
                <c:pt idx="503">
                  <c:v>2.5265263269348831E-2</c:v>
                </c:pt>
                <c:pt idx="504">
                  <c:v>2.4532789511858076E-2</c:v>
                </c:pt>
                <c:pt idx="505">
                  <c:v>2.3659428389882265E-2</c:v>
                </c:pt>
                <c:pt idx="506">
                  <c:v>2.2652601284280413E-2</c:v>
                </c:pt>
                <c:pt idx="507">
                  <c:v>2.1520446529305702E-2</c:v>
                </c:pt>
                <c:pt idx="508">
                  <c:v>2.0271758843560961E-2</c:v>
                </c:pt>
                <c:pt idx="509">
                  <c:v>1.8915925581828266E-2</c:v>
                </c:pt>
                <c:pt idx="510">
                  <c:v>1.7462860247101468E-2</c:v>
                </c:pt>
                <c:pt idx="511">
                  <c:v>1.5922933712731395E-2</c:v>
                </c:pt>
                <c:pt idx="512">
                  <c:v>1.4306903612250831E-2</c:v>
                </c:pt>
                <c:pt idx="513">
                  <c:v>1.2625842359156952E-2</c:v>
                </c:pt>
                <c:pt idx="514">
                  <c:v>1.089106426073261E-2</c:v>
                </c:pt>
                <c:pt idx="515">
                  <c:v>9.1140521888884562E-3</c:v>
                </c:pt>
                <c:pt idx="516">
                  <c:v>7.3063842670709287E-3</c:v>
                </c:pt>
                <c:pt idx="517">
                  <c:v>5.4796610255726415E-3</c:v>
                </c:pt>
                <c:pt idx="518">
                  <c:v>3.6454334681653129E-3</c:v>
                </c:pt>
                <c:pt idx="519">
                  <c:v>1.8151324809714954E-3</c:v>
                </c:pt>
                <c:pt idx="520">
                  <c:v>-4.5016733651186555E-17</c:v>
                </c:pt>
                <c:pt idx="521">
                  <c:v>-1.7889776630973001E-3</c:v>
                </c:pt>
                <c:pt idx="522">
                  <c:v>-3.5411339565583882E-3</c:v>
                </c:pt>
                <c:pt idx="523">
                  <c:v>-5.2461833260045963E-3</c:v>
                </c:pt>
                <c:pt idx="524">
                  <c:v>-6.8942792176353461E-3</c:v>
                </c:pt>
                <c:pt idx="525">
                  <c:v>-8.4760685356661987E-3</c:v>
                </c:pt>
                <c:pt idx="526">
                  <c:v>-9.9827422689410701E-3</c:v>
                </c:pt>
                <c:pt idx="527">
                  <c:v>-1.1406082029394351E-2</c:v>
                </c:pt>
                <c:pt idx="528">
                  <c:v>-1.273850227398639E-2</c:v>
                </c:pt>
                <c:pt idx="529">
                  <c:v>-1.3973088011676021E-2</c:v>
                </c:pt>
                <c:pt idx="530">
                  <c:v>-1.5103627827718015E-2</c:v>
                </c:pt>
                <c:pt idx="531">
                  <c:v>-1.6124642088900694E-2</c:v>
                </c:pt>
                <c:pt idx="532">
                  <c:v>-1.7031406225052271E-2</c:v>
                </c:pt>
                <c:pt idx="533">
                  <c:v>-1.7819969014043046E-2</c:v>
                </c:pt>
                <c:pt idx="534">
                  <c:v>-1.8487165829408861E-2</c:v>
                </c:pt>
                <c:pt idx="535">
                  <c:v>-1.9030626841400507E-2</c:v>
                </c:pt>
                <c:pt idx="536">
                  <c:v>-1.9448780193552537E-2</c:v>
                </c:pt>
                <c:pt idx="537">
                  <c:v>-1.9740850207561684E-2</c:v>
                </c:pt>
                <c:pt idx="538">
                  <c:v>-1.9906850699194702E-2</c:v>
                </c:pt>
                <c:pt idx="539">
                  <c:v>-1.9947573516933281E-2</c:v>
                </c:pt>
                <c:pt idx="540">
                  <c:v>-1.9864572442944907E-2</c:v>
                </c:pt>
                <c:pt idx="541">
                  <c:v>-1.9660142622585104E-2</c:v>
                </c:pt>
                <c:pt idx="542">
                  <c:v>-1.933729571384438E-2</c:v>
                </c:pt>
                <c:pt idx="543">
                  <c:v>-1.889973097181559E-2</c:v>
                </c:pt>
                <c:pt idx="544">
                  <c:v>-1.8351802505252333E-2</c:v>
                </c:pt>
                <c:pt idx="545">
                  <c:v>-1.7698482962502527E-2</c:v>
                </c:pt>
                <c:pt idx="546">
                  <c:v>-1.6945323922434578E-2</c:v>
                </c:pt>
                <c:pt idx="547">
                  <c:v>-1.6098413282344622E-2</c:v>
                </c:pt>
                <c:pt idx="548">
                  <c:v>-1.5164329949161101E-2</c:v>
                </c:pt>
                <c:pt idx="549">
                  <c:v>-1.4150096152497101E-2</c:v>
                </c:pt>
                <c:pt idx="550">
                  <c:v>-1.3063127708193309E-2</c:v>
                </c:pt>
                <c:pt idx="551">
                  <c:v>-1.191118256890554E-2</c:v>
                </c:pt>
                <c:pt idx="552">
                  <c:v>-1.0702308004020446E-2</c:v>
                </c:pt>
                <c:pt idx="553">
                  <c:v>-9.4447867547104505E-3</c:v>
                </c:pt>
                <c:pt idx="554">
                  <c:v>-8.1470825112802524E-3</c:v>
                </c:pt>
                <c:pt idx="555">
                  <c:v>-6.8177850591428562E-3</c:v>
                </c:pt>
                <c:pt idx="556">
                  <c:v>-5.4655554368148495E-3</c:v>
                </c:pt>
                <c:pt idx="557">
                  <c:v>-4.0990714442983396E-3</c:v>
                </c:pt>
                <c:pt idx="558">
                  <c:v>-2.7269738331822746E-3</c:v>
                </c:pt>
                <c:pt idx="559">
                  <c:v>-1.3578135008070773E-3</c:v>
                </c:pt>
                <c:pt idx="560">
                  <c:v>-2.9468760648634984E-17</c:v>
                </c:pt>
                <c:pt idx="561">
                  <c:v>1.3382483367250972E-3</c:v>
                </c:pt>
                <c:pt idx="562">
                  <c:v>2.6489523738826935E-3</c:v>
                </c:pt>
                <c:pt idx="563">
                  <c:v>3.92441798184628E-3</c:v>
                </c:pt>
                <c:pt idx="564">
                  <c:v>5.1572794262534031E-3</c:v>
                </c:pt>
                <c:pt idx="565">
                  <c:v>6.3405401050028029E-3</c:v>
                </c:pt>
                <c:pt idx="566">
                  <c:v>7.4676104195933778E-3</c:v>
                </c:pt>
                <c:pt idx="567">
                  <c:v>8.5323425883132749E-3</c:v>
                </c:pt>
                <c:pt idx="568">
                  <c:v>9.5290622304450411E-3</c:v>
                </c:pt>
                <c:pt idx="569">
                  <c:v>1.0452596573041189E-2</c:v>
                </c:pt>
                <c:pt idx="570">
                  <c:v>1.1298299154816355E-2</c:v>
                </c:pt>
                <c:pt idx="571">
                  <c:v>1.2062070925132798E-2</c:v>
                </c:pt>
                <c:pt idx="572">
                  <c:v>1.2740377659776897E-2</c:v>
                </c:pt>
                <c:pt idx="573">
                  <c:v>1.3330263639092592E-2</c:v>
                </c:pt>
                <c:pt idx="574">
                  <c:v>1.3829361557892645E-2</c:v>
                </c:pt>
              </c:numCache>
            </c:numRef>
          </c:val>
          <c:smooth val="0"/>
          <c:extLst>
            <c:ext xmlns:c16="http://schemas.microsoft.com/office/drawing/2014/chart" uri="{C3380CC4-5D6E-409C-BE32-E72D297353CC}">
              <c16:uniqueId val="{00000000-777D-4255-A41F-CCCD0006E0C4}"/>
            </c:ext>
          </c:extLst>
        </c:ser>
        <c:dLbls>
          <c:showLegendKey val="0"/>
          <c:showVal val="0"/>
          <c:showCatName val="0"/>
          <c:showSerName val="0"/>
          <c:showPercent val="0"/>
          <c:showBubbleSize val="0"/>
        </c:dLbls>
        <c:smooth val="0"/>
        <c:axId val="583498415"/>
        <c:axId val="583497455"/>
      </c:lineChart>
      <c:catAx>
        <c:axId val="583498415"/>
        <c:scaling>
          <c:orientation val="minMax"/>
        </c:scaling>
        <c:delete val="1"/>
        <c:axPos val="b"/>
        <c:majorTickMark val="none"/>
        <c:minorTickMark val="none"/>
        <c:tickLblPos val="nextTo"/>
        <c:crossAx val="583497455"/>
        <c:crosses val="autoZero"/>
        <c:auto val="1"/>
        <c:lblAlgn val="ctr"/>
        <c:lblOffset val="100"/>
        <c:noMultiLvlLbl val="0"/>
      </c:catAx>
      <c:valAx>
        <c:axId val="583497455"/>
        <c:scaling>
          <c:orientation val="minMax"/>
        </c:scaling>
        <c:delete val="1"/>
        <c:axPos val="l"/>
        <c:numFmt formatCode="General" sourceLinked="1"/>
        <c:majorTickMark val="none"/>
        <c:minorTickMark val="none"/>
        <c:tickLblPos val="nextTo"/>
        <c:crossAx val="583498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3E989E"/>
            </a:solidFill>
            <a:ln>
              <a:noFill/>
            </a:ln>
            <a:effectLst/>
          </c:spPr>
          <c:invertIfNegative val="0"/>
          <c:dLbls>
            <c:dLbl>
              <c:idx val="1"/>
              <c:numFmt formatCode="&quot;$&quot;#,##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5E9F-496B-B61B-26B48A3E24D5}"/>
                </c:ext>
              </c:extLst>
            </c:dLbl>
            <c:dLbl>
              <c:idx val="5"/>
              <c:numFmt formatCode="&quot;$&quot;#,##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5E9F-496B-B61B-26B48A3E24D5}"/>
                </c:ext>
              </c:extLst>
            </c:dLbl>
            <c:numFmt formatCode="&quot;$&quot;#,##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Sheet1!$A$3:$A$8</c:f>
              <c:numCache>
                <c:formatCode>General</c:formatCode>
                <c:ptCount val="6"/>
                <c:pt idx="0">
                  <c:v>2020</c:v>
                </c:pt>
                <c:pt idx="1">
                  <c:v>2021</c:v>
                </c:pt>
                <c:pt idx="2">
                  <c:v>2022</c:v>
                </c:pt>
                <c:pt idx="3">
                  <c:v>2023</c:v>
                </c:pt>
                <c:pt idx="4">
                  <c:v>2024</c:v>
                </c:pt>
                <c:pt idx="5">
                  <c:v>2025</c:v>
                </c:pt>
              </c:numCache>
            </c:numRef>
          </c:cat>
          <c:val>
            <c:numRef>
              <c:f>Sheet1!$B$3:$B$8</c:f>
              <c:numCache>
                <c:formatCode>"$"#,##0_);[Red]\("$"#,##0\)</c:formatCode>
                <c:ptCount val="6"/>
                <c:pt idx="0" formatCode="&quot;$&quot;#,##0.00_);[Red]\(&quot;$&quot;#,##0.00\)">
                  <c:v>233.5</c:v>
                </c:pt>
                <c:pt idx="1">
                  <c:v>258</c:v>
                </c:pt>
                <c:pt idx="2" formatCode="&quot;$&quot;#,##0.00_);[Red]\(&quot;$&quot;#,##0.00\)">
                  <c:v>289.5</c:v>
                </c:pt>
                <c:pt idx="3" formatCode="&quot;$&quot;#,##0.00_);[Red]\(&quot;$&quot;#,##0.00\)">
                  <c:v>306.3</c:v>
                </c:pt>
                <c:pt idx="4" formatCode="&quot;$&quot;#,##0.00_);[Red]\(&quot;$&quot;#,##0.00\)">
                  <c:v>320.89999999999998</c:v>
                </c:pt>
                <c:pt idx="5">
                  <c:v>332</c:v>
                </c:pt>
              </c:numCache>
            </c:numRef>
          </c:val>
          <c:extLst>
            <c:ext xmlns:c16="http://schemas.microsoft.com/office/drawing/2014/chart" uri="{C3380CC4-5D6E-409C-BE32-E72D297353CC}">
              <c16:uniqueId val="{00000000-5E9F-496B-B61B-26B48A3E24D5}"/>
            </c:ext>
          </c:extLst>
        </c:ser>
        <c:dLbls>
          <c:showLegendKey val="0"/>
          <c:showVal val="1"/>
          <c:showCatName val="0"/>
          <c:showSerName val="0"/>
          <c:showPercent val="0"/>
          <c:showBubbleSize val="0"/>
        </c:dLbls>
        <c:gapWidth val="150"/>
        <c:overlap val="-25"/>
        <c:axId val="542915919"/>
        <c:axId val="542912559"/>
      </c:barChart>
      <c:catAx>
        <c:axId val="542915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2912559"/>
        <c:crosses val="autoZero"/>
        <c:auto val="1"/>
        <c:lblAlgn val="ctr"/>
        <c:lblOffset val="100"/>
        <c:noMultiLvlLbl val="0"/>
      </c:catAx>
      <c:valAx>
        <c:axId val="542912559"/>
        <c:scaling>
          <c:orientation val="minMax"/>
        </c:scaling>
        <c:delete val="1"/>
        <c:axPos val="l"/>
        <c:numFmt formatCode="&quot;$&quot;#,##0.00_);[Red]\(&quot;$&quot;#,##0.00\)" sourceLinked="1"/>
        <c:majorTickMark val="none"/>
        <c:minorTickMark val="none"/>
        <c:tickLblPos val="nextTo"/>
        <c:crossAx val="5429159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24597397002231E-2"/>
          <c:y val="0.1305653014554064"/>
          <c:w val="0.914628761918439"/>
          <c:h val="0.82776151123989716"/>
        </c:manualLayout>
      </c:layout>
      <c:barChart>
        <c:barDir val="col"/>
        <c:grouping val="clustered"/>
        <c:varyColors val="0"/>
        <c:ser>
          <c:idx val="0"/>
          <c:order val="0"/>
          <c:tx>
            <c:strRef>
              <c:f>Sheet1!$B$1</c:f>
              <c:strCache>
                <c:ptCount val="1"/>
                <c:pt idx="0">
                  <c:v>2022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APAC</c:v>
                </c:pt>
              </c:strCache>
            </c:strRef>
          </c:cat>
          <c:val>
            <c:numRef>
              <c:f>Sheet1!$B$2</c:f>
              <c:numCache>
                <c:formatCode>"$"#,##0.0_);[Red]\("$"#,##0.0\)</c:formatCode>
                <c:ptCount val="1"/>
                <c:pt idx="0">
                  <c:v>106.7</c:v>
                </c:pt>
              </c:numCache>
            </c:numRef>
          </c:val>
          <c:extLst>
            <c:ext xmlns:c16="http://schemas.microsoft.com/office/drawing/2014/chart" uri="{C3380CC4-5D6E-409C-BE32-E72D297353CC}">
              <c16:uniqueId val="{00000000-7094-412B-AEAB-4418388CCF4C}"/>
            </c:ext>
          </c:extLst>
        </c:ser>
        <c:ser>
          <c:idx val="1"/>
          <c:order val="1"/>
          <c:tx>
            <c:strRef>
              <c:f>Sheet1!$C$1</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APAC</c:v>
                </c:pt>
              </c:strCache>
            </c:strRef>
          </c:cat>
          <c:val>
            <c:numRef>
              <c:f>Sheet1!$C$2</c:f>
              <c:numCache>
                <c:formatCode>"$"#,##0.0_);[Red]\("$"#,##0.0\)</c:formatCode>
                <c:ptCount val="1"/>
                <c:pt idx="0">
                  <c:v>113</c:v>
                </c:pt>
              </c:numCache>
            </c:numRef>
          </c:val>
          <c:extLst>
            <c:ext xmlns:c16="http://schemas.microsoft.com/office/drawing/2014/chart" uri="{C3380CC4-5D6E-409C-BE32-E72D297353CC}">
              <c16:uniqueId val="{00000001-7094-412B-AEAB-4418388CCF4C}"/>
            </c:ext>
          </c:extLst>
        </c:ser>
        <c:ser>
          <c:idx val="2"/>
          <c:order val="2"/>
          <c:tx>
            <c:strRef>
              <c:f>Sheet1!$D$1</c:f>
              <c:strCache>
                <c:ptCount val="1"/>
                <c:pt idx="0">
                  <c:v>2024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APAC</c:v>
                </c:pt>
              </c:strCache>
            </c:strRef>
          </c:cat>
          <c:val>
            <c:numRef>
              <c:f>Sheet1!$D$2</c:f>
              <c:numCache>
                <c:formatCode>"$"#,##0.0_);[Red]\("$"#,##0.0\)</c:formatCode>
                <c:ptCount val="1"/>
                <c:pt idx="0">
                  <c:v>118.6</c:v>
                </c:pt>
              </c:numCache>
            </c:numRef>
          </c:val>
          <c:extLst>
            <c:ext xmlns:c16="http://schemas.microsoft.com/office/drawing/2014/chart" uri="{C3380CC4-5D6E-409C-BE32-E72D297353CC}">
              <c16:uniqueId val="{00000002-7094-412B-AEAB-4418388CCF4C}"/>
            </c:ext>
          </c:extLst>
        </c:ser>
        <c:ser>
          <c:idx val="3"/>
          <c:order val="3"/>
          <c:tx>
            <c:strRef>
              <c:f>Sheet1!$E$1</c:f>
              <c:strCache>
                <c:ptCount val="1"/>
                <c:pt idx="0">
                  <c:v>2025</c:v>
                </c:pt>
              </c:strCache>
            </c:strRef>
          </c:tx>
          <c:spPr>
            <a:solidFill>
              <a:schemeClr val="accent4"/>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APAC</c:v>
                </c:pt>
              </c:strCache>
            </c:strRef>
          </c:cat>
          <c:val>
            <c:numRef>
              <c:f>Sheet1!$E$2</c:f>
              <c:numCache>
                <c:formatCode>"$"#,##0_);[Red]\("$"#,##0\)</c:formatCode>
                <c:ptCount val="1"/>
                <c:pt idx="0">
                  <c:v>123.7</c:v>
                </c:pt>
              </c:numCache>
            </c:numRef>
          </c:val>
          <c:extLst>
            <c:ext xmlns:c16="http://schemas.microsoft.com/office/drawing/2014/chart" uri="{C3380CC4-5D6E-409C-BE32-E72D297353CC}">
              <c16:uniqueId val="{00000003-7094-412B-AEAB-4418388CCF4C}"/>
            </c:ext>
          </c:extLst>
        </c:ser>
        <c:dLbls>
          <c:showLegendKey val="0"/>
          <c:showVal val="1"/>
          <c:showCatName val="0"/>
          <c:showSerName val="0"/>
          <c:showPercent val="0"/>
          <c:showBubbleSize val="0"/>
        </c:dLbls>
        <c:gapWidth val="150"/>
        <c:overlap val="-25"/>
        <c:axId val="888827712"/>
        <c:axId val="888830592"/>
      </c:barChart>
      <c:catAx>
        <c:axId val="888827712"/>
        <c:scaling>
          <c:orientation val="minMax"/>
        </c:scaling>
        <c:delete val="1"/>
        <c:axPos val="b"/>
        <c:numFmt formatCode="General" sourceLinked="1"/>
        <c:majorTickMark val="none"/>
        <c:minorTickMark val="none"/>
        <c:tickLblPos val="nextTo"/>
        <c:crossAx val="888830592"/>
        <c:crosses val="autoZero"/>
        <c:auto val="1"/>
        <c:lblAlgn val="ctr"/>
        <c:lblOffset val="100"/>
        <c:noMultiLvlLbl val="0"/>
      </c:catAx>
      <c:valAx>
        <c:axId val="888830592"/>
        <c:scaling>
          <c:orientation val="minMax"/>
        </c:scaling>
        <c:delete val="1"/>
        <c:axPos val="l"/>
        <c:numFmt formatCode="&quot;$&quot;#,##0.0_);[Red]\(&quot;$&quot;#,##0.0\)" sourceLinked="1"/>
        <c:majorTickMark val="none"/>
        <c:minorTickMark val="none"/>
        <c:tickLblPos val="nextTo"/>
        <c:crossAx val="88882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2022</c:v>
                </c:pt>
              </c:strCache>
            </c:strRef>
          </c:tx>
          <c:spPr>
            <a:solidFill>
              <a:srgbClr val="3E989E"/>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EMEA</c:v>
                </c:pt>
              </c:strCache>
            </c:strRef>
          </c:cat>
          <c:val>
            <c:numRef>
              <c:f>Sheet1!$B$2</c:f>
              <c:numCache>
                <c:formatCode>"$"#,##0_);[Red]\("$"#,##0\)</c:formatCode>
                <c:ptCount val="1"/>
                <c:pt idx="0">
                  <c:v>77.599999999999994</c:v>
                </c:pt>
              </c:numCache>
            </c:numRef>
          </c:val>
          <c:extLst>
            <c:ext xmlns:c16="http://schemas.microsoft.com/office/drawing/2014/chart" uri="{C3380CC4-5D6E-409C-BE32-E72D297353CC}">
              <c16:uniqueId val="{00000000-57DE-4D1D-90B8-75A64A4BF86D}"/>
            </c:ext>
          </c:extLst>
        </c:ser>
        <c:ser>
          <c:idx val="1"/>
          <c:order val="1"/>
          <c:tx>
            <c:strRef>
              <c:f>Sheet1!$C$1</c:f>
              <c:strCache>
                <c:ptCount val="1"/>
                <c:pt idx="0">
                  <c:v>2023</c:v>
                </c:pt>
              </c:strCache>
            </c:strRef>
          </c:tx>
          <c:spPr>
            <a:solidFill>
              <a:srgbClr val="3E98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EMEA</c:v>
                </c:pt>
              </c:strCache>
            </c:strRef>
          </c:cat>
          <c:val>
            <c:numRef>
              <c:f>Sheet1!$C$2</c:f>
              <c:numCache>
                <c:formatCode>"$"#,##0.0_);[Red]\("$"#,##0.0\)</c:formatCode>
                <c:ptCount val="1"/>
                <c:pt idx="0">
                  <c:v>82.9</c:v>
                </c:pt>
              </c:numCache>
            </c:numRef>
          </c:val>
          <c:extLst>
            <c:ext xmlns:c16="http://schemas.microsoft.com/office/drawing/2014/chart" uri="{C3380CC4-5D6E-409C-BE32-E72D297353CC}">
              <c16:uniqueId val="{00000001-57DE-4D1D-90B8-75A64A4BF86D}"/>
            </c:ext>
          </c:extLst>
        </c:ser>
        <c:ser>
          <c:idx val="2"/>
          <c:order val="2"/>
          <c:tx>
            <c:strRef>
              <c:f>Sheet1!$D$1</c:f>
              <c:strCache>
                <c:ptCount val="1"/>
                <c:pt idx="0">
                  <c:v>2024</c:v>
                </c:pt>
              </c:strCache>
            </c:strRef>
          </c:tx>
          <c:spPr>
            <a:solidFill>
              <a:srgbClr val="3E98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EMEA</c:v>
                </c:pt>
              </c:strCache>
            </c:strRef>
          </c:cat>
          <c:val>
            <c:numRef>
              <c:f>Sheet1!$D$2</c:f>
              <c:numCache>
                <c:formatCode>"$"#,##0.0_);[Red]\("$"#,##0.0\)</c:formatCode>
                <c:ptCount val="1"/>
                <c:pt idx="0">
                  <c:v>86.7</c:v>
                </c:pt>
              </c:numCache>
            </c:numRef>
          </c:val>
          <c:extLst>
            <c:ext xmlns:c16="http://schemas.microsoft.com/office/drawing/2014/chart" uri="{C3380CC4-5D6E-409C-BE32-E72D297353CC}">
              <c16:uniqueId val="{00000002-57DE-4D1D-90B8-75A64A4BF86D}"/>
            </c:ext>
          </c:extLst>
        </c:ser>
        <c:ser>
          <c:idx val="3"/>
          <c:order val="3"/>
          <c:tx>
            <c:strRef>
              <c:f>Sheet1!$E$1</c:f>
              <c:strCache>
                <c:ptCount val="1"/>
                <c:pt idx="0">
                  <c:v>2025</c:v>
                </c:pt>
              </c:strCache>
            </c:strRef>
          </c:tx>
          <c:spPr>
            <a:solidFill>
              <a:srgbClr val="3E98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EMEA</c:v>
                </c:pt>
              </c:strCache>
            </c:strRef>
          </c:cat>
          <c:val>
            <c:numRef>
              <c:f>Sheet1!$E$2</c:f>
              <c:numCache>
                <c:formatCode>"$"#,##0.0_);[Red]\("$"#,##0.0\)</c:formatCode>
                <c:ptCount val="1"/>
                <c:pt idx="0">
                  <c:v>89.8</c:v>
                </c:pt>
              </c:numCache>
            </c:numRef>
          </c:val>
          <c:extLst>
            <c:ext xmlns:c16="http://schemas.microsoft.com/office/drawing/2014/chart" uri="{C3380CC4-5D6E-409C-BE32-E72D297353CC}">
              <c16:uniqueId val="{00000003-57DE-4D1D-90B8-75A64A4BF86D}"/>
            </c:ext>
          </c:extLst>
        </c:ser>
        <c:dLbls>
          <c:showLegendKey val="0"/>
          <c:showVal val="1"/>
          <c:showCatName val="0"/>
          <c:showSerName val="0"/>
          <c:showPercent val="0"/>
          <c:showBubbleSize val="0"/>
        </c:dLbls>
        <c:gapWidth val="150"/>
        <c:overlap val="-25"/>
        <c:axId val="597819424"/>
        <c:axId val="597824224"/>
      </c:barChart>
      <c:catAx>
        <c:axId val="597819424"/>
        <c:scaling>
          <c:orientation val="minMax"/>
        </c:scaling>
        <c:delete val="1"/>
        <c:axPos val="b"/>
        <c:numFmt formatCode="General" sourceLinked="1"/>
        <c:majorTickMark val="none"/>
        <c:minorTickMark val="none"/>
        <c:tickLblPos val="nextTo"/>
        <c:crossAx val="597824224"/>
        <c:crosses val="autoZero"/>
        <c:auto val="1"/>
        <c:lblAlgn val="ctr"/>
        <c:lblOffset val="100"/>
        <c:noMultiLvlLbl val="0"/>
      </c:catAx>
      <c:valAx>
        <c:axId val="597824224"/>
        <c:scaling>
          <c:orientation val="minMax"/>
        </c:scaling>
        <c:delete val="1"/>
        <c:axPos val="l"/>
        <c:numFmt formatCode="&quot;$&quot;#,##0_);[Red]\(&quot;$&quot;#,##0\)" sourceLinked="1"/>
        <c:majorTickMark val="none"/>
        <c:minorTickMark val="none"/>
        <c:tickLblPos val="nextTo"/>
        <c:crossAx val="597819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2022</c:v>
                </c:pt>
              </c:strCache>
            </c:strRef>
          </c:tx>
          <c:spPr>
            <a:solidFill>
              <a:schemeClr val="accent1"/>
            </a:solidFill>
            <a:ln>
              <a:solidFill>
                <a:srgbClr val="EE3353"/>
              </a:solidFill>
            </a:ln>
            <a:effectLst/>
          </c:spPr>
          <c:invertIfNegative val="0"/>
          <c:dPt>
            <c:idx val="0"/>
            <c:invertIfNegative val="0"/>
            <c:bubble3D val="0"/>
            <c:spPr>
              <a:solidFill>
                <a:srgbClr val="EE3353"/>
              </a:solidFill>
              <a:ln>
                <a:solidFill>
                  <a:srgbClr val="EE3353"/>
                </a:solidFill>
              </a:ln>
              <a:effectLst/>
            </c:spPr>
            <c:extLst>
              <c:ext xmlns:c16="http://schemas.microsoft.com/office/drawing/2014/chart" uri="{C3380CC4-5D6E-409C-BE32-E72D297353CC}">
                <c16:uniqueId val="{00000004-37EF-4BE2-9574-3F96D7117D5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"$"#,##0_);[Red]\("$"#,##0\)</c:formatCode>
                <c:ptCount val="1"/>
                <c:pt idx="0">
                  <c:v>105</c:v>
                </c:pt>
              </c:numCache>
            </c:numRef>
          </c:val>
          <c:extLst>
            <c:ext xmlns:c16="http://schemas.microsoft.com/office/drawing/2014/chart" uri="{C3380CC4-5D6E-409C-BE32-E72D297353CC}">
              <c16:uniqueId val="{00000000-37EF-4BE2-9574-3F96D7117D5A}"/>
            </c:ext>
          </c:extLst>
        </c:ser>
        <c:ser>
          <c:idx val="1"/>
          <c:order val="1"/>
          <c:tx>
            <c:strRef>
              <c:f>Sheet1!$C$1</c:f>
              <c:strCache>
                <c:ptCount val="1"/>
                <c:pt idx="0">
                  <c:v>2023</c:v>
                </c:pt>
              </c:strCache>
            </c:strRef>
          </c:tx>
          <c:spPr>
            <a:solidFill>
              <a:schemeClr val="accent2"/>
            </a:solidFill>
            <a:ln>
              <a:noFill/>
            </a:ln>
            <a:effectLst/>
          </c:spPr>
          <c:invertIfNegative val="0"/>
          <c:dPt>
            <c:idx val="0"/>
            <c:invertIfNegative val="0"/>
            <c:bubble3D val="0"/>
            <c:spPr>
              <a:solidFill>
                <a:srgbClr val="EE3353"/>
              </a:solidFill>
              <a:ln>
                <a:noFill/>
              </a:ln>
              <a:effectLst/>
            </c:spPr>
            <c:extLst>
              <c:ext xmlns:c16="http://schemas.microsoft.com/office/drawing/2014/chart" uri="{C3380CC4-5D6E-409C-BE32-E72D297353CC}">
                <c16:uniqueId val="{00000005-37EF-4BE2-9574-3F96D7117D5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"$"#,##0_);[Red]\("$"#,##0\)</c:formatCode>
                <c:ptCount val="1"/>
                <c:pt idx="0">
                  <c:v>110</c:v>
                </c:pt>
              </c:numCache>
            </c:numRef>
          </c:val>
          <c:extLst>
            <c:ext xmlns:c16="http://schemas.microsoft.com/office/drawing/2014/chart" uri="{C3380CC4-5D6E-409C-BE32-E72D297353CC}">
              <c16:uniqueId val="{00000001-37EF-4BE2-9574-3F96D7117D5A}"/>
            </c:ext>
          </c:extLst>
        </c:ser>
        <c:ser>
          <c:idx val="2"/>
          <c:order val="2"/>
          <c:tx>
            <c:strRef>
              <c:f>Sheet1!$D$1</c:f>
              <c:strCache>
                <c:ptCount val="1"/>
                <c:pt idx="0">
                  <c:v>2024</c:v>
                </c:pt>
              </c:strCache>
            </c:strRef>
          </c:tx>
          <c:spPr>
            <a:solidFill>
              <a:srgbClr val="EE335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"$"#,##0_);[Red]\("$"#,##0\)</c:formatCode>
                <c:ptCount val="1"/>
                <c:pt idx="0">
                  <c:v>115.5</c:v>
                </c:pt>
              </c:numCache>
            </c:numRef>
          </c:val>
          <c:extLst>
            <c:ext xmlns:c16="http://schemas.microsoft.com/office/drawing/2014/chart" uri="{C3380CC4-5D6E-409C-BE32-E72D297353CC}">
              <c16:uniqueId val="{00000002-37EF-4BE2-9574-3F96D7117D5A}"/>
            </c:ext>
          </c:extLst>
        </c:ser>
        <c:ser>
          <c:idx val="3"/>
          <c:order val="3"/>
          <c:tx>
            <c:strRef>
              <c:f>Sheet1!$E$1</c:f>
              <c:strCache>
                <c:ptCount val="1"/>
                <c:pt idx="0">
                  <c:v>2025</c:v>
                </c:pt>
              </c:strCache>
            </c:strRef>
          </c:tx>
          <c:spPr>
            <a:solidFill>
              <a:srgbClr val="EE3353"/>
            </a:solidFill>
            <a:ln>
              <a:noFill/>
            </a:ln>
            <a:effectLst/>
          </c:spPr>
          <c:invertIfNegative val="0"/>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"$"#,##0.00_);[Red]\("$"#,##0.00\)</c:formatCode>
                <c:ptCount val="1"/>
                <c:pt idx="0">
                  <c:v>118.8</c:v>
                </c:pt>
              </c:numCache>
            </c:numRef>
          </c:val>
          <c:extLst>
            <c:ext xmlns:c16="http://schemas.microsoft.com/office/drawing/2014/chart" uri="{C3380CC4-5D6E-409C-BE32-E72D297353CC}">
              <c16:uniqueId val="{00000003-37EF-4BE2-9574-3F96D7117D5A}"/>
            </c:ext>
          </c:extLst>
        </c:ser>
        <c:dLbls>
          <c:showLegendKey val="0"/>
          <c:showVal val="1"/>
          <c:showCatName val="0"/>
          <c:showSerName val="0"/>
          <c:showPercent val="0"/>
          <c:showBubbleSize val="0"/>
        </c:dLbls>
        <c:gapWidth val="150"/>
        <c:overlap val="-25"/>
        <c:axId val="442353439"/>
        <c:axId val="442355359"/>
      </c:barChart>
      <c:catAx>
        <c:axId val="442353439"/>
        <c:scaling>
          <c:orientation val="minMax"/>
        </c:scaling>
        <c:delete val="1"/>
        <c:axPos val="b"/>
        <c:numFmt formatCode="General" sourceLinked="1"/>
        <c:majorTickMark val="none"/>
        <c:minorTickMark val="none"/>
        <c:tickLblPos val="nextTo"/>
        <c:crossAx val="442355359"/>
        <c:crosses val="autoZero"/>
        <c:auto val="1"/>
        <c:lblAlgn val="ctr"/>
        <c:lblOffset val="100"/>
        <c:noMultiLvlLbl val="0"/>
      </c:catAx>
      <c:valAx>
        <c:axId val="442355359"/>
        <c:scaling>
          <c:orientation val="minMax"/>
        </c:scaling>
        <c:delete val="1"/>
        <c:axPos val="l"/>
        <c:numFmt formatCode="&quot;$&quot;#,##0_);[Red]\(&quot;$&quot;#,##0\)" sourceLinked="1"/>
        <c:majorTickMark val="none"/>
        <c:minorTickMark val="none"/>
        <c:tickLblPos val="nextTo"/>
        <c:crossAx val="4423534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93222719968277E-2"/>
          <c:y val="2.6064516740152876E-2"/>
          <c:w val="0.81221427148343672"/>
          <c:h val="0.97393560518597933"/>
        </c:manualLayout>
      </c:layout>
      <c:scatterChart>
        <c:scatterStyle val="lineMarker"/>
        <c:varyColors val="0"/>
        <c:ser>
          <c:idx val="1"/>
          <c:order val="1"/>
          <c:tx>
            <c:strRef>
              <c:f>Sheet1!$B$1</c:f>
              <c:strCache>
                <c:ptCount val="1"/>
                <c:pt idx="0">
                  <c:v>2025</c:v>
                </c:pt>
              </c:strCache>
            </c:strRef>
          </c:tx>
          <c:spPr>
            <a:ln w="19050">
              <a:noFill/>
            </a:ln>
          </c:spPr>
          <c:marker>
            <c:spPr>
              <a:solidFill>
                <a:srgbClr val="FFC000"/>
              </a:solidFill>
            </c:spPr>
          </c:marker>
          <c:dLbls>
            <c:dLbl>
              <c:idx val="0"/>
              <c:tx>
                <c:rich>
                  <a:bodyPr/>
                  <a:lstStyle/>
                  <a:p>
                    <a:fld id="{01F6D3AA-2377-437C-9C65-249ED12F75B1}"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A528-43CD-95DC-1A6B289520A6}"/>
                </c:ext>
              </c:extLst>
            </c:dLbl>
            <c:dLbl>
              <c:idx val="1"/>
              <c:tx>
                <c:rich>
                  <a:bodyPr/>
                  <a:lstStyle/>
                  <a:p>
                    <a:fld id="{01F6D3AA-2377-437C-9C65-249ED12F75B1}"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A528-43CD-95DC-1A6B289520A6}"/>
                </c:ext>
              </c:extLst>
            </c:dLbl>
            <c:dLbl>
              <c:idx val="2"/>
              <c:tx>
                <c:rich>
                  <a:bodyPr/>
                  <a:lstStyle/>
                  <a:p>
                    <a:fld id="{01F6D3AA-2377-437C-9C65-249ED12F75B1}"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A528-43CD-95DC-1A6B289520A6}"/>
                </c:ext>
              </c:extLst>
            </c:dLbl>
            <c:dLbl>
              <c:idx val="3"/>
              <c:tx>
                <c:rich>
                  <a:bodyPr/>
                  <a:lstStyle/>
                  <a:p>
                    <a:fld id="{01F6D3AA-2377-437C-9C65-249ED12F75B1}"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A528-43CD-95DC-1A6B289520A6}"/>
                </c:ext>
              </c:extLst>
            </c:dLbl>
            <c:dLbl>
              <c:idx val="4"/>
              <c:tx>
                <c:rich>
                  <a:bodyPr/>
                  <a:lstStyle/>
                  <a:p>
                    <a:fld id="{01F6D3AA-2377-437C-9C65-249ED12F75B1}"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A528-43CD-95DC-1A6B289520A6}"/>
                </c:ext>
              </c:extLst>
            </c:dLbl>
            <c:dLbl>
              <c:idx val="5"/>
              <c:tx>
                <c:rich>
                  <a:bodyPr/>
                  <a:lstStyle/>
                  <a:p>
                    <a:fld id="{01F6D3AA-2377-437C-9C65-249ED12F75B1}"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A528-43CD-95DC-1A6B289520A6}"/>
                </c:ext>
              </c:extLst>
            </c:dLbl>
            <c:dLbl>
              <c:idx val="6"/>
              <c:tx>
                <c:rich>
                  <a:bodyPr/>
                  <a:lstStyle/>
                  <a:p>
                    <a:fld id="{01F6D3AA-2377-437C-9C65-249ED12F75B1}"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A528-43CD-95DC-1A6B289520A6}"/>
                </c:ext>
              </c:extLst>
            </c:dLbl>
            <c:dLbl>
              <c:idx val="7"/>
              <c:tx>
                <c:rich>
                  <a:bodyPr/>
                  <a:lstStyle/>
                  <a:p>
                    <a:fld id="{01F6D3AA-2377-437C-9C65-249ED12F75B1}"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A528-43CD-95DC-1A6B289520A6}"/>
                </c:ext>
              </c:extLst>
            </c:dLbl>
            <c:dLbl>
              <c:idx val="8"/>
              <c:tx>
                <c:rich>
                  <a:bodyPr/>
                  <a:lstStyle/>
                  <a:p>
                    <a:fld id="{01F6D3AA-2377-437C-9C65-249ED12F75B1}"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A528-43CD-95DC-1A6B289520A6}"/>
                </c:ext>
              </c:extLst>
            </c:dLbl>
            <c:dLbl>
              <c:idx val="9"/>
              <c:tx>
                <c:rich>
                  <a:bodyPr/>
                  <a:lstStyle/>
                  <a:p>
                    <a:fld id="{01F6D3AA-2377-437C-9C65-249ED12F75B1}"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A528-43CD-95DC-1A6B289520A6}"/>
                </c:ext>
              </c:extLst>
            </c:dLbl>
            <c:dLbl>
              <c:idx val="10"/>
              <c:tx>
                <c:rich>
                  <a:bodyPr/>
                  <a:lstStyle/>
                  <a:p>
                    <a:fld id="{01F6D3AA-2377-437C-9C65-249ED12F75B1}"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A528-43CD-95DC-1A6B289520A6}"/>
                </c:ext>
              </c:extLst>
            </c:dLbl>
            <c:dLbl>
              <c:idx val="11"/>
              <c:tx>
                <c:rich>
                  <a:bodyPr/>
                  <a:lstStyle/>
                  <a:p>
                    <a:fld id="{01F6D3AA-2377-437C-9C65-249ED12F75B1}"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A528-43CD-95DC-1A6B289520A6}"/>
                </c:ext>
              </c:extLst>
            </c:dLbl>
            <c:dLbl>
              <c:idx val="12"/>
              <c:tx>
                <c:rich>
                  <a:bodyPr/>
                  <a:lstStyle/>
                  <a:p>
                    <a:fld id="{01F6D3AA-2377-437C-9C65-249ED12F75B1}"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A528-43CD-95DC-1A6B289520A6}"/>
                </c:ext>
              </c:extLst>
            </c:dLbl>
            <c:numFmt formatCode="&quot;$&quot;#,##0.00" sourceLinked="0"/>
            <c:spPr>
              <a:noFill/>
              <a:ln>
                <a:noFill/>
              </a:ln>
              <a:effectLst/>
            </c:spPr>
            <c:txPr>
              <a:bodyPr rot="0" vert="horz" lIns="38100" tIns="19050" rIns="38100" bIns="19050">
                <a:spAutoFit/>
              </a:bodyPr>
              <a:lstStyle/>
              <a:p>
                <a:pPr>
                  <a:defRPr sz="1400"/>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errBars>
            <c:errDir val="x"/>
            <c:errBarType val="both"/>
            <c:errValType val="cust"/>
            <c:noEndCap val="0"/>
            <c:plus>
              <c:numRef>
                <c:f>Sheet1!$E$2:$E$14</c:f>
                <c:numCache>
                  <c:formatCode>General</c:formatCode>
                  <c:ptCount val="13"/>
                  <c:pt idx="0">
                    <c:v>11.799999999999997</c:v>
                  </c:pt>
                  <c:pt idx="1">
                    <c:v>12.400000000000006</c:v>
                  </c:pt>
                  <c:pt idx="2">
                    <c:v>10.800000000000004</c:v>
                  </c:pt>
                  <c:pt idx="3">
                    <c:v>6.0999999999999979</c:v>
                  </c:pt>
                  <c:pt idx="4">
                    <c:v>6.8999999999999986</c:v>
                  </c:pt>
                  <c:pt idx="5">
                    <c:v>5.6000000000000014</c:v>
                  </c:pt>
                  <c:pt idx="6">
                    <c:v>3.1999999999999993</c:v>
                  </c:pt>
                  <c:pt idx="7">
                    <c:v>3.9000000000000021</c:v>
                  </c:pt>
                  <c:pt idx="8">
                    <c:v>1.6999999999999993</c:v>
                  </c:pt>
                  <c:pt idx="9">
                    <c:v>3.1999999999999993</c:v>
                  </c:pt>
                  <c:pt idx="10">
                    <c:v>2.5999999999999996</c:v>
                  </c:pt>
                  <c:pt idx="11">
                    <c:v>1.6999999999999993</c:v>
                  </c:pt>
                </c:numCache>
              </c:numRef>
            </c:plus>
            <c:minus>
              <c:numRef>
                <c:f>Sheet1!$F$2:$F$6</c:f>
                <c:numCache>
                  <c:formatCode>General</c:formatCode>
                  <c:ptCount val="5"/>
                </c:numCache>
              </c:numRef>
            </c:minus>
          </c:errBars>
          <c:xVal>
            <c:numRef>
              <c:f>Sheet1!$B$2:$B$14</c:f>
              <c:numCache>
                <c:formatCode>_("$"* #,##0.0_);_("$"* \(#,##0.0\);_("$"* "-"??_);_(@_)</c:formatCode>
                <c:ptCount val="13"/>
                <c:pt idx="0">
                  <c:v>72.5</c:v>
                </c:pt>
                <c:pt idx="1">
                  <c:v>55.8</c:v>
                </c:pt>
                <c:pt idx="2">
                  <c:v>42.8</c:v>
                </c:pt>
                <c:pt idx="3">
                  <c:v>30.3</c:v>
                </c:pt>
                <c:pt idx="4">
                  <c:v>25.5</c:v>
                </c:pt>
                <c:pt idx="5">
                  <c:v>22.9</c:v>
                </c:pt>
                <c:pt idx="6">
                  <c:v>17.7</c:v>
                </c:pt>
                <c:pt idx="7">
                  <c:v>16.2</c:v>
                </c:pt>
                <c:pt idx="8">
                  <c:v>15.7</c:v>
                </c:pt>
                <c:pt idx="9">
                  <c:v>11.9</c:v>
                </c:pt>
                <c:pt idx="10">
                  <c:v>11.9</c:v>
                </c:pt>
                <c:pt idx="11">
                  <c:v>8.9</c:v>
                </c:pt>
              </c:numCache>
            </c:numRef>
          </c:xVal>
          <c:yVal>
            <c:numRef>
              <c:f>Sheet1!$D$2:$D$14</c:f>
              <c:numCache>
                <c:formatCode>General</c:formatCode>
                <c:ptCount val="13"/>
                <c:pt idx="0">
                  <c:v>6.5</c:v>
                </c:pt>
                <c:pt idx="1">
                  <c:v>6</c:v>
                </c:pt>
                <c:pt idx="2">
                  <c:v>5.5</c:v>
                </c:pt>
                <c:pt idx="3">
                  <c:v>5</c:v>
                </c:pt>
                <c:pt idx="4">
                  <c:v>4.5</c:v>
                </c:pt>
                <c:pt idx="5">
                  <c:v>4</c:v>
                </c:pt>
                <c:pt idx="6">
                  <c:v>3.5</c:v>
                </c:pt>
                <c:pt idx="7">
                  <c:v>3</c:v>
                </c:pt>
                <c:pt idx="8">
                  <c:v>2.5</c:v>
                </c:pt>
                <c:pt idx="9">
                  <c:v>2</c:v>
                </c:pt>
                <c:pt idx="10">
                  <c:v>1.5</c:v>
                </c:pt>
                <c:pt idx="11">
                  <c:v>1</c:v>
                </c:pt>
              </c:numCache>
            </c:numRef>
          </c:yVal>
          <c:smooth val="0"/>
          <c:extLst>
            <c:ext xmlns:c15="http://schemas.microsoft.com/office/drawing/2012/chart" uri="{02D57815-91ED-43cb-92C2-25804820EDAC}">
              <c15:datalabelsRange>
                <c15:f>Sheet1!$B$2:$B$14</c15:f>
                <c15:dlblRangeCache>
                  <c:ptCount val="13"/>
                  <c:pt idx="0">
                    <c:v> $72.5 </c:v>
                  </c:pt>
                  <c:pt idx="1">
                    <c:v> $55.8 </c:v>
                  </c:pt>
                  <c:pt idx="2">
                    <c:v> $42.8 </c:v>
                  </c:pt>
                  <c:pt idx="3">
                    <c:v> $30.3 </c:v>
                  </c:pt>
                  <c:pt idx="4">
                    <c:v> $25.5 </c:v>
                  </c:pt>
                  <c:pt idx="5">
                    <c:v> $22.9 </c:v>
                  </c:pt>
                  <c:pt idx="6">
                    <c:v> $17.7 </c:v>
                  </c:pt>
                  <c:pt idx="7">
                    <c:v> $16.2 </c:v>
                  </c:pt>
                  <c:pt idx="8">
                    <c:v> $15.7 </c:v>
                  </c:pt>
                  <c:pt idx="9">
                    <c:v> $11.9 </c:v>
                  </c:pt>
                  <c:pt idx="10">
                    <c:v> $11.9 </c:v>
                  </c:pt>
                  <c:pt idx="11">
                    <c:v> $8.9 </c:v>
                  </c:pt>
                </c15:dlblRangeCache>
              </c15:datalabelsRange>
            </c:ext>
            <c:ext xmlns:c16="http://schemas.microsoft.com/office/drawing/2014/chart" uri="{C3380CC4-5D6E-409C-BE32-E72D297353CC}">
              <c16:uniqueId val="{0000000D-A528-43CD-95DC-1A6B289520A6}"/>
            </c:ext>
          </c:extLst>
        </c:ser>
        <c:ser>
          <c:idx val="2"/>
          <c:order val="2"/>
          <c:tx>
            <c:strRef>
              <c:f>Sheet1!$C$1</c:f>
              <c:strCache>
                <c:ptCount val="1"/>
                <c:pt idx="0">
                  <c:v>2030</c:v>
                </c:pt>
              </c:strCache>
            </c:strRef>
          </c:tx>
          <c:spPr>
            <a:ln w="19050">
              <a:noFill/>
            </a:ln>
          </c:spPr>
          <c:marker>
            <c:spPr>
              <a:solidFill>
                <a:srgbClr val="3E989E"/>
              </a:solidFill>
            </c:spPr>
          </c:marker>
          <c:dLbls>
            <c:dLbl>
              <c:idx val="0"/>
              <c:tx>
                <c:rich>
                  <a:bodyPr/>
                  <a:lstStyle/>
                  <a:p>
                    <a:fld id="{B50E6DFD-E635-4C81-BFF4-432069C8B466}"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A528-43CD-95DC-1A6B289520A6}"/>
                </c:ext>
              </c:extLst>
            </c:dLbl>
            <c:dLbl>
              <c:idx val="1"/>
              <c:tx>
                <c:rich>
                  <a:bodyPr/>
                  <a:lstStyle/>
                  <a:p>
                    <a:fld id="{B50E6DFD-E635-4C81-BFF4-432069C8B466}"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A528-43CD-95DC-1A6B289520A6}"/>
                </c:ext>
              </c:extLst>
            </c:dLbl>
            <c:dLbl>
              <c:idx val="2"/>
              <c:tx>
                <c:rich>
                  <a:bodyPr/>
                  <a:lstStyle/>
                  <a:p>
                    <a:fld id="{B50E6DFD-E635-4C81-BFF4-432069C8B466}"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A528-43CD-95DC-1A6B289520A6}"/>
                </c:ext>
              </c:extLst>
            </c:dLbl>
            <c:dLbl>
              <c:idx val="3"/>
              <c:tx>
                <c:rich>
                  <a:bodyPr/>
                  <a:lstStyle/>
                  <a:p>
                    <a:fld id="{B50E6DFD-E635-4C81-BFF4-432069C8B466}"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A528-43CD-95DC-1A6B289520A6}"/>
                </c:ext>
              </c:extLst>
            </c:dLbl>
            <c:dLbl>
              <c:idx val="4"/>
              <c:tx>
                <c:rich>
                  <a:bodyPr/>
                  <a:lstStyle/>
                  <a:p>
                    <a:fld id="{B50E6DFD-E635-4C81-BFF4-432069C8B466}"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A528-43CD-95DC-1A6B289520A6}"/>
                </c:ext>
              </c:extLst>
            </c:dLbl>
            <c:dLbl>
              <c:idx val="5"/>
              <c:tx>
                <c:rich>
                  <a:bodyPr/>
                  <a:lstStyle/>
                  <a:p>
                    <a:fld id="{B50E6DFD-E635-4C81-BFF4-432069C8B466}"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A528-43CD-95DC-1A6B289520A6}"/>
                </c:ext>
              </c:extLst>
            </c:dLbl>
            <c:dLbl>
              <c:idx val="6"/>
              <c:tx>
                <c:rich>
                  <a:bodyPr/>
                  <a:lstStyle/>
                  <a:p>
                    <a:fld id="{B50E6DFD-E635-4C81-BFF4-432069C8B466}"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A528-43CD-95DC-1A6B289520A6}"/>
                </c:ext>
              </c:extLst>
            </c:dLbl>
            <c:dLbl>
              <c:idx val="7"/>
              <c:tx>
                <c:rich>
                  <a:bodyPr/>
                  <a:lstStyle/>
                  <a:p>
                    <a:fld id="{B50E6DFD-E635-4C81-BFF4-432069C8B466}"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A528-43CD-95DC-1A6B289520A6}"/>
                </c:ext>
              </c:extLst>
            </c:dLbl>
            <c:dLbl>
              <c:idx val="8"/>
              <c:tx>
                <c:rich>
                  <a:bodyPr/>
                  <a:lstStyle/>
                  <a:p>
                    <a:fld id="{B50E6DFD-E635-4C81-BFF4-432069C8B466}"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A528-43CD-95DC-1A6B289520A6}"/>
                </c:ext>
              </c:extLst>
            </c:dLbl>
            <c:dLbl>
              <c:idx val="9"/>
              <c:tx>
                <c:rich>
                  <a:bodyPr/>
                  <a:lstStyle/>
                  <a:p>
                    <a:fld id="{B50E6DFD-E635-4C81-BFF4-432069C8B466}"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A528-43CD-95DC-1A6B289520A6}"/>
                </c:ext>
              </c:extLst>
            </c:dLbl>
            <c:dLbl>
              <c:idx val="10"/>
              <c:tx>
                <c:rich>
                  <a:bodyPr/>
                  <a:lstStyle/>
                  <a:p>
                    <a:fld id="{B50E6DFD-E635-4C81-BFF4-432069C8B466}"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A528-43CD-95DC-1A6B289520A6}"/>
                </c:ext>
              </c:extLst>
            </c:dLbl>
            <c:dLbl>
              <c:idx val="11"/>
              <c:tx>
                <c:rich>
                  <a:bodyPr/>
                  <a:lstStyle/>
                  <a:p>
                    <a:fld id="{B50E6DFD-E635-4C81-BFF4-432069C8B466}"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A528-43CD-95DC-1A6B289520A6}"/>
                </c:ext>
              </c:extLst>
            </c:dLbl>
            <c:dLbl>
              <c:idx val="12"/>
              <c:tx>
                <c:rich>
                  <a:bodyPr/>
                  <a:lstStyle/>
                  <a:p>
                    <a:fld id="{B50E6DFD-E635-4C81-BFF4-432069C8B466}"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A528-43CD-95DC-1A6B289520A6}"/>
                </c:ext>
              </c:extLst>
            </c:dLbl>
            <c:numFmt formatCode="&quot;$&quot;#,##0.0" sourceLinked="0"/>
            <c:spPr>
              <a:noFill/>
              <a:ln>
                <a:noFill/>
              </a:ln>
              <a:effectLst/>
            </c:spPr>
            <c:txPr>
              <a:bodyPr rot="0" vert="horz" lIns="38100" tIns="19050" rIns="38100" bIns="19050">
                <a:spAutoFit/>
              </a:bodyPr>
              <a:lstStyle/>
              <a:p>
                <a:pPr>
                  <a:defRPr sz="1400"/>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Sheet1!$C$2:$C$14</c:f>
              <c:numCache>
                <c:formatCode>_("$"* #,##0.0_);_("$"* \(#,##0.0\);_("$"* "-"??_);_(@_)</c:formatCode>
                <c:ptCount val="13"/>
                <c:pt idx="0">
                  <c:v>84.3</c:v>
                </c:pt>
                <c:pt idx="1">
                  <c:v>68.2</c:v>
                </c:pt>
                <c:pt idx="2">
                  <c:v>53.6</c:v>
                </c:pt>
                <c:pt idx="3">
                  <c:v>36.4</c:v>
                </c:pt>
                <c:pt idx="4">
                  <c:v>32.4</c:v>
                </c:pt>
                <c:pt idx="5">
                  <c:v>28.5</c:v>
                </c:pt>
                <c:pt idx="6">
                  <c:v>20.9</c:v>
                </c:pt>
                <c:pt idx="7">
                  <c:v>20.100000000000001</c:v>
                </c:pt>
                <c:pt idx="8">
                  <c:v>17.399999999999999</c:v>
                </c:pt>
                <c:pt idx="9">
                  <c:v>15.1</c:v>
                </c:pt>
                <c:pt idx="10">
                  <c:v>14.5</c:v>
                </c:pt>
                <c:pt idx="11">
                  <c:v>10.6</c:v>
                </c:pt>
              </c:numCache>
            </c:numRef>
          </c:xVal>
          <c:yVal>
            <c:numRef>
              <c:f>Sheet1!$D$2:$D$14</c:f>
              <c:numCache>
                <c:formatCode>General</c:formatCode>
                <c:ptCount val="13"/>
                <c:pt idx="0">
                  <c:v>6.5</c:v>
                </c:pt>
                <c:pt idx="1">
                  <c:v>6</c:v>
                </c:pt>
                <c:pt idx="2">
                  <c:v>5.5</c:v>
                </c:pt>
                <c:pt idx="3">
                  <c:v>5</c:v>
                </c:pt>
                <c:pt idx="4">
                  <c:v>4.5</c:v>
                </c:pt>
                <c:pt idx="5">
                  <c:v>4</c:v>
                </c:pt>
                <c:pt idx="6">
                  <c:v>3.5</c:v>
                </c:pt>
                <c:pt idx="7">
                  <c:v>3</c:v>
                </c:pt>
                <c:pt idx="8">
                  <c:v>2.5</c:v>
                </c:pt>
                <c:pt idx="9">
                  <c:v>2</c:v>
                </c:pt>
                <c:pt idx="10">
                  <c:v>1.5</c:v>
                </c:pt>
                <c:pt idx="11">
                  <c:v>1</c:v>
                </c:pt>
              </c:numCache>
            </c:numRef>
          </c:yVal>
          <c:smooth val="0"/>
          <c:extLst>
            <c:ext xmlns:c15="http://schemas.microsoft.com/office/drawing/2012/chart" uri="{02D57815-91ED-43cb-92C2-25804820EDAC}">
              <c15:datalabelsRange>
                <c15:f>Sheet1!$C$2:$C$14</c15:f>
                <c15:dlblRangeCache>
                  <c:ptCount val="13"/>
                  <c:pt idx="0">
                    <c:v> $84.3 </c:v>
                  </c:pt>
                  <c:pt idx="1">
                    <c:v> $68.2 </c:v>
                  </c:pt>
                  <c:pt idx="2">
                    <c:v> $53.6 </c:v>
                  </c:pt>
                  <c:pt idx="3">
                    <c:v> $36.4 </c:v>
                  </c:pt>
                  <c:pt idx="4">
                    <c:v> $32.4 </c:v>
                  </c:pt>
                  <c:pt idx="5">
                    <c:v> $28.5 </c:v>
                  </c:pt>
                  <c:pt idx="6">
                    <c:v> $20.9 </c:v>
                  </c:pt>
                  <c:pt idx="7">
                    <c:v> $20.1 </c:v>
                  </c:pt>
                  <c:pt idx="8">
                    <c:v> $17.4 </c:v>
                  </c:pt>
                  <c:pt idx="9">
                    <c:v> $15.1 </c:v>
                  </c:pt>
                  <c:pt idx="10">
                    <c:v> $14.5 </c:v>
                  </c:pt>
                  <c:pt idx="11">
                    <c:v> $10.6 </c:v>
                  </c:pt>
                </c15:dlblRangeCache>
              </c15:datalabelsRange>
            </c:ext>
            <c:ext xmlns:c16="http://schemas.microsoft.com/office/drawing/2014/chart" uri="{C3380CC4-5D6E-409C-BE32-E72D297353CC}">
              <c16:uniqueId val="{0000001B-A528-43CD-95DC-1A6B289520A6}"/>
            </c:ext>
          </c:extLst>
        </c:ser>
        <c:dLbls>
          <c:dLblPos val="l"/>
          <c:showLegendKey val="0"/>
          <c:showVal val="1"/>
          <c:showCatName val="0"/>
          <c:showSerName val="0"/>
          <c:showPercent val="0"/>
          <c:showBubbleSize val="0"/>
        </c:dLbls>
        <c:axId val="881952096"/>
        <c:axId val="881943240"/>
        <c:extLst>
          <c:ext xmlns:c15="http://schemas.microsoft.com/office/drawing/2012/chart" uri="{02D57815-91ED-43cb-92C2-25804820EDAC}">
            <c15:filteredScatterSeries>
              <c15:ser>
                <c:idx val="0"/>
                <c:order val="0"/>
                <c:tx>
                  <c:strRef>
                    <c:extLst>
                      <c:ext uri="{02D57815-91ED-43cb-92C2-25804820EDAC}">
                        <c15:formulaRef>
                          <c15:sqref>Sheet1!$B$1</c15:sqref>
                        </c15:formulaRef>
                      </c:ext>
                    </c:extLst>
                    <c:strCache>
                      <c:ptCount val="1"/>
                      <c:pt idx="0">
                        <c:v>2025</c:v>
                      </c:pt>
                    </c:strCache>
                  </c:strRef>
                </c:tx>
                <c:spPr>
                  <a:ln w="25400" cap="rnd">
                    <a:no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cust"/>
                  <c:noEndCap val="0"/>
                  <c:plus>
                    <c:numRef>
                      <c:extLst>
                        <c:ext uri="{02D57815-91ED-43cb-92C2-25804820EDAC}">
                          <c15:formulaRef>
                            <c15:sqref>Sheet1!$E$2:$E$6</c15:sqref>
                          </c15:formulaRef>
                        </c:ext>
                      </c:extLst>
                      <c:numCache>
                        <c:formatCode>General</c:formatCode>
                        <c:ptCount val="5"/>
                        <c:pt idx="0">
                          <c:v>11.799999999999997</c:v>
                        </c:pt>
                        <c:pt idx="1">
                          <c:v>12.400000000000006</c:v>
                        </c:pt>
                        <c:pt idx="2">
                          <c:v>10.800000000000004</c:v>
                        </c:pt>
                        <c:pt idx="3">
                          <c:v>6.0999999999999979</c:v>
                        </c:pt>
                        <c:pt idx="4">
                          <c:v>6.8999999999999986</c:v>
                        </c:pt>
                      </c:numCache>
                    </c:numRef>
                  </c:plus>
                  <c:minus>
                    <c:numRef>
                      <c:extLst>
                        <c:ext uri="{02D57815-91ED-43cb-92C2-25804820EDAC}">
                          <c15:formulaRef>
                            <c15:sqref>Sheet1!$F$2:$F$6</c15:sqref>
                          </c15:formulaRef>
                        </c:ext>
                      </c:extLst>
                      <c:numCache>
                        <c:formatCode>General</c:formatCode>
                        <c:ptCount val="5"/>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extLst>
                      <c:ext uri="{02D57815-91ED-43cb-92C2-25804820EDAC}">
                        <c15:formulaRef>
                          <c15:sqref>Sheet1!$B$2:$B$6</c15:sqref>
                        </c15:formulaRef>
                      </c:ext>
                    </c:extLst>
                    <c:numCache>
                      <c:formatCode>_("$"* #,##0.0_);_("$"* \(#,##0.0\);_("$"* "-"??_);_(@_)</c:formatCode>
                      <c:ptCount val="5"/>
                      <c:pt idx="0">
                        <c:v>72.5</c:v>
                      </c:pt>
                      <c:pt idx="1">
                        <c:v>55.8</c:v>
                      </c:pt>
                      <c:pt idx="2">
                        <c:v>42.8</c:v>
                      </c:pt>
                      <c:pt idx="3">
                        <c:v>30.3</c:v>
                      </c:pt>
                      <c:pt idx="4">
                        <c:v>25.5</c:v>
                      </c:pt>
                    </c:numCache>
                  </c:numRef>
                </c:xVal>
                <c:yVal>
                  <c:numRef>
                    <c:extLst>
                      <c:ext uri="{02D57815-91ED-43cb-92C2-25804820EDAC}">
                        <c15:formulaRef>
                          <c15:sqref>Sheet1!$D$2:$D$6</c15:sqref>
                        </c15:formulaRef>
                      </c:ext>
                    </c:extLst>
                    <c:numCache>
                      <c:formatCode>General</c:formatCode>
                      <c:ptCount val="5"/>
                      <c:pt idx="0">
                        <c:v>6.5</c:v>
                      </c:pt>
                      <c:pt idx="1">
                        <c:v>6</c:v>
                      </c:pt>
                      <c:pt idx="2">
                        <c:v>5.5</c:v>
                      </c:pt>
                      <c:pt idx="3">
                        <c:v>5</c:v>
                      </c:pt>
                      <c:pt idx="4">
                        <c:v>4.5</c:v>
                      </c:pt>
                    </c:numCache>
                  </c:numRef>
                </c:yVal>
                <c:smooth val="0"/>
                <c:extLst>
                  <c:ext xmlns:c16="http://schemas.microsoft.com/office/drawing/2014/chart" uri="{C3380CC4-5D6E-409C-BE32-E72D297353CC}">
                    <c16:uniqueId val="{0000001C-A528-43CD-95DC-1A6B289520A6}"/>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Sheet1!$C$1</c15:sqref>
                        </c15:formulaRef>
                      </c:ext>
                    </c:extLst>
                    <c:strCache>
                      <c:ptCount val="1"/>
                      <c:pt idx="0">
                        <c:v>2030</c:v>
                      </c:pt>
                    </c:strCache>
                  </c:strRef>
                </c:tx>
                <c:spPr>
                  <a:ln w="25400" cap="rnd">
                    <a:no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Sheet1!$D$2:$D$6</c15:sqref>
                        </c15:formulaRef>
                      </c:ext>
                    </c:extLst>
                    <c:numCache>
                      <c:formatCode>General</c:formatCode>
                      <c:ptCount val="5"/>
                      <c:pt idx="0">
                        <c:v>6.5</c:v>
                      </c:pt>
                      <c:pt idx="1">
                        <c:v>6</c:v>
                      </c:pt>
                      <c:pt idx="2">
                        <c:v>5.5</c:v>
                      </c:pt>
                      <c:pt idx="3">
                        <c:v>5</c:v>
                      </c:pt>
                      <c:pt idx="4">
                        <c:v>4.5</c:v>
                      </c:pt>
                    </c:numCache>
                  </c:numRef>
                </c:xVal>
                <c:yVal>
                  <c:numRef>
                    <c:extLst xmlns:c15="http://schemas.microsoft.com/office/drawing/2012/chart">
                      <c:ext xmlns:c15="http://schemas.microsoft.com/office/drawing/2012/chart" uri="{02D57815-91ED-43cb-92C2-25804820EDAC}">
                        <c15:formulaRef>
                          <c15:sqref>Sheet1!$C$2:$C$6</c15:sqref>
                        </c15:formulaRef>
                      </c:ext>
                    </c:extLst>
                    <c:numCache>
                      <c:formatCode>_("$"* #,##0.0_);_("$"* \(#,##0.0\);_("$"* "-"??_);_(@_)</c:formatCode>
                      <c:ptCount val="5"/>
                      <c:pt idx="0">
                        <c:v>84.3</c:v>
                      </c:pt>
                      <c:pt idx="1">
                        <c:v>68.2</c:v>
                      </c:pt>
                      <c:pt idx="2">
                        <c:v>53.6</c:v>
                      </c:pt>
                      <c:pt idx="3">
                        <c:v>36.4</c:v>
                      </c:pt>
                      <c:pt idx="4">
                        <c:v>32.4</c:v>
                      </c:pt>
                    </c:numCache>
                  </c:numRef>
                </c:yVal>
                <c:smooth val="0"/>
                <c:extLst xmlns:c15="http://schemas.microsoft.com/office/drawing/2012/chart">
                  <c:ext xmlns:c16="http://schemas.microsoft.com/office/drawing/2014/chart" uri="{C3380CC4-5D6E-409C-BE32-E72D297353CC}">
                    <c16:uniqueId val="{0000001D-A528-43CD-95DC-1A6B289520A6}"/>
                  </c:ext>
                </c:extLst>
              </c15:ser>
            </c15:filteredScatterSeries>
          </c:ext>
        </c:extLst>
      </c:scatterChart>
      <c:valAx>
        <c:axId val="881952096"/>
        <c:scaling>
          <c:orientation val="minMax"/>
        </c:scaling>
        <c:delete val="1"/>
        <c:axPos val="b"/>
        <c:numFmt formatCode="_(&quot;$&quot;* #,##0.0_);_(&quot;$&quot;* \(#,##0.0\);_(&quot;$&quot;* &quot;-&quot;??_);_(@_)" sourceLinked="1"/>
        <c:majorTickMark val="out"/>
        <c:minorTickMark val="none"/>
        <c:tickLblPos val="nextTo"/>
        <c:crossAx val="881943240"/>
        <c:crosses val="autoZero"/>
        <c:crossBetween val="midCat"/>
        <c:dispUnits>
          <c:builtInUnit val="thousands"/>
          <c:dispUnits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ispUnitsLbl>
        </c:dispUnits>
      </c:valAx>
      <c:valAx>
        <c:axId val="881943240"/>
        <c:scaling>
          <c:orientation val="minMax"/>
        </c:scaling>
        <c:delete val="1"/>
        <c:axPos val="l"/>
        <c:numFmt formatCode="#,##0.0" sourceLinked="0"/>
        <c:majorTickMark val="out"/>
        <c:minorTickMark val="none"/>
        <c:tickLblPos val="nextTo"/>
        <c:crossAx val="8819520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1"/>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1"/>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E989E"/>
              </a:solidFill>
              <a:ln w="19050">
                <a:solidFill>
                  <a:schemeClr val="lt1"/>
                </a:solidFill>
              </a:ln>
              <a:effectLst/>
            </c:spPr>
            <c:extLst>
              <c:ext xmlns:c16="http://schemas.microsoft.com/office/drawing/2014/chart" uri="{C3380CC4-5D6E-409C-BE32-E72D297353CC}">
                <c16:uniqueId val="{00000001-76D7-415C-B04A-6CEAFD9777A6}"/>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76D7-415C-B04A-6CEAFD9777A6}"/>
              </c:ext>
            </c:extLst>
          </c:dPt>
          <c:dPt>
            <c:idx val="2"/>
            <c:bubble3D val="0"/>
            <c:spPr>
              <a:solidFill>
                <a:srgbClr val="F799A8"/>
              </a:solidFill>
              <a:ln w="19050">
                <a:solidFill>
                  <a:schemeClr val="lt1"/>
                </a:solidFill>
              </a:ln>
              <a:effectLst/>
            </c:spPr>
            <c:extLst>
              <c:ext xmlns:c16="http://schemas.microsoft.com/office/drawing/2014/chart" uri="{C3380CC4-5D6E-409C-BE32-E72D297353CC}">
                <c16:uniqueId val="{00000007-76D7-415C-B04A-6CEAFD9777A6}"/>
              </c:ext>
            </c:extLst>
          </c:dPt>
          <c:dPt>
            <c:idx val="3"/>
            <c:bubble3D val="0"/>
            <c:spPr>
              <a:solidFill>
                <a:srgbClr val="FDF3C4"/>
              </a:solidFill>
              <a:ln w="19050">
                <a:solidFill>
                  <a:schemeClr val="lt1"/>
                </a:solidFill>
              </a:ln>
              <a:effectLst/>
            </c:spPr>
            <c:extLst>
              <c:ext xmlns:c16="http://schemas.microsoft.com/office/drawing/2014/chart" uri="{C3380CC4-5D6E-409C-BE32-E72D297353CC}">
                <c16:uniqueId val="{00000006-76D7-415C-B04A-6CEAFD9777A6}"/>
              </c:ext>
            </c:extLst>
          </c:dPt>
          <c:dPt>
            <c:idx val="4"/>
            <c:bubble3D val="0"/>
            <c:spPr>
              <a:solidFill>
                <a:srgbClr val="F1834C"/>
              </a:solidFill>
              <a:ln w="19050">
                <a:solidFill>
                  <a:schemeClr val="lt1"/>
                </a:solidFill>
              </a:ln>
              <a:effectLst/>
            </c:spPr>
            <c:extLst>
              <c:ext xmlns:c16="http://schemas.microsoft.com/office/drawing/2014/chart" uri="{C3380CC4-5D6E-409C-BE32-E72D297353CC}">
                <c16:uniqueId val="{00000005-76D7-415C-B04A-6CEAFD9777A6}"/>
              </c:ext>
            </c:extLst>
          </c:dPt>
          <c:dPt>
            <c:idx val="5"/>
            <c:bubble3D val="0"/>
            <c:spPr>
              <a:solidFill>
                <a:srgbClr val="FBE688"/>
              </a:solidFill>
              <a:ln w="19050">
                <a:solidFill>
                  <a:schemeClr val="lt1"/>
                </a:solidFill>
              </a:ln>
              <a:effectLst/>
            </c:spPr>
            <c:extLst>
              <c:ext xmlns:c16="http://schemas.microsoft.com/office/drawing/2014/chart" uri="{C3380CC4-5D6E-409C-BE32-E72D297353CC}">
                <c16:uniqueId val="{00000004-76D7-415C-B04A-6CEAFD9777A6}"/>
              </c:ext>
            </c:extLst>
          </c:dPt>
          <c:dPt>
            <c:idx val="6"/>
            <c:bubble3D val="0"/>
            <c:spPr>
              <a:solidFill>
                <a:srgbClr val="F6CA15"/>
              </a:solidFill>
              <a:ln w="19050">
                <a:solidFill>
                  <a:schemeClr val="lt1"/>
                </a:solidFill>
              </a:ln>
              <a:effectLst/>
            </c:spPr>
            <c:extLst>
              <c:ext xmlns:c16="http://schemas.microsoft.com/office/drawing/2014/chart" uri="{C3380CC4-5D6E-409C-BE32-E72D297353CC}">
                <c16:uniqueId val="{00000003-76D7-415C-B04A-6CEAFD9777A6}"/>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1-76D7-415C-B04A-6CEAFD9777A6}"/>
                </c:ext>
              </c:extLst>
            </c:dLbl>
            <c:dLbl>
              <c:idx val="1"/>
              <c:layout>
                <c:manualLayout>
                  <c:x val="-7.0379908414935688E-2"/>
                  <c:y val="-0.19095274565119744"/>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6D7-415C-B04A-6CEAFD9777A6}"/>
                </c:ext>
              </c:extLst>
            </c:dLbl>
            <c:dLbl>
              <c:idx val="2"/>
              <c:layout>
                <c:manualLayout>
                  <c:x val="3.0457612896890928E-2"/>
                  <c:y val="-1.821278190872281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D7-415C-B04A-6CEAFD9777A6}"/>
                </c:ext>
              </c:extLst>
            </c:dLbl>
            <c:dLbl>
              <c:idx val="3"/>
              <c:layout>
                <c:manualLayout>
                  <c:x val="1.7546662858061002E-2"/>
                  <c:y val="-1.8269010156631217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6D7-415C-B04A-6CEAFD9777A6}"/>
                </c:ext>
              </c:extLst>
            </c:dLbl>
            <c:dLbl>
              <c:idx val="4"/>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5-76D7-415C-B04A-6CEAFD9777A6}"/>
                </c:ext>
              </c:extLst>
            </c:dLbl>
            <c:dLbl>
              <c:idx val="5"/>
              <c:layout>
                <c:manualLayout>
                  <c:x val="1.2907825791996572E-2"/>
                  <c:y val="-3.910125285584564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6D7-415C-B04A-6CEAFD9777A6}"/>
                </c:ext>
              </c:extLst>
            </c:dLbl>
            <c:dLbl>
              <c:idx val="6"/>
              <c:layout>
                <c:manualLayout>
                  <c:x val="0.12869821560873718"/>
                  <c:y val="0.15355902188700707"/>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fld id="{A67B2448-154C-4851-8C70-F992094356D0}" type="CATEGORYNAME">
                      <a:rPr lang="en-US" sz="1100"/>
                      <a:pPr>
                        <a:defRPr>
                          <a:solidFill>
                            <a:schemeClr val="tx1"/>
                          </a:solidFill>
                        </a:defRPr>
                      </a:pPr>
                      <a:t>[CATEGORY NAME]</a:t>
                    </a:fld>
                    <a:r>
                      <a:rPr lang="en-US" sz="1100" baseline="0"/>
                      <a:t>, </a:t>
                    </a:r>
                    <a:fld id="{AA500830-F0F6-44B5-8DC2-5A98DBCC244A}" type="VALUE">
                      <a:rPr lang="en-US" sz="1100" baseline="0"/>
                      <a:pPr>
                        <a:defRPr>
                          <a:solidFill>
                            <a:schemeClr val="tx1"/>
                          </a:solidFill>
                        </a:defRPr>
                      </a:pPr>
                      <a:t>[VALUE]</a:t>
                    </a:fld>
                    <a:endParaRPr lang="en-US" sz="11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6D7-415C-B04A-6CEAFD9777A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Content Management Hardware</c:v>
                </c:pt>
                <c:pt idx="1">
                  <c:v>Services</c:v>
                </c:pt>
                <c:pt idx="2">
                  <c:v>Capture &amp; Production Equipment</c:v>
                </c:pt>
                <c:pt idx="3">
                  <c:v>Video Displays</c:v>
                </c:pt>
                <c:pt idx="4">
                  <c:v>Control &amp; Collaboration</c:v>
                </c:pt>
                <c:pt idx="5">
                  <c:v>Audio Equipment</c:v>
                </c:pt>
                <c:pt idx="6">
                  <c:v>Other</c:v>
                </c:pt>
              </c:strCache>
            </c:strRef>
          </c:cat>
          <c:val>
            <c:numRef>
              <c:f>Sheet1!$B$2:$B$8</c:f>
              <c:numCache>
                <c:formatCode>0%</c:formatCode>
                <c:ptCount val="7"/>
                <c:pt idx="0" formatCode="0.00%">
                  <c:v>0.35399999999999998</c:v>
                </c:pt>
                <c:pt idx="1">
                  <c:v>0.23699999999999999</c:v>
                </c:pt>
                <c:pt idx="2" formatCode="0.00%">
                  <c:v>6.5000000000000002E-2</c:v>
                </c:pt>
                <c:pt idx="3" formatCode="0.00%">
                  <c:v>6.3E-2</c:v>
                </c:pt>
                <c:pt idx="4" formatCode="0.00%">
                  <c:v>6.2E-2</c:v>
                </c:pt>
                <c:pt idx="5">
                  <c:v>0.06</c:v>
                </c:pt>
                <c:pt idx="6" formatCode="0.00%">
                  <c:v>0.159</c:v>
                </c:pt>
              </c:numCache>
            </c:numRef>
          </c:val>
          <c:extLst>
            <c:ext xmlns:c16="http://schemas.microsoft.com/office/drawing/2014/chart" uri="{C3380CC4-5D6E-409C-BE32-E72D297353CC}">
              <c16:uniqueId val="{00000000-76D7-415C-B04A-6CEAFD9777A6}"/>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E989E"/>
              </a:solidFill>
              <a:ln w="19050">
                <a:solidFill>
                  <a:schemeClr val="lt1"/>
                </a:solidFill>
              </a:ln>
              <a:effectLst/>
            </c:spPr>
            <c:extLst>
              <c:ext xmlns:c16="http://schemas.microsoft.com/office/drawing/2014/chart" uri="{C3380CC4-5D6E-409C-BE32-E72D297353CC}">
                <c16:uniqueId val="{00000001-9456-4715-8575-35AF30DB4200}"/>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9456-4715-8575-35AF30DB4200}"/>
              </c:ext>
            </c:extLst>
          </c:dPt>
          <c:dPt>
            <c:idx val="2"/>
            <c:bubble3D val="0"/>
            <c:spPr>
              <a:solidFill>
                <a:srgbClr val="F799A8"/>
              </a:solidFill>
              <a:ln w="19050">
                <a:solidFill>
                  <a:schemeClr val="lt1"/>
                </a:solidFill>
              </a:ln>
              <a:effectLst/>
            </c:spPr>
            <c:extLst>
              <c:ext xmlns:c16="http://schemas.microsoft.com/office/drawing/2014/chart" uri="{C3380CC4-5D6E-409C-BE32-E72D297353CC}">
                <c16:uniqueId val="{00000006-9456-4715-8575-35AF30DB4200}"/>
              </c:ext>
            </c:extLst>
          </c:dPt>
          <c:dPt>
            <c:idx val="3"/>
            <c:bubble3D val="0"/>
            <c:spPr>
              <a:solidFill>
                <a:srgbClr val="FBE688"/>
              </a:solidFill>
              <a:ln w="19050">
                <a:solidFill>
                  <a:schemeClr val="lt1"/>
                </a:solidFill>
              </a:ln>
              <a:effectLst/>
            </c:spPr>
            <c:extLst>
              <c:ext xmlns:c16="http://schemas.microsoft.com/office/drawing/2014/chart" uri="{C3380CC4-5D6E-409C-BE32-E72D297353CC}">
                <c16:uniqueId val="{00000005-9456-4715-8575-35AF30DB4200}"/>
              </c:ext>
            </c:extLst>
          </c:dPt>
          <c:dPt>
            <c:idx val="4"/>
            <c:bubble3D val="0"/>
            <c:spPr>
              <a:solidFill>
                <a:srgbClr val="FDF3C4"/>
              </a:solidFill>
              <a:ln w="19050">
                <a:solidFill>
                  <a:schemeClr val="lt1"/>
                </a:solidFill>
              </a:ln>
              <a:effectLst/>
            </c:spPr>
            <c:extLst>
              <c:ext xmlns:c16="http://schemas.microsoft.com/office/drawing/2014/chart" uri="{C3380CC4-5D6E-409C-BE32-E72D297353CC}">
                <c16:uniqueId val="{00000004-9456-4715-8575-35AF30DB4200}"/>
              </c:ext>
            </c:extLst>
          </c:dPt>
          <c:dPt>
            <c:idx val="5"/>
            <c:bubble3D val="0"/>
            <c:spPr>
              <a:solidFill>
                <a:srgbClr val="F6CA15"/>
              </a:solidFill>
              <a:ln w="19050">
                <a:solidFill>
                  <a:schemeClr val="lt1"/>
                </a:solidFill>
              </a:ln>
              <a:effectLst/>
            </c:spPr>
            <c:extLst>
              <c:ext xmlns:c16="http://schemas.microsoft.com/office/drawing/2014/chart" uri="{C3380CC4-5D6E-409C-BE32-E72D297353CC}">
                <c16:uniqueId val="{00000003-9456-4715-8575-35AF30DB4200}"/>
              </c:ext>
            </c:extLst>
          </c:dPt>
          <c:dLbls>
            <c:dLbl>
              <c:idx val="0"/>
              <c:layout>
                <c:manualLayout>
                  <c:x val="-0.21435416342557123"/>
                  <c:y val="-2.2794825226006697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56-4715-8575-35AF30DB4200}"/>
                </c:ext>
              </c:extLst>
            </c:dLbl>
            <c:dLbl>
              <c:idx val="1"/>
              <c:layout>
                <c:manualLayout>
                  <c:x val="5.329730702884751E-2"/>
                  <c:y val="-0.19495398544340675"/>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456-4715-8575-35AF30DB4200}"/>
                </c:ext>
              </c:extLst>
            </c:dLbl>
            <c:dLbl>
              <c:idx val="2"/>
              <c:layout>
                <c:manualLayout>
                  <c:x val="-2.5272227554741489E-3"/>
                  <c:y val="5.08294818449194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456-4715-8575-35AF30DB420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Content Management Hardware</c:v>
                </c:pt>
                <c:pt idx="1">
                  <c:v>Services</c:v>
                </c:pt>
                <c:pt idx="2">
                  <c:v>Capture &amp; Production Equipment</c:v>
                </c:pt>
                <c:pt idx="3">
                  <c:v>Audio Equipment</c:v>
                </c:pt>
                <c:pt idx="4">
                  <c:v>Video Displays</c:v>
                </c:pt>
                <c:pt idx="5">
                  <c:v>Other</c:v>
                </c:pt>
              </c:strCache>
            </c:strRef>
          </c:cat>
          <c:val>
            <c:numRef>
              <c:f>Sheet1!$B$2:$B$7</c:f>
              <c:numCache>
                <c:formatCode>0%</c:formatCode>
                <c:ptCount val="6"/>
                <c:pt idx="0">
                  <c:v>0.42499999999999999</c:v>
                </c:pt>
                <c:pt idx="1">
                  <c:v>0.20699999999999999</c:v>
                </c:pt>
                <c:pt idx="2">
                  <c:v>0.182</c:v>
                </c:pt>
                <c:pt idx="3">
                  <c:v>0.108</c:v>
                </c:pt>
                <c:pt idx="4">
                  <c:v>2.5000000000000001E-2</c:v>
                </c:pt>
                <c:pt idx="5">
                  <c:v>0.05</c:v>
                </c:pt>
              </c:numCache>
            </c:numRef>
          </c:val>
          <c:extLst>
            <c:ext xmlns:c16="http://schemas.microsoft.com/office/drawing/2014/chart" uri="{C3380CC4-5D6E-409C-BE32-E72D297353CC}">
              <c16:uniqueId val="{00000000-9456-4715-8575-35AF30DB4200}"/>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E989E"/>
              </a:solidFill>
              <a:ln w="19050">
                <a:solidFill>
                  <a:schemeClr val="lt1"/>
                </a:solidFill>
              </a:ln>
              <a:effectLst/>
            </c:spPr>
            <c:extLst>
              <c:ext xmlns:c16="http://schemas.microsoft.com/office/drawing/2014/chart" uri="{C3380CC4-5D6E-409C-BE32-E72D297353CC}">
                <c16:uniqueId val="{00000001-8CC3-4522-8777-4DF3BB86CBAA}"/>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8CC3-4522-8777-4DF3BB86CBAA}"/>
              </c:ext>
            </c:extLst>
          </c:dPt>
          <c:dPt>
            <c:idx val="2"/>
            <c:bubble3D val="0"/>
            <c:spPr>
              <a:solidFill>
                <a:srgbClr val="9ECDCF"/>
              </a:solidFill>
              <a:ln w="19050">
                <a:solidFill>
                  <a:schemeClr val="lt1"/>
                </a:solidFill>
              </a:ln>
              <a:effectLst/>
            </c:spPr>
            <c:extLst>
              <c:ext xmlns:c16="http://schemas.microsoft.com/office/drawing/2014/chart" uri="{C3380CC4-5D6E-409C-BE32-E72D297353CC}">
                <c16:uniqueId val="{00000006-8CC3-4522-8777-4DF3BB86CBAA}"/>
              </c:ext>
            </c:extLst>
          </c:dPt>
          <c:dPt>
            <c:idx val="3"/>
            <c:bubble3D val="0"/>
            <c:spPr>
              <a:solidFill>
                <a:srgbClr val="FBE688"/>
              </a:solidFill>
              <a:ln w="19050">
                <a:solidFill>
                  <a:schemeClr val="lt1"/>
                </a:solidFill>
              </a:ln>
              <a:effectLst/>
            </c:spPr>
            <c:extLst>
              <c:ext xmlns:c16="http://schemas.microsoft.com/office/drawing/2014/chart" uri="{C3380CC4-5D6E-409C-BE32-E72D297353CC}">
                <c16:uniqueId val="{00000005-8CC3-4522-8777-4DF3BB86CBAA}"/>
              </c:ext>
            </c:extLst>
          </c:dPt>
          <c:dPt>
            <c:idx val="4"/>
            <c:bubble3D val="0"/>
            <c:spPr>
              <a:solidFill>
                <a:srgbClr val="F799A8"/>
              </a:solidFill>
              <a:ln w="19050">
                <a:solidFill>
                  <a:schemeClr val="lt1"/>
                </a:solidFill>
              </a:ln>
              <a:effectLst/>
            </c:spPr>
            <c:extLst>
              <c:ext xmlns:c16="http://schemas.microsoft.com/office/drawing/2014/chart" uri="{C3380CC4-5D6E-409C-BE32-E72D297353CC}">
                <c16:uniqueId val="{00000004-8CC3-4522-8777-4DF3BB86CBAA}"/>
              </c:ext>
            </c:extLst>
          </c:dPt>
          <c:dPt>
            <c:idx val="5"/>
            <c:bubble3D val="0"/>
            <c:spPr>
              <a:solidFill>
                <a:srgbClr val="F6CA15"/>
              </a:solidFill>
              <a:ln w="19050">
                <a:solidFill>
                  <a:schemeClr val="lt1"/>
                </a:solidFill>
              </a:ln>
              <a:effectLst/>
            </c:spPr>
            <c:extLst>
              <c:ext xmlns:c16="http://schemas.microsoft.com/office/drawing/2014/chart" uri="{C3380CC4-5D6E-409C-BE32-E72D297353CC}">
                <c16:uniqueId val="{00000003-8CC3-4522-8777-4DF3BB86CBA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A32-4FE5-9E33-5E64CF94FB16}"/>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1-8CC3-4522-8777-4DF3BB86CBAA}"/>
                </c:ext>
              </c:extLst>
            </c:dLbl>
            <c:dLbl>
              <c:idx val="1"/>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2-8CC3-4522-8777-4DF3BB86CBAA}"/>
                </c:ext>
              </c:extLst>
            </c:dLbl>
            <c:dLbl>
              <c:idx val="2"/>
              <c:layout>
                <c:manualLayout>
                  <c:x val="9.6863894348905577E-3"/>
                  <c:y val="-3.0111087482658404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C3-4522-8777-4DF3BB86CBAA}"/>
                </c:ext>
              </c:extLst>
            </c:dLbl>
            <c:dLbl>
              <c:idx val="3"/>
              <c:layout>
                <c:manualLayout>
                  <c:x val="2.4748610779854869E-2"/>
                  <c:y val="3.56431833601685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C3-4522-8777-4DF3BB86CBAA}"/>
                </c:ext>
              </c:extLst>
            </c:dLbl>
            <c:dLbl>
              <c:idx val="4"/>
              <c:layout>
                <c:manualLayout>
                  <c:x val="1.6827245985859701E-2"/>
                  <c:y val="3.7014983814509898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C3-4522-8777-4DF3BB86CBA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6"/>
                <c:pt idx="0">
                  <c:v>Content Management Hardware</c:v>
                </c:pt>
                <c:pt idx="1">
                  <c:v>Services</c:v>
                </c:pt>
                <c:pt idx="2">
                  <c:v>Infrastructure</c:v>
                </c:pt>
                <c:pt idx="3">
                  <c:v>Audio Equipment</c:v>
                </c:pt>
                <c:pt idx="4">
                  <c:v>Capture &amp; Production Equipment</c:v>
                </c:pt>
                <c:pt idx="5">
                  <c:v>Other</c:v>
                </c:pt>
              </c:strCache>
            </c:strRef>
          </c:cat>
          <c:val>
            <c:numRef>
              <c:f>Sheet1!$B$2:$B$8</c:f>
              <c:numCache>
                <c:formatCode>0%</c:formatCode>
                <c:ptCount val="7"/>
                <c:pt idx="0">
                  <c:v>0.30399999999999999</c:v>
                </c:pt>
                <c:pt idx="1">
                  <c:v>0.248</c:v>
                </c:pt>
                <c:pt idx="2">
                  <c:v>0.128</c:v>
                </c:pt>
                <c:pt idx="3">
                  <c:v>9.7000000000000003E-2</c:v>
                </c:pt>
                <c:pt idx="4">
                  <c:v>8.4000000000000005E-2</c:v>
                </c:pt>
                <c:pt idx="5">
                  <c:v>0.13900000000000001</c:v>
                </c:pt>
              </c:numCache>
            </c:numRef>
          </c:val>
          <c:extLst>
            <c:ext xmlns:c16="http://schemas.microsoft.com/office/drawing/2014/chart" uri="{C3380CC4-5D6E-409C-BE32-E72D297353CC}">
              <c16:uniqueId val="{00000000-8CC3-4522-8777-4DF3BB86CBAA}"/>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0.12722808898850857"/>
          <c:w val="0.96562499999999996"/>
          <c:h val="0.72153543318549396"/>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dLbl>
              <c:idx val="0"/>
              <c:layout>
                <c:manualLayout>
                  <c:x val="-3.9664124015748037E-2"/>
                  <c:y val="4.2665355126931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74-4037-9034-8FD8811FE916}"/>
                </c:ext>
              </c:extLst>
            </c:dLbl>
            <c:dLbl>
              <c:idx val="1"/>
              <c:layout>
                <c:manualLayout>
                  <c:x val="-3.6539124015748034E-2"/>
                  <c:y val="4.26653551269311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374-4037-9034-8FD8811FE916}"/>
                </c:ext>
              </c:extLst>
            </c:dLbl>
            <c:dLbl>
              <c:idx val="2"/>
              <c:layout>
                <c:manualLayout>
                  <c:x val="-3.6539124015748034E-2"/>
                  <c:y val="-5.40427831607794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374-4037-9034-8FD8811FE916}"/>
                </c:ext>
              </c:extLst>
            </c:dLbl>
            <c:dLbl>
              <c:idx val="3"/>
              <c:layout>
                <c:manualLayout>
                  <c:x val="-2.4703124999999999E-2"/>
                  <c:y val="3.1287927093082812E-2"/>
                </c:manualLayout>
              </c:layout>
              <c:tx>
                <c:rich>
                  <a:bodyPr/>
                  <a:lstStyle/>
                  <a:p>
                    <a:r>
                      <a:rPr lang="en-US"/>
                      <a:t>3.0%</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3374-4037-9034-8FD8811FE916}"/>
                </c:ext>
              </c:extLst>
            </c:dLbl>
            <c:dLbl>
              <c:idx val="4"/>
              <c:layout>
                <c:manualLayout>
                  <c:x val="-3.4976624015748033E-2"/>
                  <c:y val="4.26653551269310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374-4037-9034-8FD8811FE916}"/>
                </c:ext>
              </c:extLst>
            </c:dLbl>
            <c:dLbl>
              <c:idx val="5"/>
              <c:layout>
                <c:manualLayout>
                  <c:x val="-4.2789124015748033E-2"/>
                  <c:y val="4.55097121353931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374-4037-9034-8FD8811FE916}"/>
                </c:ext>
              </c:extLst>
            </c:dLbl>
            <c:dLbl>
              <c:idx val="6"/>
              <c:layout>
                <c:manualLayout>
                  <c:x val="-3.966412401574803E-2"/>
                  <c:y val="4.26653551269310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374-4037-9034-8FD8811FE916}"/>
                </c:ext>
              </c:extLst>
            </c:dLbl>
            <c:dLbl>
              <c:idx val="7"/>
              <c:layout>
                <c:manualLayout>
                  <c:x val="-4.4351624015748034E-2"/>
                  <c:y val="3.12879270930828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374-4037-9034-8FD8811FE91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2023</c:v>
                </c:pt>
                <c:pt idx="1">
                  <c:v>2024</c:v>
                </c:pt>
                <c:pt idx="2">
                  <c:v>2025</c:v>
                </c:pt>
                <c:pt idx="3">
                  <c:v>2026</c:v>
                </c:pt>
                <c:pt idx="4">
                  <c:v>2027</c:v>
                </c:pt>
                <c:pt idx="5">
                  <c:v>2028</c:v>
                </c:pt>
                <c:pt idx="6">
                  <c:v>2029</c:v>
                </c:pt>
                <c:pt idx="7">
                  <c:v>2030</c:v>
                </c:pt>
              </c:numCache>
            </c:numRef>
          </c:cat>
          <c:val>
            <c:numRef>
              <c:f>Sheet1!$B$2:$B$9</c:f>
              <c:numCache>
                <c:formatCode>0.00%</c:formatCode>
                <c:ptCount val="8"/>
                <c:pt idx="0">
                  <c:v>3.5000000000000003E-2</c:v>
                </c:pt>
                <c:pt idx="1">
                  <c:v>3.3000000000000002E-2</c:v>
                </c:pt>
                <c:pt idx="2">
                  <c:v>2.8000000000000001E-2</c:v>
                </c:pt>
                <c:pt idx="3" formatCode="0%">
                  <c:v>0.03</c:v>
                </c:pt>
                <c:pt idx="4">
                  <c:v>3.2000000000000001E-2</c:v>
                </c:pt>
                <c:pt idx="5">
                  <c:v>3.2000000000000001E-2</c:v>
                </c:pt>
                <c:pt idx="6">
                  <c:v>3.2000000000000001E-2</c:v>
                </c:pt>
                <c:pt idx="7">
                  <c:v>3.1E-2</c:v>
                </c:pt>
              </c:numCache>
            </c:numRef>
          </c:val>
          <c:smooth val="0"/>
          <c:extLst>
            <c:ext xmlns:c16="http://schemas.microsoft.com/office/drawing/2014/chart" uri="{C3380CC4-5D6E-409C-BE32-E72D297353CC}">
              <c16:uniqueId val="{00000000-3374-4037-9034-8FD8811FE916}"/>
            </c:ext>
          </c:extLst>
        </c:ser>
        <c:dLbls>
          <c:dLblPos val="ctr"/>
          <c:showLegendKey val="0"/>
          <c:showVal val="1"/>
          <c:showCatName val="0"/>
          <c:showSerName val="0"/>
          <c:showPercent val="0"/>
          <c:showBubbleSize val="0"/>
        </c:dLbls>
        <c:smooth val="0"/>
        <c:axId val="510896543"/>
        <c:axId val="510895583"/>
      </c:lineChart>
      <c:catAx>
        <c:axId val="510896543"/>
        <c:scaling>
          <c:orientation val="minMax"/>
        </c:scaling>
        <c:delete val="0"/>
        <c:axPos val="b"/>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0895583"/>
        <c:crosses val="autoZero"/>
        <c:auto val="1"/>
        <c:lblAlgn val="ctr"/>
        <c:lblOffset val="100"/>
        <c:noMultiLvlLbl val="0"/>
      </c:catAx>
      <c:valAx>
        <c:axId val="510895583"/>
        <c:scaling>
          <c:orientation val="minMax"/>
        </c:scaling>
        <c:delete val="1"/>
        <c:axPos val="l"/>
        <c:numFmt formatCode="0.00%" sourceLinked="1"/>
        <c:majorTickMark val="none"/>
        <c:minorTickMark val="none"/>
        <c:tickLblPos val="nextTo"/>
        <c:crossAx val="5108965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E989E"/>
              </a:solidFill>
              <a:ln w="19050">
                <a:solidFill>
                  <a:schemeClr val="lt1"/>
                </a:solidFill>
              </a:ln>
              <a:effectLst/>
            </c:spPr>
            <c:extLst>
              <c:ext xmlns:c16="http://schemas.microsoft.com/office/drawing/2014/chart" uri="{C3380CC4-5D6E-409C-BE32-E72D297353CC}">
                <c16:uniqueId val="{00000001-219D-4C86-9D10-1B24EFDE17FE}"/>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219D-4C86-9D10-1B24EFDE17FE}"/>
              </c:ext>
            </c:extLst>
          </c:dPt>
          <c:dPt>
            <c:idx val="2"/>
            <c:bubble3D val="0"/>
            <c:spPr>
              <a:solidFill>
                <a:srgbClr val="F799A8"/>
              </a:solidFill>
              <a:ln w="19050">
                <a:solidFill>
                  <a:schemeClr val="lt1"/>
                </a:solidFill>
              </a:ln>
              <a:effectLst/>
            </c:spPr>
            <c:extLst>
              <c:ext xmlns:c16="http://schemas.microsoft.com/office/drawing/2014/chart" uri="{C3380CC4-5D6E-409C-BE32-E72D297353CC}">
                <c16:uniqueId val="{00000007-219D-4C86-9D10-1B24EFDE17FE}"/>
              </c:ext>
            </c:extLst>
          </c:dPt>
          <c:dPt>
            <c:idx val="3"/>
            <c:bubble3D val="0"/>
            <c:spPr>
              <a:solidFill>
                <a:srgbClr val="F1834C"/>
              </a:solidFill>
              <a:ln w="19050">
                <a:solidFill>
                  <a:schemeClr val="lt1"/>
                </a:solidFill>
              </a:ln>
              <a:effectLst/>
            </c:spPr>
            <c:extLst>
              <c:ext xmlns:c16="http://schemas.microsoft.com/office/drawing/2014/chart" uri="{C3380CC4-5D6E-409C-BE32-E72D297353CC}">
                <c16:uniqueId val="{00000006-219D-4C86-9D10-1B24EFDE17FE}"/>
              </c:ext>
            </c:extLst>
          </c:dPt>
          <c:dPt>
            <c:idx val="4"/>
            <c:bubble3D val="0"/>
            <c:spPr>
              <a:solidFill>
                <a:srgbClr val="3F4145"/>
              </a:solidFill>
              <a:ln w="19050">
                <a:solidFill>
                  <a:schemeClr val="lt1"/>
                </a:solidFill>
              </a:ln>
              <a:effectLst/>
            </c:spPr>
            <c:extLst>
              <c:ext xmlns:c16="http://schemas.microsoft.com/office/drawing/2014/chart" uri="{C3380CC4-5D6E-409C-BE32-E72D297353CC}">
                <c16:uniqueId val="{00000005-219D-4C86-9D10-1B24EFDE17FE}"/>
              </c:ext>
            </c:extLst>
          </c:dPt>
          <c:dPt>
            <c:idx val="5"/>
            <c:bubble3D val="0"/>
            <c:spPr>
              <a:solidFill>
                <a:srgbClr val="FDF3C4"/>
              </a:solidFill>
              <a:ln w="19050">
                <a:solidFill>
                  <a:schemeClr val="lt1"/>
                </a:solidFill>
              </a:ln>
              <a:effectLst/>
            </c:spPr>
            <c:extLst>
              <c:ext xmlns:c16="http://schemas.microsoft.com/office/drawing/2014/chart" uri="{C3380CC4-5D6E-409C-BE32-E72D297353CC}">
                <c16:uniqueId val="{00000004-219D-4C86-9D10-1B24EFDE17FE}"/>
              </c:ext>
            </c:extLst>
          </c:dPt>
          <c:dPt>
            <c:idx val="6"/>
            <c:bubble3D val="0"/>
            <c:spPr>
              <a:solidFill>
                <a:srgbClr val="F6CA15"/>
              </a:solidFill>
              <a:ln w="19050">
                <a:solidFill>
                  <a:schemeClr val="lt1"/>
                </a:solidFill>
              </a:ln>
              <a:effectLst/>
            </c:spPr>
            <c:extLst>
              <c:ext xmlns:c16="http://schemas.microsoft.com/office/drawing/2014/chart" uri="{C3380CC4-5D6E-409C-BE32-E72D297353CC}">
                <c16:uniqueId val="{00000003-219D-4C86-9D10-1B24EFDE17FE}"/>
              </c:ext>
            </c:extLst>
          </c:dPt>
          <c:dLbls>
            <c:dLbl>
              <c:idx val="0"/>
              <c:layout>
                <c:manualLayout>
                  <c:x val="-0.22055957002705953"/>
                  <c:y val="0.10431059553115769"/>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9D-4C86-9D10-1B24EFDE17FE}"/>
                </c:ext>
              </c:extLst>
            </c:dLbl>
            <c:dLbl>
              <c:idx val="1"/>
              <c:layout>
                <c:manualLayout>
                  <c:x val="-2.2445068120223573E-2"/>
                  <c:y val="-0.1987003728087878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19D-4C86-9D10-1B24EFDE17FE}"/>
                </c:ext>
              </c:extLst>
            </c:dLbl>
            <c:dLbl>
              <c:idx val="2"/>
              <c:layout>
                <c:manualLayout>
                  <c:x val="-5.1388719081385485E-3"/>
                  <c:y val="1.0711890035834902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19D-4C86-9D10-1B24EFDE17FE}"/>
                </c:ext>
              </c:extLst>
            </c:dLbl>
            <c:dLbl>
              <c:idx val="3"/>
              <c:layout>
                <c:manualLayout>
                  <c:x val="-2.2258519525945614E-3"/>
                  <c:y val="9.04590583068535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19D-4C86-9D10-1B24EFDE17FE}"/>
                </c:ext>
              </c:extLst>
            </c:dLbl>
            <c:dLbl>
              <c:idx val="4"/>
              <c:layout>
                <c:manualLayout>
                  <c:x val="-9.9028579497162636E-2"/>
                  <c:y val="0.1058956569834941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9D-4C86-9D10-1B24EFDE17FE}"/>
                </c:ext>
              </c:extLst>
            </c:dLbl>
            <c:dLbl>
              <c:idx val="5"/>
              <c:layout>
                <c:manualLayout>
                  <c:x val="-5.9430404958804644E-3"/>
                  <c:y val="1.749922108608319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19D-4C86-9D10-1B24EFDE17FE}"/>
                </c:ext>
              </c:extLst>
            </c:dLbl>
            <c:dLbl>
              <c:idx val="6"/>
              <c:layout>
                <c:manualLayout>
                  <c:x val="9.8159387203124171E-2"/>
                  <c:y val="-1.08383318371053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9D-4C86-9D10-1B24EFDE17F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Content Management Hardware</c:v>
                </c:pt>
                <c:pt idx="1">
                  <c:v>Services</c:v>
                </c:pt>
                <c:pt idx="2">
                  <c:v>Capture &amp; Production Equipment</c:v>
                </c:pt>
                <c:pt idx="3">
                  <c:v>Control &amp; Collaboration</c:v>
                </c:pt>
                <c:pt idx="4">
                  <c:v>Environmental</c:v>
                </c:pt>
                <c:pt idx="5">
                  <c:v>Video Displays</c:v>
                </c:pt>
                <c:pt idx="6">
                  <c:v>Other</c:v>
                </c:pt>
              </c:strCache>
            </c:strRef>
          </c:cat>
          <c:val>
            <c:numRef>
              <c:f>Sheet1!$B$2:$B$8</c:f>
              <c:numCache>
                <c:formatCode>0.00%</c:formatCode>
                <c:ptCount val="7"/>
                <c:pt idx="0">
                  <c:v>0.375</c:v>
                </c:pt>
                <c:pt idx="1">
                  <c:v>0.23200000000000001</c:v>
                </c:pt>
                <c:pt idx="2">
                  <c:v>0.13500000000000001</c:v>
                </c:pt>
                <c:pt idx="3">
                  <c:v>0.128</c:v>
                </c:pt>
                <c:pt idx="4">
                  <c:v>3.7999999999999999E-2</c:v>
                </c:pt>
                <c:pt idx="5">
                  <c:v>0.03</c:v>
                </c:pt>
                <c:pt idx="6">
                  <c:v>6.2E-2</c:v>
                </c:pt>
              </c:numCache>
            </c:numRef>
          </c:val>
          <c:extLst>
            <c:ext xmlns:c16="http://schemas.microsoft.com/office/drawing/2014/chart" uri="{C3380CC4-5D6E-409C-BE32-E72D297353CC}">
              <c16:uniqueId val="{00000000-219D-4C86-9D10-1B24EFDE17FE}"/>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35766614304976"/>
          <c:y val="0.10717388766926599"/>
          <c:w val="0.62096422175912525"/>
          <c:h val="0.785652224661468"/>
        </c:manualLayout>
      </c:layout>
      <c:pieChart>
        <c:varyColors val="1"/>
        <c:ser>
          <c:idx val="0"/>
          <c:order val="0"/>
          <c:tx>
            <c:strRef>
              <c:f>Sheet1!$B$1</c:f>
              <c:strCache>
                <c:ptCount val="1"/>
                <c:pt idx="0">
                  <c:v>Sales</c:v>
                </c:pt>
              </c:strCache>
            </c:strRef>
          </c:tx>
          <c:dPt>
            <c:idx val="0"/>
            <c:bubble3D val="0"/>
            <c:spPr>
              <a:solidFill>
                <a:srgbClr val="EE3353"/>
              </a:solidFill>
              <a:ln w="19050">
                <a:solidFill>
                  <a:schemeClr val="lt1"/>
                </a:solidFill>
              </a:ln>
              <a:effectLst/>
            </c:spPr>
            <c:extLst>
              <c:ext xmlns:c16="http://schemas.microsoft.com/office/drawing/2014/chart" uri="{C3380CC4-5D6E-409C-BE32-E72D297353CC}">
                <c16:uniqueId val="{00000001-1E65-4758-B849-FC6BB0DDAC0D}"/>
              </c:ext>
            </c:extLst>
          </c:dPt>
          <c:dPt>
            <c:idx val="1"/>
            <c:bubble3D val="0"/>
            <c:spPr>
              <a:solidFill>
                <a:srgbClr val="F1834C"/>
              </a:solidFill>
              <a:ln w="19050">
                <a:solidFill>
                  <a:schemeClr val="lt1"/>
                </a:solidFill>
              </a:ln>
              <a:effectLst/>
            </c:spPr>
            <c:extLst>
              <c:ext xmlns:c16="http://schemas.microsoft.com/office/drawing/2014/chart" uri="{C3380CC4-5D6E-409C-BE32-E72D297353CC}">
                <c16:uniqueId val="{00000002-1E65-4758-B849-FC6BB0DDAC0D}"/>
              </c:ext>
            </c:extLst>
          </c:dPt>
          <c:dPt>
            <c:idx val="2"/>
            <c:bubble3D val="0"/>
            <c:spPr>
              <a:solidFill>
                <a:srgbClr val="3E989E"/>
              </a:solidFill>
              <a:ln w="19050">
                <a:solidFill>
                  <a:schemeClr val="lt1"/>
                </a:solidFill>
              </a:ln>
              <a:effectLst/>
            </c:spPr>
            <c:extLst>
              <c:ext xmlns:c16="http://schemas.microsoft.com/office/drawing/2014/chart" uri="{C3380CC4-5D6E-409C-BE32-E72D297353CC}">
                <c16:uniqueId val="{00000003-1E65-4758-B849-FC6BB0DDAC0D}"/>
              </c:ext>
            </c:extLst>
          </c:dPt>
          <c:dPt>
            <c:idx val="3"/>
            <c:bubble3D val="0"/>
            <c:spPr>
              <a:solidFill>
                <a:srgbClr val="3D1833"/>
              </a:solidFill>
              <a:ln w="19050">
                <a:solidFill>
                  <a:schemeClr val="lt1"/>
                </a:solidFill>
              </a:ln>
              <a:effectLst/>
            </c:spPr>
            <c:extLst>
              <c:ext xmlns:c16="http://schemas.microsoft.com/office/drawing/2014/chart" uri="{C3380CC4-5D6E-409C-BE32-E72D297353CC}">
                <c16:uniqueId val="{00000004-1E65-4758-B849-FC6BB0DDAC0D}"/>
              </c:ext>
            </c:extLst>
          </c:dPt>
          <c:dPt>
            <c:idx val="4"/>
            <c:bubble3D val="0"/>
            <c:spPr>
              <a:solidFill>
                <a:srgbClr val="FBE688"/>
              </a:solidFill>
              <a:ln w="19050">
                <a:solidFill>
                  <a:schemeClr val="lt1"/>
                </a:solidFill>
              </a:ln>
              <a:effectLst/>
            </c:spPr>
            <c:extLst>
              <c:ext xmlns:c16="http://schemas.microsoft.com/office/drawing/2014/chart" uri="{C3380CC4-5D6E-409C-BE32-E72D297353CC}">
                <c16:uniqueId val="{00000005-1E65-4758-B849-FC6BB0DDAC0D}"/>
              </c:ext>
            </c:extLst>
          </c:dPt>
          <c:dPt>
            <c:idx val="5"/>
            <c:bubble3D val="0"/>
            <c:spPr>
              <a:solidFill>
                <a:srgbClr val="F799A8"/>
              </a:solidFill>
              <a:ln w="19050">
                <a:solidFill>
                  <a:schemeClr val="lt1"/>
                </a:solidFill>
              </a:ln>
              <a:effectLst/>
            </c:spPr>
            <c:extLst>
              <c:ext xmlns:c16="http://schemas.microsoft.com/office/drawing/2014/chart" uri="{C3380CC4-5D6E-409C-BE32-E72D297353CC}">
                <c16:uniqueId val="{00000006-1E65-4758-B849-FC6BB0DDAC0D}"/>
              </c:ext>
            </c:extLst>
          </c:dPt>
          <c:dPt>
            <c:idx val="6"/>
            <c:bubble3D val="0"/>
            <c:spPr>
              <a:solidFill>
                <a:srgbClr val="F6CA15"/>
              </a:solidFill>
              <a:ln w="19050">
                <a:solidFill>
                  <a:schemeClr val="lt1"/>
                </a:solidFill>
              </a:ln>
              <a:effectLst/>
            </c:spPr>
            <c:extLst>
              <c:ext xmlns:c16="http://schemas.microsoft.com/office/drawing/2014/chart" uri="{C3380CC4-5D6E-409C-BE32-E72D297353CC}">
                <c16:uniqueId val="{00000007-1E65-4758-B849-FC6BB0DDAC0D}"/>
              </c:ext>
            </c:extLst>
          </c:dPt>
          <c:dLbls>
            <c:dLbl>
              <c:idx val="0"/>
              <c:layout>
                <c:manualLayout>
                  <c:x val="-0.22319159449557749"/>
                  <c:y val="8.6961262893315031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65-4758-B849-FC6BB0DDAC0D}"/>
                </c:ext>
              </c:extLst>
            </c:dLbl>
            <c:dLbl>
              <c:idx val="1"/>
              <c:layout>
                <c:manualLayout>
                  <c:x val="-2.9693074884176725E-2"/>
                  <c:y val="-0.13749651816425335"/>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3042508713321452"/>
                      <c:h val="0.23537581921040227"/>
                    </c:manualLayout>
                  </c15:layout>
                </c:ext>
                <c:ext xmlns:c16="http://schemas.microsoft.com/office/drawing/2014/chart" uri="{C3380CC4-5D6E-409C-BE32-E72D297353CC}">
                  <c16:uniqueId val="{00000002-1E65-4758-B849-FC6BB0DDAC0D}"/>
                </c:ext>
              </c:extLst>
            </c:dLbl>
            <c:dLbl>
              <c:idx val="2"/>
              <c:layout>
                <c:manualLayout>
                  <c:x val="6.5615557361324729E-3"/>
                  <c:y val="8.6086971815784882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7232044598402722"/>
                      <c:h val="0.22844611869444742"/>
                    </c:manualLayout>
                  </c15:layout>
                </c:ext>
                <c:ext xmlns:c16="http://schemas.microsoft.com/office/drawing/2014/chart" uri="{C3380CC4-5D6E-409C-BE32-E72D297353CC}">
                  <c16:uniqueId val="{00000003-1E65-4758-B849-FC6BB0DDAC0D}"/>
                </c:ext>
              </c:extLst>
            </c:dLbl>
            <c:dLbl>
              <c:idx val="3"/>
              <c:layout>
                <c:manualLayout>
                  <c:x val="-4.5401754853776942E-3"/>
                  <c:y val="0.1693886198256854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65-4758-B849-FC6BB0DDAC0D}"/>
                </c:ext>
              </c:extLst>
            </c:dLbl>
            <c:dLbl>
              <c:idx val="4"/>
              <c:layout>
                <c:manualLayout>
                  <c:x val="-9.5028756803754874E-2"/>
                  <c:y val="0.2022391317208728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65-4758-B849-FC6BB0DDAC0D}"/>
                </c:ext>
              </c:extLst>
            </c:dLbl>
            <c:dLbl>
              <c:idx val="5"/>
              <c:layout>
                <c:manualLayout>
                  <c:x val="-7.2186591279314441E-2"/>
                  <c:y val="5.076580415432165E-3"/>
                </c:manualLayout>
              </c:layout>
              <c:showLegendKey val="0"/>
              <c:showVal val="1"/>
              <c:showCatName val="1"/>
              <c:showSerName val="0"/>
              <c:showPercent val="0"/>
              <c:showBubbleSize val="0"/>
              <c:extLst>
                <c:ext xmlns:c15="http://schemas.microsoft.com/office/drawing/2012/chart" uri="{CE6537A1-D6FC-4f65-9D91-7224C49458BB}">
                  <c15:layout>
                    <c:manualLayout>
                      <c:w val="0.26061537411647551"/>
                      <c:h val="0.23035491293064991"/>
                    </c:manualLayout>
                  </c15:layout>
                </c:ext>
                <c:ext xmlns:c16="http://schemas.microsoft.com/office/drawing/2014/chart" uri="{C3380CC4-5D6E-409C-BE32-E72D297353CC}">
                  <c16:uniqueId val="{00000006-1E65-4758-B849-FC6BB0DDAC0D}"/>
                </c:ext>
              </c:extLst>
            </c:dLbl>
            <c:dLbl>
              <c:idx val="6"/>
              <c:layout>
                <c:manualLayout>
                  <c:x val="7.0440204678177812E-2"/>
                  <c:y val="1.3199109080123629E-2"/>
                </c:manualLayout>
              </c:layout>
              <c:showLegendKey val="0"/>
              <c:showVal val="1"/>
              <c:showCatName val="1"/>
              <c:showSerName val="0"/>
              <c:showPercent val="0"/>
              <c:showBubbleSize val="0"/>
              <c:extLst>
                <c:ext xmlns:c15="http://schemas.microsoft.com/office/drawing/2012/chart" uri="{CE6537A1-D6FC-4f65-9D91-7224C49458BB}">
                  <c15:layout>
                    <c:manualLayout>
                      <c:w val="0.23691006216423538"/>
                      <c:h val="0.12126935296384356"/>
                    </c:manualLayout>
                  </c15:layout>
                </c:ext>
                <c:ext xmlns:c16="http://schemas.microsoft.com/office/drawing/2014/chart" uri="{C3380CC4-5D6E-409C-BE32-E72D297353CC}">
                  <c16:uniqueId val="{00000007-1E65-4758-B849-FC6BB0DDAC0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Services</c:v>
                </c:pt>
                <c:pt idx="1">
                  <c:v>Control &amp; Collaboration</c:v>
                </c:pt>
                <c:pt idx="2">
                  <c:v>Content Management Hardware</c:v>
                </c:pt>
                <c:pt idx="3">
                  <c:v>Video Projection</c:v>
                </c:pt>
                <c:pt idx="4">
                  <c:v>Audio Equipment</c:v>
                </c:pt>
                <c:pt idx="5">
                  <c:v>Capture &amp; Production Equipment </c:v>
                </c:pt>
                <c:pt idx="6">
                  <c:v>Other</c:v>
                </c:pt>
              </c:strCache>
            </c:strRef>
          </c:cat>
          <c:val>
            <c:numRef>
              <c:f>Sheet1!$B$2:$B$8</c:f>
              <c:numCache>
                <c:formatCode>0.00%</c:formatCode>
                <c:ptCount val="7"/>
                <c:pt idx="0">
                  <c:v>0.314</c:v>
                </c:pt>
                <c:pt idx="1">
                  <c:v>0.26200000000000001</c:v>
                </c:pt>
                <c:pt idx="2">
                  <c:v>0.104</c:v>
                </c:pt>
                <c:pt idx="3">
                  <c:v>9.1999999999999998E-2</c:v>
                </c:pt>
                <c:pt idx="4">
                  <c:v>7.2999999999999995E-2</c:v>
                </c:pt>
                <c:pt idx="5">
                  <c:v>3.2000000000000001E-2</c:v>
                </c:pt>
                <c:pt idx="6">
                  <c:v>3.7999999999999999E-2</c:v>
                </c:pt>
              </c:numCache>
            </c:numRef>
          </c:val>
          <c:extLst>
            <c:ext xmlns:c16="http://schemas.microsoft.com/office/drawing/2014/chart" uri="{C3380CC4-5D6E-409C-BE32-E72D297353CC}">
              <c16:uniqueId val="{00000000-1E65-4758-B849-FC6BB0DDAC0D}"/>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EE3353"/>
              </a:solidFill>
              <a:ln w="19050">
                <a:solidFill>
                  <a:schemeClr val="lt1"/>
                </a:solidFill>
              </a:ln>
              <a:effectLst/>
            </c:spPr>
            <c:extLst>
              <c:ext xmlns:c16="http://schemas.microsoft.com/office/drawing/2014/chart" uri="{C3380CC4-5D6E-409C-BE32-E72D297353CC}">
                <c16:uniqueId val="{00000001-B40E-4251-B36D-CB0FA4D5BA1E}"/>
              </c:ext>
            </c:extLst>
          </c:dPt>
          <c:dPt>
            <c:idx val="1"/>
            <c:bubble3D val="0"/>
            <c:spPr>
              <a:solidFill>
                <a:srgbClr val="3E989E"/>
              </a:solidFill>
              <a:ln w="19050">
                <a:solidFill>
                  <a:schemeClr val="lt1"/>
                </a:solidFill>
              </a:ln>
              <a:effectLst/>
            </c:spPr>
            <c:extLst>
              <c:ext xmlns:c16="http://schemas.microsoft.com/office/drawing/2014/chart" uri="{C3380CC4-5D6E-409C-BE32-E72D297353CC}">
                <c16:uniqueId val="{00000002-B40E-4251-B36D-CB0FA4D5BA1E}"/>
              </c:ext>
            </c:extLst>
          </c:dPt>
          <c:dPt>
            <c:idx val="2"/>
            <c:bubble3D val="0"/>
            <c:spPr>
              <a:solidFill>
                <a:srgbClr val="F1834C"/>
              </a:solidFill>
              <a:ln w="19050">
                <a:solidFill>
                  <a:schemeClr val="lt1"/>
                </a:solidFill>
              </a:ln>
              <a:effectLst/>
            </c:spPr>
            <c:extLst>
              <c:ext xmlns:c16="http://schemas.microsoft.com/office/drawing/2014/chart" uri="{C3380CC4-5D6E-409C-BE32-E72D297353CC}">
                <c16:uniqueId val="{00000003-B40E-4251-B36D-CB0FA4D5BA1E}"/>
              </c:ext>
            </c:extLst>
          </c:dPt>
          <c:dPt>
            <c:idx val="3"/>
            <c:bubble3D val="0"/>
            <c:spPr>
              <a:solidFill>
                <a:srgbClr val="9ECDCF"/>
              </a:solidFill>
              <a:ln w="19050">
                <a:solidFill>
                  <a:schemeClr val="lt1"/>
                </a:solidFill>
              </a:ln>
              <a:effectLst/>
            </c:spPr>
            <c:extLst>
              <c:ext xmlns:c16="http://schemas.microsoft.com/office/drawing/2014/chart" uri="{C3380CC4-5D6E-409C-BE32-E72D297353CC}">
                <c16:uniqueId val="{00000004-B40E-4251-B36D-CB0FA4D5BA1E}"/>
              </c:ext>
            </c:extLst>
          </c:dPt>
          <c:dPt>
            <c:idx val="4"/>
            <c:bubble3D val="0"/>
            <c:spPr>
              <a:solidFill>
                <a:srgbClr val="FBE688"/>
              </a:solidFill>
              <a:ln w="19050">
                <a:solidFill>
                  <a:schemeClr val="lt1"/>
                </a:solidFill>
              </a:ln>
              <a:effectLst/>
            </c:spPr>
            <c:extLst>
              <c:ext xmlns:c16="http://schemas.microsoft.com/office/drawing/2014/chart" uri="{C3380CC4-5D6E-409C-BE32-E72D297353CC}">
                <c16:uniqueId val="{00000005-B40E-4251-B36D-CB0FA4D5BA1E}"/>
              </c:ext>
            </c:extLst>
          </c:dPt>
          <c:dPt>
            <c:idx val="5"/>
            <c:bubble3D val="0"/>
            <c:spPr>
              <a:solidFill>
                <a:srgbClr val="F799A8"/>
              </a:solidFill>
              <a:ln w="19050">
                <a:solidFill>
                  <a:schemeClr val="lt1"/>
                </a:solidFill>
              </a:ln>
              <a:effectLst/>
            </c:spPr>
            <c:extLst>
              <c:ext xmlns:c16="http://schemas.microsoft.com/office/drawing/2014/chart" uri="{C3380CC4-5D6E-409C-BE32-E72D297353CC}">
                <c16:uniqueId val="{00000006-B40E-4251-B36D-CB0FA4D5BA1E}"/>
              </c:ext>
            </c:extLst>
          </c:dPt>
          <c:dPt>
            <c:idx val="6"/>
            <c:bubble3D val="0"/>
            <c:spPr>
              <a:solidFill>
                <a:srgbClr val="F6CA15"/>
              </a:solidFill>
              <a:ln w="19050">
                <a:solidFill>
                  <a:schemeClr val="lt1"/>
                </a:solidFill>
              </a:ln>
              <a:effectLst/>
            </c:spPr>
            <c:extLst>
              <c:ext xmlns:c16="http://schemas.microsoft.com/office/drawing/2014/chart" uri="{C3380CC4-5D6E-409C-BE32-E72D297353CC}">
                <c16:uniqueId val="{00000007-B40E-4251-B36D-CB0FA4D5BA1E}"/>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1-B40E-4251-B36D-CB0FA4D5BA1E}"/>
                </c:ext>
              </c:extLst>
            </c:dLbl>
            <c:dLbl>
              <c:idx val="1"/>
              <c:layout>
                <c:manualLayout>
                  <c:x val="-0.18698814967617416"/>
                  <c:y val="-9.5606246918700052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40878F25-839F-4C19-B022-C32D18942530}" type="CATEGORYNAME">
                      <a:rPr lang="en-US">
                        <a:solidFill>
                          <a:schemeClr val="bg1"/>
                        </a:solidFill>
                      </a:rPr>
                      <a:pPr>
                        <a:defRPr sz="1100">
                          <a:solidFill>
                            <a:schemeClr val="bg1"/>
                          </a:solidFill>
                        </a:defRPr>
                      </a:pPr>
                      <a:t>[CATEGORY NAME]</a:t>
                    </a:fld>
                    <a:r>
                      <a:rPr lang="en-US" baseline="0">
                        <a:solidFill>
                          <a:schemeClr val="bg1"/>
                        </a:solidFill>
                      </a:rPr>
                      <a:t>, </a:t>
                    </a:r>
                    <a:fld id="{06844C44-F8AC-4BF5-A8D2-9B34D2FB2C41}" type="VALUE">
                      <a:rPr lang="en-US" baseline="0">
                        <a:solidFill>
                          <a:schemeClr val="bg1"/>
                        </a:solidFill>
                      </a:rPr>
                      <a:pPr>
                        <a:defRPr sz="1100">
                          <a:solidFill>
                            <a:schemeClr val="bg1"/>
                          </a:solidFill>
                        </a:defRPr>
                      </a:pPr>
                      <a:t>[VALUE]</a:t>
                    </a:fld>
                    <a:endParaRPr lang="en-US" baseline="0">
                      <a:solidFill>
                        <a:schemeClr val="bg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6048538578467328"/>
                      <c:h val="0.24327776715437602"/>
                    </c:manualLayout>
                  </c15:layout>
                  <c15:dlblFieldTable/>
                  <c15:showDataLabelsRange val="0"/>
                </c:ext>
                <c:ext xmlns:c16="http://schemas.microsoft.com/office/drawing/2014/chart" uri="{C3380CC4-5D6E-409C-BE32-E72D297353CC}">
                  <c16:uniqueId val="{00000002-B40E-4251-B36D-CB0FA4D5BA1E}"/>
                </c:ext>
              </c:extLst>
            </c:dLbl>
            <c:dLbl>
              <c:idx val="2"/>
              <c:layout>
                <c:manualLayout>
                  <c:x val="-8.2075833083421867E-2"/>
                  <c:y val="-0.121681899952648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3514563703659508"/>
                      <c:h val="0.18476306210724452"/>
                    </c:manualLayout>
                  </c15:layout>
                </c:ext>
                <c:ext xmlns:c16="http://schemas.microsoft.com/office/drawing/2014/chart" uri="{C3380CC4-5D6E-409C-BE32-E72D297353CC}">
                  <c16:uniqueId val="{00000003-B40E-4251-B36D-CB0FA4D5BA1E}"/>
                </c:ext>
              </c:extLst>
            </c:dLbl>
            <c:dLbl>
              <c:idx val="3"/>
              <c:layout>
                <c:manualLayout>
                  <c:x val="8.6310508602766307E-3"/>
                  <c:y val="2.4716268356314044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7228080181413766"/>
                      <c:h val="0.17605627886171948"/>
                    </c:manualLayout>
                  </c15:layout>
                </c:ext>
                <c:ext xmlns:c16="http://schemas.microsoft.com/office/drawing/2014/chart" uri="{C3380CC4-5D6E-409C-BE32-E72D297353CC}">
                  <c16:uniqueId val="{00000004-B40E-4251-B36D-CB0FA4D5BA1E}"/>
                </c:ext>
              </c:extLst>
            </c:dLbl>
            <c:dLbl>
              <c:idx val="6"/>
              <c:layout>
                <c:manualLayout>
                  <c:x val="0.10095622455197391"/>
                  <c:y val="0.1859550861991033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40E-4251-B36D-CB0FA4D5BA1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Services</c:v>
                </c:pt>
                <c:pt idx="1">
                  <c:v>Content Management Hardware</c:v>
                </c:pt>
                <c:pt idx="2">
                  <c:v>Control &amp; Collaboration</c:v>
                </c:pt>
                <c:pt idx="3">
                  <c:v>Infrastructure</c:v>
                </c:pt>
                <c:pt idx="4">
                  <c:v>Audio Equipment</c:v>
                </c:pt>
                <c:pt idx="5">
                  <c:v>Capture &amp; Production Equipment</c:v>
                </c:pt>
                <c:pt idx="6">
                  <c:v>Other</c:v>
                </c:pt>
              </c:strCache>
            </c:strRef>
          </c:cat>
          <c:val>
            <c:numRef>
              <c:f>Sheet1!$B$2:$B$8</c:f>
              <c:numCache>
                <c:formatCode>0.00%</c:formatCode>
                <c:ptCount val="7"/>
                <c:pt idx="0">
                  <c:v>0.20599999999999999</c:v>
                </c:pt>
                <c:pt idx="1">
                  <c:v>0.183</c:v>
                </c:pt>
                <c:pt idx="2">
                  <c:v>0.16200000000000001</c:v>
                </c:pt>
                <c:pt idx="3">
                  <c:v>0.122</c:v>
                </c:pt>
                <c:pt idx="4">
                  <c:v>0.121</c:v>
                </c:pt>
                <c:pt idx="5">
                  <c:v>6.6000000000000003E-2</c:v>
                </c:pt>
                <c:pt idx="6" formatCode="0%">
                  <c:v>0.14000000000000001</c:v>
                </c:pt>
              </c:numCache>
            </c:numRef>
          </c:val>
          <c:extLst>
            <c:ext xmlns:c16="http://schemas.microsoft.com/office/drawing/2014/chart" uri="{C3380CC4-5D6E-409C-BE32-E72D297353CC}">
              <c16:uniqueId val="{00000000-B40E-4251-B36D-CB0FA4D5BA1E}"/>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EE3353"/>
              </a:solidFill>
              <a:ln w="19050">
                <a:solidFill>
                  <a:schemeClr val="lt1"/>
                </a:solidFill>
              </a:ln>
              <a:effectLst/>
            </c:spPr>
            <c:extLst>
              <c:ext xmlns:c16="http://schemas.microsoft.com/office/drawing/2014/chart" uri="{C3380CC4-5D6E-409C-BE32-E72D297353CC}">
                <c16:uniqueId val="{00000001-7AA2-41DE-A31F-B225211F1BF3}"/>
              </c:ext>
            </c:extLst>
          </c:dPt>
          <c:dPt>
            <c:idx val="1"/>
            <c:bubble3D val="0"/>
            <c:spPr>
              <a:solidFill>
                <a:srgbClr val="F1834C"/>
              </a:solidFill>
              <a:ln w="19050">
                <a:solidFill>
                  <a:schemeClr val="lt1"/>
                </a:solidFill>
              </a:ln>
              <a:effectLst/>
            </c:spPr>
            <c:extLst>
              <c:ext xmlns:c16="http://schemas.microsoft.com/office/drawing/2014/chart" uri="{C3380CC4-5D6E-409C-BE32-E72D297353CC}">
                <c16:uniqueId val="{00000002-7AA2-41DE-A31F-B225211F1BF3}"/>
              </c:ext>
            </c:extLst>
          </c:dPt>
          <c:dPt>
            <c:idx val="2"/>
            <c:bubble3D val="0"/>
            <c:spPr>
              <a:solidFill>
                <a:srgbClr val="3E989E"/>
              </a:solidFill>
              <a:ln w="19050">
                <a:solidFill>
                  <a:schemeClr val="lt1"/>
                </a:solidFill>
              </a:ln>
              <a:effectLst/>
            </c:spPr>
            <c:extLst>
              <c:ext xmlns:c16="http://schemas.microsoft.com/office/drawing/2014/chart" uri="{C3380CC4-5D6E-409C-BE32-E72D297353CC}">
                <c16:uniqueId val="{00000003-7AA2-41DE-A31F-B225211F1BF3}"/>
              </c:ext>
            </c:extLst>
          </c:dPt>
          <c:dPt>
            <c:idx val="3"/>
            <c:bubble3D val="0"/>
            <c:spPr>
              <a:solidFill>
                <a:srgbClr val="3D1833"/>
              </a:solidFill>
              <a:ln w="19050">
                <a:solidFill>
                  <a:schemeClr val="lt1"/>
                </a:solidFill>
              </a:ln>
              <a:effectLst/>
            </c:spPr>
            <c:extLst>
              <c:ext xmlns:c16="http://schemas.microsoft.com/office/drawing/2014/chart" uri="{C3380CC4-5D6E-409C-BE32-E72D297353CC}">
                <c16:uniqueId val="{00000004-7AA2-41DE-A31F-B225211F1BF3}"/>
              </c:ext>
            </c:extLst>
          </c:dPt>
          <c:dPt>
            <c:idx val="4"/>
            <c:bubble3D val="0"/>
            <c:spPr>
              <a:solidFill>
                <a:srgbClr val="9ECDCF"/>
              </a:solidFill>
              <a:ln w="19050">
                <a:solidFill>
                  <a:schemeClr val="lt1"/>
                </a:solidFill>
              </a:ln>
              <a:effectLst/>
            </c:spPr>
            <c:extLst>
              <c:ext xmlns:c16="http://schemas.microsoft.com/office/drawing/2014/chart" uri="{C3380CC4-5D6E-409C-BE32-E72D297353CC}">
                <c16:uniqueId val="{00000005-7AA2-41DE-A31F-B225211F1BF3}"/>
              </c:ext>
            </c:extLst>
          </c:dPt>
          <c:dPt>
            <c:idx val="5"/>
            <c:bubble3D val="0"/>
            <c:spPr>
              <a:solidFill>
                <a:srgbClr val="3F4145"/>
              </a:solidFill>
              <a:ln w="19050">
                <a:solidFill>
                  <a:schemeClr val="lt1"/>
                </a:solidFill>
              </a:ln>
              <a:effectLst/>
            </c:spPr>
            <c:extLst>
              <c:ext xmlns:c16="http://schemas.microsoft.com/office/drawing/2014/chart" uri="{C3380CC4-5D6E-409C-BE32-E72D297353CC}">
                <c16:uniqueId val="{00000006-7AA2-41DE-A31F-B225211F1BF3}"/>
              </c:ext>
            </c:extLst>
          </c:dPt>
          <c:dPt>
            <c:idx val="6"/>
            <c:bubble3D val="0"/>
            <c:spPr>
              <a:solidFill>
                <a:srgbClr val="F6CA15"/>
              </a:solidFill>
              <a:ln w="19050">
                <a:solidFill>
                  <a:schemeClr val="lt1"/>
                </a:solidFill>
              </a:ln>
              <a:effectLst/>
            </c:spPr>
            <c:extLst>
              <c:ext xmlns:c16="http://schemas.microsoft.com/office/drawing/2014/chart" uri="{C3380CC4-5D6E-409C-BE32-E72D297353CC}">
                <c16:uniqueId val="{00000007-7AA2-41DE-A31F-B225211F1BF3}"/>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223-4505-83EE-AE53CE51013C}"/>
              </c:ext>
            </c:extLst>
          </c:dPt>
          <c:dLbls>
            <c:dLbl>
              <c:idx val="0"/>
              <c:layout>
                <c:manualLayout>
                  <c:x val="-0.13941043883322102"/>
                  <c:y val="0.18404947791693291"/>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A2-41DE-A31F-B225211F1BF3}"/>
                </c:ext>
              </c:extLst>
            </c:dLbl>
            <c:dLbl>
              <c:idx val="1"/>
              <c:layout>
                <c:manualLayout>
                  <c:x val="-0.16527202947720471"/>
                  <c:y val="-0.22188187567814124"/>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A2-41DE-A31F-B225211F1BF3}"/>
                </c:ext>
              </c:extLst>
            </c:dLbl>
            <c:dLbl>
              <c:idx val="2"/>
              <c:layout>
                <c:manualLayout>
                  <c:x val="-6.2127421559794158E-2"/>
                  <c:y val="-2.70147403265559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A2-41DE-A31F-B225211F1BF3}"/>
                </c:ext>
              </c:extLst>
            </c:dLbl>
            <c:dLbl>
              <c:idx val="4"/>
              <c:showLegendKey val="0"/>
              <c:showVal val="1"/>
              <c:showCatName val="1"/>
              <c:showSerName val="0"/>
              <c:showPercent val="0"/>
              <c:showBubbleSize val="0"/>
              <c:extLst>
                <c:ext xmlns:c15="http://schemas.microsoft.com/office/drawing/2012/chart" uri="{CE6537A1-D6FC-4f65-9D91-7224C49458BB}">
                  <c15:layout>
                    <c:manualLayout>
                      <c:w val="0.22088483684974966"/>
                      <c:h val="0.12479627197131948"/>
                    </c:manualLayout>
                  </c15:layout>
                </c:ext>
                <c:ext xmlns:c16="http://schemas.microsoft.com/office/drawing/2014/chart" uri="{C3380CC4-5D6E-409C-BE32-E72D297353CC}">
                  <c16:uniqueId val="{00000005-7AA2-41DE-A31F-B225211F1BF3}"/>
                </c:ext>
              </c:extLst>
            </c:dLbl>
            <c:dLbl>
              <c:idx val="5"/>
              <c:showLegendKey val="0"/>
              <c:showVal val="1"/>
              <c:showCatName val="1"/>
              <c:showSerName val="0"/>
              <c:showPercent val="0"/>
              <c:showBubbleSize val="0"/>
              <c:extLst>
                <c:ext xmlns:c15="http://schemas.microsoft.com/office/drawing/2012/chart" uri="{CE6537A1-D6FC-4f65-9D91-7224C49458BB}">
                  <c15:layout>
                    <c:manualLayout>
                      <c:w val="0.22108995347910734"/>
                      <c:h val="0.12547261889225667"/>
                    </c:manualLayout>
                  </c15:layout>
                </c:ext>
                <c:ext xmlns:c16="http://schemas.microsoft.com/office/drawing/2014/chart" uri="{C3380CC4-5D6E-409C-BE32-E72D297353CC}">
                  <c16:uniqueId val="{00000006-7AA2-41DE-A31F-B225211F1BF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7"/>
                <c:pt idx="0">
                  <c:v>Services</c:v>
                </c:pt>
                <c:pt idx="1">
                  <c:v>Control &amp; Collaboration</c:v>
                </c:pt>
                <c:pt idx="2">
                  <c:v>Content Management Hardware</c:v>
                </c:pt>
                <c:pt idx="3">
                  <c:v>Video Projection</c:v>
                </c:pt>
                <c:pt idx="4">
                  <c:v>Infrastructure</c:v>
                </c:pt>
                <c:pt idx="5">
                  <c:v>Environmental</c:v>
                </c:pt>
                <c:pt idx="6">
                  <c:v>Other</c:v>
                </c:pt>
              </c:strCache>
            </c:strRef>
          </c:cat>
          <c:val>
            <c:numRef>
              <c:f>Sheet1!$B$2:$B$9</c:f>
              <c:numCache>
                <c:formatCode>0%</c:formatCode>
                <c:ptCount val="8"/>
                <c:pt idx="0" formatCode="0.00%">
                  <c:v>0.26</c:v>
                </c:pt>
                <c:pt idx="1">
                  <c:v>0.255</c:v>
                </c:pt>
                <c:pt idx="2" formatCode="0.00%">
                  <c:v>0.16500000000000001</c:v>
                </c:pt>
                <c:pt idx="3">
                  <c:v>7.0000000000000007E-2</c:v>
                </c:pt>
                <c:pt idx="4" formatCode="0.00%">
                  <c:v>6.7000000000000004E-2</c:v>
                </c:pt>
                <c:pt idx="5" formatCode="0.00%">
                  <c:v>6.0999999999999999E-2</c:v>
                </c:pt>
                <c:pt idx="6" formatCode="0.00%">
                  <c:v>0.121</c:v>
                </c:pt>
              </c:numCache>
            </c:numRef>
          </c:val>
          <c:extLst>
            <c:ext xmlns:c16="http://schemas.microsoft.com/office/drawing/2014/chart" uri="{C3380CC4-5D6E-409C-BE32-E72D297353CC}">
              <c16:uniqueId val="{00000000-7AA2-41DE-A31F-B225211F1BF3}"/>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EE3353"/>
              </a:solidFill>
              <a:ln w="19050">
                <a:solidFill>
                  <a:schemeClr val="lt1"/>
                </a:solidFill>
              </a:ln>
              <a:effectLst/>
            </c:spPr>
            <c:extLst>
              <c:ext xmlns:c16="http://schemas.microsoft.com/office/drawing/2014/chart" uri="{C3380CC4-5D6E-409C-BE32-E72D297353CC}">
                <c16:uniqueId val="{00000001-2134-4AEA-A49A-510A3AABE43B}"/>
              </c:ext>
            </c:extLst>
          </c:dPt>
          <c:dPt>
            <c:idx val="1"/>
            <c:bubble3D val="0"/>
            <c:spPr>
              <a:solidFill>
                <a:srgbClr val="FBE688"/>
              </a:solidFill>
              <a:ln w="19050">
                <a:solidFill>
                  <a:schemeClr val="lt1"/>
                </a:solidFill>
              </a:ln>
              <a:effectLst/>
            </c:spPr>
            <c:extLst>
              <c:ext xmlns:c16="http://schemas.microsoft.com/office/drawing/2014/chart" uri="{C3380CC4-5D6E-409C-BE32-E72D297353CC}">
                <c16:uniqueId val="{00000002-2134-4AEA-A49A-510A3AABE43B}"/>
              </c:ext>
            </c:extLst>
          </c:dPt>
          <c:dPt>
            <c:idx val="2"/>
            <c:bubble3D val="0"/>
            <c:spPr>
              <a:solidFill>
                <a:srgbClr val="3E989E"/>
              </a:solidFill>
              <a:ln w="19050">
                <a:solidFill>
                  <a:schemeClr val="lt1"/>
                </a:solidFill>
              </a:ln>
              <a:effectLst/>
            </c:spPr>
            <c:extLst>
              <c:ext xmlns:c16="http://schemas.microsoft.com/office/drawing/2014/chart" uri="{C3380CC4-5D6E-409C-BE32-E72D297353CC}">
                <c16:uniqueId val="{00000004-2134-4AEA-A49A-510A3AABE43B}"/>
              </c:ext>
            </c:extLst>
          </c:dPt>
          <c:dPt>
            <c:idx val="3"/>
            <c:bubble3D val="0"/>
            <c:spPr>
              <a:solidFill>
                <a:schemeClr val="bg1"/>
              </a:solidFill>
              <a:ln w="19050">
                <a:solidFill>
                  <a:schemeClr val="lt1"/>
                </a:solidFill>
              </a:ln>
              <a:effectLst/>
            </c:spPr>
            <c:extLst>
              <c:ext xmlns:c16="http://schemas.microsoft.com/office/drawing/2014/chart" uri="{C3380CC4-5D6E-409C-BE32-E72D297353CC}">
                <c16:uniqueId val="{00000008-2134-4AEA-A49A-510A3AABE43B}"/>
              </c:ext>
            </c:extLst>
          </c:dPt>
          <c:dPt>
            <c:idx val="4"/>
            <c:bubble3D val="0"/>
            <c:spPr>
              <a:solidFill>
                <a:srgbClr val="F799A8"/>
              </a:solidFill>
              <a:ln w="19050">
                <a:solidFill>
                  <a:schemeClr val="lt1"/>
                </a:solidFill>
              </a:ln>
              <a:effectLst/>
            </c:spPr>
            <c:extLst>
              <c:ext xmlns:c16="http://schemas.microsoft.com/office/drawing/2014/chart" uri="{C3380CC4-5D6E-409C-BE32-E72D297353CC}">
                <c16:uniqueId val="{00000005-2134-4AEA-A49A-510A3AABE43B}"/>
              </c:ext>
            </c:extLst>
          </c:dPt>
          <c:dPt>
            <c:idx val="5"/>
            <c:bubble3D val="0"/>
            <c:spPr>
              <a:solidFill>
                <a:srgbClr val="9ECDCF"/>
              </a:solidFill>
              <a:ln w="19050">
                <a:solidFill>
                  <a:schemeClr val="lt1"/>
                </a:solidFill>
              </a:ln>
              <a:effectLst/>
            </c:spPr>
            <c:extLst>
              <c:ext xmlns:c16="http://schemas.microsoft.com/office/drawing/2014/chart" uri="{C3380CC4-5D6E-409C-BE32-E72D297353CC}">
                <c16:uniqueId val="{00000006-2134-4AEA-A49A-510A3AABE43B}"/>
              </c:ext>
            </c:extLst>
          </c:dPt>
          <c:dPt>
            <c:idx val="6"/>
            <c:bubble3D val="0"/>
            <c:spPr>
              <a:solidFill>
                <a:srgbClr val="FDF3C4"/>
              </a:solidFill>
              <a:ln w="19050">
                <a:solidFill>
                  <a:schemeClr val="lt1"/>
                </a:solidFill>
              </a:ln>
              <a:effectLst/>
            </c:spPr>
            <c:extLst>
              <c:ext xmlns:c16="http://schemas.microsoft.com/office/drawing/2014/chart" uri="{C3380CC4-5D6E-409C-BE32-E72D297353CC}">
                <c16:uniqueId val="{00000007-2134-4AEA-A49A-510A3AABE43B}"/>
              </c:ext>
            </c:extLst>
          </c:dPt>
          <c:dPt>
            <c:idx val="7"/>
            <c:bubble3D val="0"/>
            <c:spPr>
              <a:solidFill>
                <a:srgbClr val="F6CA15"/>
              </a:solidFill>
              <a:ln w="19050">
                <a:solidFill>
                  <a:schemeClr val="lt1"/>
                </a:solidFill>
              </a:ln>
              <a:effectLst/>
            </c:spPr>
            <c:extLst>
              <c:ext xmlns:c16="http://schemas.microsoft.com/office/drawing/2014/chart" uri="{C3380CC4-5D6E-409C-BE32-E72D297353CC}">
                <c16:uniqueId val="{00000003-2134-4AEA-A49A-510A3AABE43B}"/>
              </c:ext>
            </c:extLst>
          </c:dPt>
          <c:dLbls>
            <c:dLbl>
              <c:idx val="0"/>
              <c:layout>
                <c:manualLayout>
                  <c:x val="-0.15722144171121349"/>
                  <c:y val="7.0578183877933506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34-4AEA-A49A-510A3AABE43B}"/>
                </c:ext>
              </c:extLst>
            </c:dLbl>
            <c:dLbl>
              <c:idx val="2"/>
              <c:layout>
                <c:manualLayout>
                  <c:x val="-1.4247931966365283E-2"/>
                  <c:y val="-9.4115417393749873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6843091003096081"/>
                      <c:h val="0.27571269389012443"/>
                    </c:manualLayout>
                  </c15:layout>
                </c:ext>
                <c:ext xmlns:c16="http://schemas.microsoft.com/office/drawing/2014/chart" uri="{C3380CC4-5D6E-409C-BE32-E72D297353CC}">
                  <c16:uniqueId val="{00000004-2134-4AEA-A49A-510A3AABE43B}"/>
                </c:ext>
              </c:extLst>
            </c:dLbl>
            <c:dLbl>
              <c:idx val="3"/>
              <c:layout>
                <c:manualLayout>
                  <c:x val="1.7945823240380382E-2"/>
                  <c:y val="2.5199660323789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134-4AEA-A49A-510A3AABE43B}"/>
                </c:ext>
              </c:extLst>
            </c:dLbl>
            <c:dLbl>
              <c:idx val="4"/>
              <c:layout>
                <c:manualLayout>
                  <c:x val="3.1391928394285127E-3"/>
                  <c:y val="4.679109882572824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34-4AEA-A49A-510A3AABE43B}"/>
                </c:ext>
              </c:extLst>
            </c:dLbl>
            <c:dLbl>
              <c:idx val="5"/>
              <c:layout>
                <c:manualLayout>
                  <c:x val="-2.7589381332035794E-2"/>
                  <c:y val="1.447767774575412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134-4AEA-A49A-510A3AABE43B}"/>
                </c:ext>
              </c:extLst>
            </c:dLbl>
            <c:dLbl>
              <c:idx val="6"/>
              <c:layout>
                <c:manualLayout>
                  <c:x val="2.6322773836758125E-2"/>
                  <c:y val="9.8523773526035894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134-4AEA-A49A-510A3AABE43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Services</c:v>
                </c:pt>
                <c:pt idx="1">
                  <c:v>Audio Equipment</c:v>
                </c:pt>
                <c:pt idx="2">
                  <c:v>Content Management Hardware</c:v>
                </c:pt>
                <c:pt idx="3">
                  <c:v>Standalone Software</c:v>
                </c:pt>
                <c:pt idx="4">
                  <c:v>Capture &amp; Production Equipment</c:v>
                </c:pt>
                <c:pt idx="5">
                  <c:v>Infrastructure</c:v>
                </c:pt>
                <c:pt idx="6">
                  <c:v>Video Displays</c:v>
                </c:pt>
                <c:pt idx="7">
                  <c:v>Other</c:v>
                </c:pt>
              </c:strCache>
            </c:strRef>
          </c:cat>
          <c:val>
            <c:numRef>
              <c:f>Sheet1!$B$2:$B$9</c:f>
              <c:numCache>
                <c:formatCode>0.00%</c:formatCode>
                <c:ptCount val="8"/>
                <c:pt idx="0" formatCode="0%">
                  <c:v>0.31</c:v>
                </c:pt>
                <c:pt idx="1">
                  <c:v>0.246</c:v>
                </c:pt>
                <c:pt idx="2">
                  <c:v>0.16600000000000001</c:v>
                </c:pt>
                <c:pt idx="3">
                  <c:v>6.4000000000000001E-2</c:v>
                </c:pt>
                <c:pt idx="4">
                  <c:v>5.8999999999999997E-2</c:v>
                </c:pt>
                <c:pt idx="5">
                  <c:v>4.2000000000000003E-2</c:v>
                </c:pt>
                <c:pt idx="6">
                  <c:v>4.2000000000000003E-2</c:v>
                </c:pt>
                <c:pt idx="7">
                  <c:v>7.0999999999999994E-2</c:v>
                </c:pt>
              </c:numCache>
            </c:numRef>
          </c:val>
          <c:extLst>
            <c:ext xmlns:c16="http://schemas.microsoft.com/office/drawing/2014/chart" uri="{C3380CC4-5D6E-409C-BE32-E72D297353CC}">
              <c16:uniqueId val="{00000000-2134-4AEA-A49A-510A3AABE43B}"/>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E989E"/>
              </a:solidFill>
              <a:ln w="19050">
                <a:solidFill>
                  <a:schemeClr val="lt1"/>
                </a:solidFill>
              </a:ln>
              <a:effectLst/>
            </c:spPr>
            <c:extLst>
              <c:ext xmlns:c16="http://schemas.microsoft.com/office/drawing/2014/chart" uri="{C3380CC4-5D6E-409C-BE32-E72D297353CC}">
                <c16:uniqueId val="{00000001-13A3-472F-95E7-995AAFC15C8E}"/>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13A3-472F-95E7-995AAFC15C8E}"/>
              </c:ext>
            </c:extLst>
          </c:dPt>
          <c:dPt>
            <c:idx val="2"/>
            <c:bubble3D val="0"/>
            <c:spPr>
              <a:solidFill>
                <a:srgbClr val="FDF3C4"/>
              </a:solidFill>
              <a:ln w="19050">
                <a:solidFill>
                  <a:schemeClr val="lt1"/>
                </a:solidFill>
              </a:ln>
              <a:effectLst/>
            </c:spPr>
            <c:extLst>
              <c:ext xmlns:c16="http://schemas.microsoft.com/office/drawing/2014/chart" uri="{C3380CC4-5D6E-409C-BE32-E72D297353CC}">
                <c16:uniqueId val="{00000003-13A3-472F-95E7-995AAFC15C8E}"/>
              </c:ext>
            </c:extLst>
          </c:dPt>
          <c:dPt>
            <c:idx val="3"/>
            <c:bubble3D val="0"/>
            <c:spPr>
              <a:solidFill>
                <a:srgbClr val="FBE688"/>
              </a:solidFill>
              <a:ln w="19050">
                <a:solidFill>
                  <a:schemeClr val="lt1"/>
                </a:solidFill>
              </a:ln>
              <a:effectLst/>
            </c:spPr>
            <c:extLst>
              <c:ext xmlns:c16="http://schemas.microsoft.com/office/drawing/2014/chart" uri="{C3380CC4-5D6E-409C-BE32-E72D297353CC}">
                <c16:uniqueId val="{00000004-13A3-472F-95E7-995AAFC15C8E}"/>
              </c:ext>
            </c:extLst>
          </c:dPt>
          <c:dPt>
            <c:idx val="4"/>
            <c:bubble3D val="0"/>
            <c:spPr>
              <a:solidFill>
                <a:srgbClr val="F799A8"/>
              </a:solidFill>
              <a:ln w="19050">
                <a:solidFill>
                  <a:schemeClr val="lt1"/>
                </a:solidFill>
              </a:ln>
              <a:effectLst/>
            </c:spPr>
            <c:extLst>
              <c:ext xmlns:c16="http://schemas.microsoft.com/office/drawing/2014/chart" uri="{C3380CC4-5D6E-409C-BE32-E72D297353CC}">
                <c16:uniqueId val="{00000005-13A3-472F-95E7-995AAFC15C8E}"/>
              </c:ext>
            </c:extLst>
          </c:dPt>
          <c:dPt>
            <c:idx val="5"/>
            <c:bubble3D val="0"/>
            <c:spPr>
              <a:solidFill>
                <a:srgbClr val="3D1833"/>
              </a:solidFill>
              <a:ln w="19050">
                <a:solidFill>
                  <a:schemeClr val="lt1"/>
                </a:solidFill>
              </a:ln>
              <a:effectLst/>
            </c:spPr>
            <c:extLst>
              <c:ext xmlns:c16="http://schemas.microsoft.com/office/drawing/2014/chart" uri="{C3380CC4-5D6E-409C-BE32-E72D297353CC}">
                <c16:uniqueId val="{00000006-13A3-472F-95E7-995AAFC15C8E}"/>
              </c:ext>
            </c:extLst>
          </c:dPt>
          <c:dPt>
            <c:idx val="6"/>
            <c:bubble3D val="0"/>
            <c:spPr>
              <a:solidFill>
                <a:srgbClr val="F6CA15"/>
              </a:solidFill>
              <a:ln w="19050">
                <a:solidFill>
                  <a:schemeClr val="lt1"/>
                </a:solidFill>
              </a:ln>
              <a:effectLst/>
            </c:spPr>
            <c:extLst>
              <c:ext xmlns:c16="http://schemas.microsoft.com/office/drawing/2014/chart" uri="{C3380CC4-5D6E-409C-BE32-E72D297353CC}">
                <c16:uniqueId val="{00000007-13A3-472F-95E7-995AAFC15C8E}"/>
              </c:ext>
            </c:extLst>
          </c:dPt>
          <c:dLbls>
            <c:dLbl>
              <c:idx val="0"/>
              <c:layout>
                <c:manualLayout>
                  <c:x val="-0.16329085521762349"/>
                  <c:y val="0.18419370464808466"/>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A3-472F-95E7-995AAFC15C8E}"/>
                </c:ext>
              </c:extLst>
            </c:dLbl>
            <c:dLbl>
              <c:idx val="1"/>
              <c:layout>
                <c:manualLayout>
                  <c:x val="-0.11372790806001706"/>
                  <c:y val="-0.20873364937165234"/>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A3-472F-95E7-995AAFC15C8E}"/>
                </c:ext>
              </c:extLst>
            </c:dLbl>
            <c:dLbl>
              <c:idx val="3"/>
              <c:layout>
                <c:manualLayout>
                  <c:x val="-6.2982810081589917E-4"/>
                  <c:y val="6.685486813633995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A3-472F-95E7-995AAFC15C8E}"/>
                </c:ext>
              </c:extLst>
            </c:dLbl>
            <c:dLbl>
              <c:idx val="4"/>
              <c:layout>
                <c:manualLayout>
                  <c:x val="-3.9405188830234542E-2"/>
                  <c:y val="0.1239570960713443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A3-472F-95E7-995AAFC15C8E}"/>
                </c:ext>
              </c:extLst>
            </c:dLbl>
            <c:dLbl>
              <c:idx val="5"/>
              <c:layout>
                <c:manualLayout>
                  <c:x val="-6.6917176975011497E-2"/>
                  <c:y val="3.146618455056137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3A3-472F-95E7-995AAFC15C8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Content Management Hardware</c:v>
                </c:pt>
                <c:pt idx="1">
                  <c:v>Services</c:v>
                </c:pt>
                <c:pt idx="2">
                  <c:v>Video Displays</c:v>
                </c:pt>
                <c:pt idx="3">
                  <c:v>Audio Equipment</c:v>
                </c:pt>
                <c:pt idx="4">
                  <c:v>Capture &amp; Production Equipment</c:v>
                </c:pt>
                <c:pt idx="5">
                  <c:v>Video Projection</c:v>
                </c:pt>
                <c:pt idx="6">
                  <c:v>Other</c:v>
                </c:pt>
              </c:strCache>
            </c:strRef>
          </c:cat>
          <c:val>
            <c:numRef>
              <c:f>Sheet1!$B$2:$B$8</c:f>
              <c:numCache>
                <c:formatCode>0.00%</c:formatCode>
                <c:ptCount val="7"/>
                <c:pt idx="0">
                  <c:v>0.28599999999999998</c:v>
                </c:pt>
                <c:pt idx="1">
                  <c:v>0.22700000000000001</c:v>
                </c:pt>
                <c:pt idx="2">
                  <c:v>0.14499999999999999</c:v>
                </c:pt>
                <c:pt idx="3">
                  <c:v>0.10299999999999999</c:v>
                </c:pt>
                <c:pt idx="4">
                  <c:v>9.1999999999999998E-2</c:v>
                </c:pt>
                <c:pt idx="5">
                  <c:v>3.5999999999999997E-2</c:v>
                </c:pt>
                <c:pt idx="6">
                  <c:v>7.4999999999999997E-2</c:v>
                </c:pt>
              </c:numCache>
            </c:numRef>
          </c:val>
          <c:extLst>
            <c:ext xmlns:c16="http://schemas.microsoft.com/office/drawing/2014/chart" uri="{C3380CC4-5D6E-409C-BE32-E72D297353CC}">
              <c16:uniqueId val="{00000000-13A3-472F-95E7-995AAFC15C8E}"/>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E989E"/>
              </a:solidFill>
              <a:ln w="19050">
                <a:solidFill>
                  <a:schemeClr val="lt1"/>
                </a:solidFill>
              </a:ln>
              <a:effectLst/>
            </c:spPr>
            <c:extLst>
              <c:ext xmlns:c16="http://schemas.microsoft.com/office/drawing/2014/chart" uri="{C3380CC4-5D6E-409C-BE32-E72D297353CC}">
                <c16:uniqueId val="{00000001-7AA2-41DE-A31F-B225211F1BF3}"/>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7AA2-41DE-A31F-B225211F1BF3}"/>
              </c:ext>
            </c:extLst>
          </c:dPt>
          <c:dPt>
            <c:idx val="2"/>
            <c:bubble3D val="0"/>
            <c:spPr>
              <a:solidFill>
                <a:srgbClr val="FBE688"/>
              </a:solidFill>
              <a:ln w="19050">
                <a:solidFill>
                  <a:schemeClr val="lt1"/>
                </a:solidFill>
              </a:ln>
              <a:effectLst/>
            </c:spPr>
            <c:extLst>
              <c:ext xmlns:c16="http://schemas.microsoft.com/office/drawing/2014/chart" uri="{C3380CC4-5D6E-409C-BE32-E72D297353CC}">
                <c16:uniqueId val="{00000003-7AA2-41DE-A31F-B225211F1BF3}"/>
              </c:ext>
            </c:extLst>
          </c:dPt>
          <c:dPt>
            <c:idx val="3"/>
            <c:bubble3D val="0"/>
            <c:spPr>
              <a:solidFill>
                <a:srgbClr val="9ECDCF"/>
              </a:solidFill>
              <a:ln w="19050">
                <a:solidFill>
                  <a:schemeClr val="lt1"/>
                </a:solidFill>
              </a:ln>
              <a:effectLst/>
            </c:spPr>
            <c:extLst>
              <c:ext xmlns:c16="http://schemas.microsoft.com/office/drawing/2014/chart" uri="{C3380CC4-5D6E-409C-BE32-E72D297353CC}">
                <c16:uniqueId val="{00000004-7AA2-41DE-A31F-B225211F1BF3}"/>
              </c:ext>
            </c:extLst>
          </c:dPt>
          <c:dPt>
            <c:idx val="4"/>
            <c:bubble3D val="0"/>
            <c:spPr>
              <a:solidFill>
                <a:srgbClr val="F799A8"/>
              </a:solidFill>
              <a:ln w="19050">
                <a:solidFill>
                  <a:schemeClr val="lt1"/>
                </a:solidFill>
              </a:ln>
              <a:effectLst/>
            </c:spPr>
            <c:extLst>
              <c:ext xmlns:c16="http://schemas.microsoft.com/office/drawing/2014/chart" uri="{C3380CC4-5D6E-409C-BE32-E72D297353CC}">
                <c16:uniqueId val="{00000005-7AA2-41DE-A31F-B225211F1BF3}"/>
              </c:ext>
            </c:extLst>
          </c:dPt>
          <c:dPt>
            <c:idx val="5"/>
            <c:bubble3D val="0"/>
            <c:spPr>
              <a:solidFill>
                <a:srgbClr val="3F4145"/>
              </a:solidFill>
              <a:ln w="19050">
                <a:solidFill>
                  <a:schemeClr val="lt1"/>
                </a:solidFill>
              </a:ln>
              <a:effectLst/>
            </c:spPr>
            <c:extLst>
              <c:ext xmlns:c16="http://schemas.microsoft.com/office/drawing/2014/chart" uri="{C3380CC4-5D6E-409C-BE32-E72D297353CC}">
                <c16:uniqueId val="{00000006-7AA2-41DE-A31F-B225211F1BF3}"/>
              </c:ext>
            </c:extLst>
          </c:dPt>
          <c:dPt>
            <c:idx val="6"/>
            <c:bubble3D val="0"/>
            <c:spPr>
              <a:solidFill>
                <a:schemeClr val="bg1"/>
              </a:solidFill>
              <a:ln w="19050">
                <a:solidFill>
                  <a:schemeClr val="lt1"/>
                </a:solidFill>
              </a:ln>
              <a:effectLst/>
            </c:spPr>
            <c:extLst>
              <c:ext xmlns:c16="http://schemas.microsoft.com/office/drawing/2014/chart" uri="{C3380CC4-5D6E-409C-BE32-E72D297353CC}">
                <c16:uniqueId val="{00000007-7AA2-41DE-A31F-B225211F1BF3}"/>
              </c:ext>
            </c:extLst>
          </c:dPt>
          <c:dPt>
            <c:idx val="7"/>
            <c:bubble3D val="0"/>
            <c:spPr>
              <a:solidFill>
                <a:srgbClr val="F6CA15"/>
              </a:solidFill>
              <a:ln w="19050">
                <a:solidFill>
                  <a:schemeClr val="lt1"/>
                </a:solidFill>
              </a:ln>
              <a:effectLst/>
            </c:spPr>
            <c:extLst>
              <c:ext xmlns:c16="http://schemas.microsoft.com/office/drawing/2014/chart" uri="{C3380CC4-5D6E-409C-BE32-E72D297353CC}">
                <c16:uniqueId val="{0000000F-6DFD-4D61-8A8D-C7ED3ACCDB0B}"/>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1-7AA2-41DE-A31F-B225211F1BF3}"/>
                </c:ext>
              </c:extLst>
            </c:dLbl>
            <c:dLbl>
              <c:idx val="1"/>
              <c:layout>
                <c:manualLayout>
                  <c:x val="-0.12060515900398192"/>
                  <c:y val="-0.19999199838909709"/>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A2-41DE-A31F-B225211F1BF3}"/>
                </c:ext>
              </c:extLst>
            </c:dLbl>
            <c:dLbl>
              <c:idx val="3"/>
              <c:layout>
                <c:manualLayout>
                  <c:x val="6.9548085390554746E-3"/>
                  <c:y val="0.1477262695200455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A2-41DE-A31F-B225211F1BF3}"/>
                </c:ext>
              </c:extLst>
            </c:dLbl>
            <c:dLbl>
              <c:idx val="4"/>
              <c:layout>
                <c:manualLayout>
                  <c:x val="-8.6936244781219196E-2"/>
                  <c:y val="0.257097379274042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A2-41DE-A31F-B225211F1BF3}"/>
                </c:ext>
              </c:extLst>
            </c:dLbl>
            <c:dLbl>
              <c:idx val="5"/>
              <c:layout>
                <c:manualLayout>
                  <c:x val="-0.12429705927406057"/>
                  <c:y val="0.15796502502487281"/>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3486362944226563"/>
                      <c:h val="0.17636608494073683"/>
                    </c:manualLayout>
                  </c15:layout>
                </c:ext>
                <c:ext xmlns:c16="http://schemas.microsoft.com/office/drawing/2014/chart" uri="{C3380CC4-5D6E-409C-BE32-E72D297353CC}">
                  <c16:uniqueId val="{00000006-7AA2-41DE-A31F-B225211F1BF3}"/>
                </c:ext>
              </c:extLst>
            </c:dLbl>
            <c:dLbl>
              <c:idx val="6"/>
              <c:layout>
                <c:manualLayout>
                  <c:x val="-7.4874468164042973E-2"/>
                  <c:y val="9.4481831218251877E-3"/>
                </c:manualLayout>
              </c:layout>
              <c:showLegendKey val="0"/>
              <c:showVal val="1"/>
              <c:showCatName val="1"/>
              <c:showSerName val="0"/>
              <c:showPercent val="0"/>
              <c:showBubbleSize val="0"/>
              <c:extLst>
                <c:ext xmlns:c15="http://schemas.microsoft.com/office/drawing/2012/chart" uri="{CE6537A1-D6FC-4f65-9D91-7224C49458BB}">
                  <c15:layout>
                    <c:manualLayout>
                      <c:w val="0.24113629499167749"/>
                      <c:h val="0.18178304326391662"/>
                    </c:manualLayout>
                  </c15:layout>
                </c:ext>
                <c:ext xmlns:c16="http://schemas.microsoft.com/office/drawing/2014/chart" uri="{C3380CC4-5D6E-409C-BE32-E72D297353CC}">
                  <c16:uniqueId val="{00000007-7AA2-41DE-A31F-B225211F1BF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Content Management Hardware</c:v>
                </c:pt>
                <c:pt idx="1">
                  <c:v>Services</c:v>
                </c:pt>
                <c:pt idx="2">
                  <c:v>Audio Equipment</c:v>
                </c:pt>
                <c:pt idx="3">
                  <c:v>Infrastructure</c:v>
                </c:pt>
                <c:pt idx="4">
                  <c:v>Capture &amp; Production Equipment</c:v>
                </c:pt>
                <c:pt idx="5">
                  <c:v>Environmental</c:v>
                </c:pt>
                <c:pt idx="6">
                  <c:v>Standalone Software</c:v>
                </c:pt>
                <c:pt idx="7">
                  <c:v>Other</c:v>
                </c:pt>
              </c:strCache>
            </c:strRef>
          </c:cat>
          <c:val>
            <c:numRef>
              <c:f>Sheet1!$B$2:$B$9</c:f>
              <c:numCache>
                <c:formatCode>0%</c:formatCode>
                <c:ptCount val="8"/>
                <c:pt idx="0" formatCode="0.00%">
                  <c:v>0.32700000000000001</c:v>
                </c:pt>
                <c:pt idx="1">
                  <c:v>0.23400000000000001</c:v>
                </c:pt>
                <c:pt idx="2" formatCode="0.00%">
                  <c:v>0.14499999999999999</c:v>
                </c:pt>
                <c:pt idx="3">
                  <c:v>9.1999999999999998E-2</c:v>
                </c:pt>
                <c:pt idx="4" formatCode="0.00%">
                  <c:v>9.0999999999999998E-2</c:v>
                </c:pt>
                <c:pt idx="5" formatCode="0.00%">
                  <c:v>0.04</c:v>
                </c:pt>
                <c:pt idx="6" formatCode="0.00%">
                  <c:v>2.9000000000000001E-2</c:v>
                </c:pt>
                <c:pt idx="7">
                  <c:v>0.03</c:v>
                </c:pt>
              </c:numCache>
            </c:numRef>
          </c:val>
          <c:extLst>
            <c:ext xmlns:c16="http://schemas.microsoft.com/office/drawing/2014/chart" uri="{C3380CC4-5D6E-409C-BE32-E72D297353CC}">
              <c16:uniqueId val="{00000000-7AA2-41DE-A31F-B225211F1BF3}"/>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BE688"/>
              </a:solidFill>
              <a:ln w="19050">
                <a:solidFill>
                  <a:schemeClr val="lt1"/>
                </a:solidFill>
              </a:ln>
              <a:effectLst/>
            </c:spPr>
            <c:extLst>
              <c:ext xmlns:c16="http://schemas.microsoft.com/office/drawing/2014/chart" uri="{C3380CC4-5D6E-409C-BE32-E72D297353CC}">
                <c16:uniqueId val="{00000001-2134-4AEA-A49A-510A3AABE43B}"/>
              </c:ext>
            </c:extLst>
          </c:dPt>
          <c:dPt>
            <c:idx val="1"/>
            <c:bubble3D val="0"/>
            <c:spPr>
              <a:solidFill>
                <a:srgbClr val="9ECDCF"/>
              </a:solidFill>
              <a:ln w="19050">
                <a:solidFill>
                  <a:schemeClr val="lt1"/>
                </a:solidFill>
              </a:ln>
              <a:effectLst/>
            </c:spPr>
            <c:extLst>
              <c:ext xmlns:c16="http://schemas.microsoft.com/office/drawing/2014/chart" uri="{C3380CC4-5D6E-409C-BE32-E72D297353CC}">
                <c16:uniqueId val="{00000002-2134-4AEA-A49A-510A3AABE43B}"/>
              </c:ext>
            </c:extLst>
          </c:dPt>
          <c:dPt>
            <c:idx val="2"/>
            <c:bubble3D val="0"/>
            <c:spPr>
              <a:solidFill>
                <a:srgbClr val="3F4145"/>
              </a:solidFill>
              <a:ln w="19050">
                <a:solidFill>
                  <a:schemeClr val="lt1"/>
                </a:solidFill>
              </a:ln>
              <a:effectLst/>
            </c:spPr>
            <c:extLst>
              <c:ext xmlns:c16="http://schemas.microsoft.com/office/drawing/2014/chart" uri="{C3380CC4-5D6E-409C-BE32-E72D297353CC}">
                <c16:uniqueId val="{00000004-2134-4AEA-A49A-510A3AABE43B}"/>
              </c:ext>
            </c:extLst>
          </c:dPt>
          <c:dPt>
            <c:idx val="3"/>
            <c:bubble3D val="0"/>
            <c:spPr>
              <a:solidFill>
                <a:srgbClr val="F1834C"/>
              </a:solidFill>
              <a:ln w="19050">
                <a:solidFill>
                  <a:schemeClr val="lt1"/>
                </a:solidFill>
              </a:ln>
              <a:effectLst/>
            </c:spPr>
            <c:extLst>
              <c:ext xmlns:c16="http://schemas.microsoft.com/office/drawing/2014/chart" uri="{C3380CC4-5D6E-409C-BE32-E72D297353CC}">
                <c16:uniqueId val="{00000008-2134-4AEA-A49A-510A3AABE43B}"/>
              </c:ext>
            </c:extLst>
          </c:dPt>
          <c:dPt>
            <c:idx val="4"/>
            <c:bubble3D val="0"/>
            <c:spPr>
              <a:solidFill>
                <a:srgbClr val="EE3353"/>
              </a:solidFill>
              <a:ln w="19050">
                <a:solidFill>
                  <a:schemeClr val="lt1"/>
                </a:solidFill>
              </a:ln>
              <a:effectLst/>
            </c:spPr>
            <c:extLst>
              <c:ext xmlns:c16="http://schemas.microsoft.com/office/drawing/2014/chart" uri="{C3380CC4-5D6E-409C-BE32-E72D297353CC}">
                <c16:uniqueId val="{00000005-2134-4AEA-A49A-510A3AABE43B}"/>
              </c:ext>
            </c:extLst>
          </c:dPt>
          <c:dPt>
            <c:idx val="5"/>
            <c:bubble3D val="0"/>
            <c:spPr>
              <a:solidFill>
                <a:srgbClr val="3E989E"/>
              </a:solidFill>
              <a:ln w="19050">
                <a:solidFill>
                  <a:schemeClr val="lt1"/>
                </a:solidFill>
              </a:ln>
              <a:effectLst/>
            </c:spPr>
            <c:extLst>
              <c:ext xmlns:c16="http://schemas.microsoft.com/office/drawing/2014/chart" uri="{C3380CC4-5D6E-409C-BE32-E72D297353CC}">
                <c16:uniqueId val="{00000006-2134-4AEA-A49A-510A3AABE43B}"/>
              </c:ext>
            </c:extLst>
          </c:dPt>
          <c:dPt>
            <c:idx val="6"/>
            <c:bubble3D val="0"/>
            <c:spPr>
              <a:solidFill>
                <a:srgbClr val="FDF3C4"/>
              </a:solidFill>
              <a:ln w="19050">
                <a:solidFill>
                  <a:schemeClr val="lt1"/>
                </a:solidFill>
              </a:ln>
              <a:effectLst/>
            </c:spPr>
            <c:extLst>
              <c:ext xmlns:c16="http://schemas.microsoft.com/office/drawing/2014/chart" uri="{C3380CC4-5D6E-409C-BE32-E72D297353CC}">
                <c16:uniqueId val="{00000007-2134-4AEA-A49A-510A3AABE43B}"/>
              </c:ext>
            </c:extLst>
          </c:dPt>
          <c:dPt>
            <c:idx val="7"/>
            <c:bubble3D val="0"/>
            <c:spPr>
              <a:solidFill>
                <a:srgbClr val="F6CA15"/>
              </a:solidFill>
              <a:ln w="19050">
                <a:solidFill>
                  <a:schemeClr val="lt1"/>
                </a:solidFill>
              </a:ln>
              <a:effectLst/>
            </c:spPr>
            <c:extLst>
              <c:ext xmlns:c16="http://schemas.microsoft.com/office/drawing/2014/chart" uri="{C3380CC4-5D6E-409C-BE32-E72D297353CC}">
                <c16:uniqueId val="{00000003-2134-4AEA-A49A-510A3AABE43B}"/>
              </c:ext>
            </c:extLst>
          </c:dPt>
          <c:dLbls>
            <c:dLbl>
              <c:idx val="0"/>
              <c:layout>
                <c:manualLayout>
                  <c:x val="-0.15722136157661301"/>
                  <c:y val="0.16758137452186689"/>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34-4AEA-A49A-510A3AABE43B}"/>
                </c:ext>
              </c:extLst>
            </c:dLbl>
            <c:dLbl>
              <c:idx val="2"/>
              <c:layout>
                <c:manualLayout>
                  <c:x val="-5.0885471308447373E-2"/>
                  <c:y val="-2.1363109368083003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6843091003096081"/>
                      <c:h val="0.27571269389012443"/>
                    </c:manualLayout>
                  </c15:layout>
                </c:ext>
                <c:ext xmlns:c16="http://schemas.microsoft.com/office/drawing/2014/chart" uri="{C3380CC4-5D6E-409C-BE32-E72D297353CC}">
                  <c16:uniqueId val="{00000004-2134-4AEA-A49A-510A3AABE43B}"/>
                </c:ext>
              </c:extLst>
            </c:dLbl>
            <c:dLbl>
              <c:idx val="3"/>
              <c:layout>
                <c:manualLayout>
                  <c:x val="-6.4792029876743372E-3"/>
                  <c:y val="-3.138532650535354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134-4AEA-A49A-510A3AABE43B}"/>
                </c:ext>
              </c:extLst>
            </c:dLbl>
            <c:dLbl>
              <c:idx val="4"/>
              <c:layout>
                <c:manualLayout>
                  <c:x val="3.1391928394285127E-3"/>
                  <c:y val="4.679109882572824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34-4AEA-A49A-510A3AABE43B}"/>
                </c:ext>
              </c:extLst>
            </c:dLbl>
            <c:dLbl>
              <c:idx val="5"/>
              <c:layout>
                <c:manualLayout>
                  <c:x val="-6.015608296944211E-2"/>
                  <c:y val="0.1033970483446307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134-4AEA-A49A-510A3AABE43B}"/>
                </c:ext>
              </c:extLst>
            </c:dLbl>
            <c:dLbl>
              <c:idx val="6"/>
              <c:layout>
                <c:manualLayout>
                  <c:x val="2.6322773836758125E-2"/>
                  <c:y val="9.8523773526035894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134-4AEA-A49A-510A3AABE43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Audio Equipment</c:v>
                </c:pt>
                <c:pt idx="1">
                  <c:v>Infrastructure</c:v>
                </c:pt>
                <c:pt idx="2">
                  <c:v>Environmental</c:v>
                </c:pt>
                <c:pt idx="3">
                  <c:v>Control &amp; Collaboration</c:v>
                </c:pt>
                <c:pt idx="4">
                  <c:v>Services</c:v>
                </c:pt>
                <c:pt idx="5">
                  <c:v>Content Management Hardware</c:v>
                </c:pt>
                <c:pt idx="6">
                  <c:v>Standalone Spoftware</c:v>
                </c:pt>
                <c:pt idx="7">
                  <c:v>Other</c:v>
                </c:pt>
              </c:strCache>
            </c:strRef>
          </c:cat>
          <c:val>
            <c:numRef>
              <c:f>Sheet1!$B$2:$B$9</c:f>
              <c:numCache>
                <c:formatCode>0.00%</c:formatCode>
                <c:ptCount val="8"/>
                <c:pt idx="0" formatCode="0%">
                  <c:v>0.30099999999999999</c:v>
                </c:pt>
                <c:pt idx="1">
                  <c:v>0.182</c:v>
                </c:pt>
                <c:pt idx="2">
                  <c:v>0.151</c:v>
                </c:pt>
                <c:pt idx="3">
                  <c:v>0.13200000000000001</c:v>
                </c:pt>
                <c:pt idx="4">
                  <c:v>7.8E-2</c:v>
                </c:pt>
                <c:pt idx="5">
                  <c:v>5.3999999999999999E-2</c:v>
                </c:pt>
                <c:pt idx="6">
                  <c:v>3.7999999999999999E-2</c:v>
                </c:pt>
                <c:pt idx="7">
                  <c:v>6.4000000000000001E-2</c:v>
                </c:pt>
              </c:numCache>
            </c:numRef>
          </c:val>
          <c:extLst>
            <c:ext xmlns:c16="http://schemas.microsoft.com/office/drawing/2014/chart" uri="{C3380CC4-5D6E-409C-BE32-E72D297353CC}">
              <c16:uniqueId val="{00000000-2134-4AEA-A49A-510A3AABE43B}"/>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33232320970479E-3"/>
          <c:y val="2.6263793288749938E-2"/>
          <c:w val="0.95440518604973446"/>
          <c:h val="0.97373624057579955"/>
        </c:manualLayout>
      </c:layout>
      <c:scatterChart>
        <c:scatterStyle val="lineMarker"/>
        <c:varyColors val="0"/>
        <c:ser>
          <c:idx val="1"/>
          <c:order val="1"/>
          <c:tx>
            <c:strRef>
              <c:f>Sheet1!$B$1</c:f>
              <c:strCache>
                <c:ptCount val="1"/>
                <c:pt idx="0">
                  <c:v>2025</c:v>
                </c:pt>
              </c:strCache>
            </c:strRef>
          </c:tx>
          <c:spPr>
            <a:ln w="19050">
              <a:noFill/>
            </a:ln>
          </c:spPr>
          <c:marker>
            <c:spPr>
              <a:solidFill>
                <a:srgbClr val="FFC000"/>
              </a:solidFill>
            </c:spPr>
          </c:marker>
          <c:dLbls>
            <c:dLbl>
              <c:idx val="0"/>
              <c:tx>
                <c:rich>
                  <a:bodyPr/>
                  <a:lstStyle/>
                  <a:p>
                    <a:r>
                      <a:rPr lang="en-US"/>
                      <a:t>$60.9B</a:t>
                    </a:r>
                  </a:p>
                </c:rich>
              </c:tx>
              <c:dLblPos val="l"/>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0-996E-4AE5-8AE3-41E44B4DB01F}"/>
                </c:ext>
              </c:extLst>
            </c:dLbl>
            <c:dLbl>
              <c:idx val="1"/>
              <c:tx>
                <c:rich>
                  <a:bodyPr/>
                  <a:lstStyle/>
                  <a:p>
                    <a:fld id="{FA801486-53F9-4267-9296-3249D63D372A}" type="CELLRANGE">
                      <a:rPr lang="en-US" b="0" smtClean="0"/>
                      <a:pPr/>
                      <a:t>[CELLRANGE]</a:t>
                    </a:fld>
                    <a:r>
                      <a:rPr lang="en-US" b="0"/>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96E-4AE5-8AE3-41E44B4DB01F}"/>
                </c:ext>
              </c:extLst>
            </c:dLbl>
            <c:dLbl>
              <c:idx val="2"/>
              <c:tx>
                <c:rich>
                  <a:bodyPr/>
                  <a:lstStyle/>
                  <a:p>
                    <a:fld id="{FA801486-53F9-4267-9296-3249D63D372A}" type="CELLRANGE">
                      <a:rPr lang="en-US" b="0" smtClean="0"/>
                      <a:pPr/>
                      <a:t>[CELLRANGE]</a:t>
                    </a:fld>
                    <a:r>
                      <a:rPr lang="en-US" b="0"/>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96E-4AE5-8AE3-41E44B4DB01F}"/>
                </c:ext>
              </c:extLst>
            </c:dLbl>
            <c:dLbl>
              <c:idx val="3"/>
              <c:tx>
                <c:rich>
                  <a:bodyPr/>
                  <a:lstStyle/>
                  <a:p>
                    <a:fld id="{FA801486-53F9-4267-9296-3249D63D372A}" type="CELLRANGE">
                      <a:rPr lang="en-US" b="0" smtClean="0"/>
                      <a:pPr/>
                      <a:t>[CELLRANGE]</a:t>
                    </a:fld>
                    <a:r>
                      <a:rPr lang="en-US" b="0"/>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96E-4AE5-8AE3-41E44B4DB01F}"/>
                </c:ext>
              </c:extLst>
            </c:dLbl>
            <c:dLbl>
              <c:idx val="4"/>
              <c:tx>
                <c:rich>
                  <a:bodyPr/>
                  <a:lstStyle/>
                  <a:p>
                    <a:fld id="{FA801486-53F9-4267-9296-3249D63D372A}" type="CELLRANGE">
                      <a:rPr lang="en-US" b="0" smtClean="0"/>
                      <a:pPr/>
                      <a:t>[CELLRANGE]</a:t>
                    </a:fld>
                    <a:r>
                      <a:rPr lang="en-US" b="0"/>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96E-4AE5-8AE3-41E44B4DB01F}"/>
                </c:ext>
              </c:extLst>
            </c:dLbl>
            <c:dLbl>
              <c:idx val="5"/>
              <c:tx>
                <c:rich>
                  <a:bodyPr/>
                  <a:lstStyle/>
                  <a:p>
                    <a:fld id="{FA801486-53F9-4267-9296-3249D63D372A}" type="CELLRANGE">
                      <a:rPr lang="en-US" b="0" smtClean="0"/>
                      <a:pPr/>
                      <a:t>[CELLRANGE]</a:t>
                    </a:fld>
                    <a:r>
                      <a:rPr lang="en-US" b="0"/>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996E-4AE5-8AE3-41E44B4DB01F}"/>
                </c:ext>
              </c:extLst>
            </c:dLbl>
            <c:dLbl>
              <c:idx val="6"/>
              <c:tx>
                <c:rich>
                  <a:bodyPr/>
                  <a:lstStyle/>
                  <a:p>
                    <a:fld id="{FA801486-53F9-4267-9296-3249D63D372A}" type="CELLRANGE">
                      <a:rPr lang="en-US" b="0" smtClean="0"/>
                      <a:pPr/>
                      <a:t>[CELLRANGE]</a:t>
                    </a:fld>
                    <a:r>
                      <a:rPr lang="en-US" b="0"/>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96E-4AE5-8AE3-41E44B4DB01F}"/>
                </c:ext>
              </c:extLst>
            </c:dLbl>
            <c:dLbl>
              <c:idx val="7"/>
              <c:tx>
                <c:rich>
                  <a:bodyPr/>
                  <a:lstStyle/>
                  <a:p>
                    <a:fld id="{FA801486-53F9-4267-9296-3249D63D372A}" type="CELLRANGE">
                      <a:rPr lang="en-US" b="0" smtClean="0"/>
                      <a:pPr/>
                      <a:t>[CELLRANGE]</a:t>
                    </a:fld>
                    <a:r>
                      <a:rPr lang="en-US" b="0"/>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96E-4AE5-8AE3-41E44B4DB01F}"/>
                </c:ext>
              </c:extLst>
            </c:dLbl>
            <c:dLbl>
              <c:idx val="8"/>
              <c:tx>
                <c:rich>
                  <a:bodyPr/>
                  <a:lstStyle/>
                  <a:p>
                    <a:fld id="{FA801486-53F9-4267-9296-3249D63D372A}" type="CELLRANGE">
                      <a:rPr lang="en-US" b="0" smtClean="0"/>
                      <a:pPr/>
                      <a:t>[CELLRANGE]</a:t>
                    </a:fld>
                    <a:r>
                      <a:rPr lang="en-US" b="0"/>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996E-4AE5-8AE3-41E44B4DB01F}"/>
                </c:ext>
              </c:extLst>
            </c:dLbl>
            <c:dLbl>
              <c:idx val="9"/>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9-996E-4AE5-8AE3-41E44B4DB01F}"/>
                </c:ext>
              </c:extLst>
            </c:dLbl>
            <c:dLbl>
              <c:idx val="10"/>
              <c:tx>
                <c:rich>
                  <a:bodyPr/>
                  <a:lstStyle/>
                  <a:p>
                    <a:fld id="{FA801486-53F9-4267-9296-3249D63D372A}" type="CELLRANGE">
                      <a:rPr lang="en-US" b="0" smtClean="0"/>
                      <a:pPr/>
                      <a:t>[CELLRANGE]</a:t>
                    </a:fld>
                    <a:r>
                      <a:rPr lang="en-US" b="0"/>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996E-4AE5-8AE3-41E44B4DB01F}"/>
                </c:ext>
              </c:extLst>
            </c:dLbl>
            <c:dLbl>
              <c:idx val="11"/>
              <c:tx>
                <c:rich>
                  <a:bodyPr/>
                  <a:lstStyle/>
                  <a:p>
                    <a:fld id="{FA801486-53F9-4267-9296-3249D63D372A}" type="CELLRANGE">
                      <a:rPr lang="en-US" b="0" smtClean="0"/>
                      <a:pPr/>
                      <a:t>[CELLRANGE]</a:t>
                    </a:fld>
                    <a:r>
                      <a:rPr lang="en-US" b="0"/>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96E-4AE5-8AE3-41E44B4DB01F}"/>
                </c:ext>
              </c:extLst>
            </c:dLbl>
            <c:dLbl>
              <c:idx val="12"/>
              <c:tx>
                <c:rich>
                  <a:bodyPr/>
                  <a:lstStyle/>
                  <a:p>
                    <a:fld id="{FA801486-53F9-4267-9296-3249D63D372A}" type="CELLRANGE">
                      <a:rPr lang="en-US" b="0" smtClean="0"/>
                      <a:pPr/>
                      <a:t>[CELLRANGE]</a:t>
                    </a:fld>
                    <a:r>
                      <a:rPr lang="en-US" b="0"/>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996E-4AE5-8AE3-41E44B4DB01F}"/>
                </c:ext>
              </c:extLst>
            </c:dLbl>
            <c:numFmt formatCode="&quot;$&quot;#,##0.0" sourceLinked="0"/>
            <c:spPr>
              <a:noFill/>
              <a:ln>
                <a:noFill/>
              </a:ln>
              <a:effectLst/>
            </c:spPr>
            <c:txPr>
              <a:bodyPr rot="0" vert="horz" lIns="38100" tIns="19050" rIns="38100" bIns="19050">
                <a:spAutoFit/>
              </a:bodyPr>
              <a:lstStyle/>
              <a:p>
                <a:pPr>
                  <a:defRPr sz="1400"/>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ext>
            </c:extLst>
          </c:dLbls>
          <c:errBars>
            <c:errDir val="x"/>
            <c:errBarType val="both"/>
            <c:errValType val="cust"/>
            <c:noEndCap val="0"/>
            <c:plus>
              <c:numRef>
                <c:f>Sheet1!$E$2:$E$13</c:f>
                <c:numCache>
                  <c:formatCode>General</c:formatCode>
                  <c:ptCount val="12"/>
                  <c:pt idx="0">
                    <c:v>9.5000000000000071</c:v>
                  </c:pt>
                  <c:pt idx="1">
                    <c:v>5.2999999999999972</c:v>
                  </c:pt>
                  <c:pt idx="2">
                    <c:v>8.2000000000000028</c:v>
                  </c:pt>
                  <c:pt idx="3">
                    <c:v>8.6999999999999957</c:v>
                  </c:pt>
                  <c:pt idx="4">
                    <c:v>7.9000000000000057</c:v>
                  </c:pt>
                  <c:pt idx="5">
                    <c:v>14.300000000000004</c:v>
                  </c:pt>
                  <c:pt idx="6">
                    <c:v>9</c:v>
                  </c:pt>
                  <c:pt idx="7">
                    <c:v>3.3999999999999986</c:v>
                  </c:pt>
                  <c:pt idx="8">
                    <c:v>3.4000000000000021</c:v>
                  </c:pt>
                </c:numCache>
              </c:numRef>
            </c:plus>
            <c:minus>
              <c:numRef>
                <c:f>Sheet1!$F$2:$F$6</c:f>
                <c:numCache>
                  <c:formatCode>General</c:formatCode>
                  <c:ptCount val="5"/>
                </c:numCache>
              </c:numRef>
            </c:minus>
          </c:errBars>
          <c:xVal>
            <c:numRef>
              <c:f>Sheet1!$B$2:$B$13</c:f>
              <c:numCache>
                <c:formatCode>_("$"* #,##0.0_);_("$"* \(#,##0.0\);_("$"* "-"??_);_(@_)</c:formatCode>
                <c:ptCount val="12"/>
                <c:pt idx="0">
                  <c:v>60.9</c:v>
                </c:pt>
                <c:pt idx="1">
                  <c:v>41.6</c:v>
                </c:pt>
                <c:pt idx="2">
                  <c:v>42</c:v>
                </c:pt>
                <c:pt idx="3">
                  <c:v>44.2</c:v>
                </c:pt>
                <c:pt idx="4">
                  <c:v>36.799999999999997</c:v>
                </c:pt>
                <c:pt idx="5">
                  <c:v>38.4</c:v>
                </c:pt>
                <c:pt idx="6">
                  <c:v>36</c:v>
                </c:pt>
                <c:pt idx="7">
                  <c:v>18.5</c:v>
                </c:pt>
                <c:pt idx="8">
                  <c:v>13.7</c:v>
                </c:pt>
              </c:numCache>
            </c:numRef>
          </c:xVal>
          <c:yVal>
            <c:numRef>
              <c:f>Sheet1!$D$2:$D$13</c:f>
              <c:numCache>
                <c:formatCode>General</c:formatCode>
                <c:ptCount val="12"/>
                <c:pt idx="0">
                  <c:v>5</c:v>
                </c:pt>
                <c:pt idx="1">
                  <c:v>3.5</c:v>
                </c:pt>
                <c:pt idx="2">
                  <c:v>4</c:v>
                </c:pt>
                <c:pt idx="3">
                  <c:v>4.5</c:v>
                </c:pt>
                <c:pt idx="4">
                  <c:v>2.5</c:v>
                </c:pt>
                <c:pt idx="5">
                  <c:v>3</c:v>
                </c:pt>
                <c:pt idx="6">
                  <c:v>2</c:v>
                </c:pt>
                <c:pt idx="7">
                  <c:v>1.5</c:v>
                </c:pt>
                <c:pt idx="8">
                  <c:v>1</c:v>
                </c:pt>
              </c:numCache>
            </c:numRef>
          </c:yVal>
          <c:smooth val="0"/>
          <c:extLst>
            <c:ext xmlns:c15="http://schemas.microsoft.com/office/drawing/2012/chart" uri="{02D57815-91ED-43cb-92C2-25804820EDAC}">
              <c15:datalabelsRange>
                <c15:f>Sheet1!$B$2:$B$13</c15:f>
                <c15:dlblRangeCache>
                  <c:ptCount val="12"/>
                  <c:pt idx="0">
                    <c:v> $60.9 </c:v>
                  </c:pt>
                  <c:pt idx="1">
                    <c:v> $41.6 </c:v>
                  </c:pt>
                  <c:pt idx="2">
                    <c:v> $42.0 </c:v>
                  </c:pt>
                  <c:pt idx="3">
                    <c:v> $44.2 </c:v>
                  </c:pt>
                  <c:pt idx="4">
                    <c:v> $36.8 </c:v>
                  </c:pt>
                  <c:pt idx="5">
                    <c:v> $38.4 </c:v>
                  </c:pt>
                  <c:pt idx="6">
                    <c:v> $36.0 </c:v>
                  </c:pt>
                  <c:pt idx="7">
                    <c:v> $18.5 </c:v>
                  </c:pt>
                  <c:pt idx="8">
                    <c:v> $13.7 </c:v>
                  </c:pt>
                </c15:dlblRangeCache>
              </c15:datalabelsRange>
            </c:ext>
            <c:ext xmlns:c16="http://schemas.microsoft.com/office/drawing/2014/chart" uri="{C3380CC4-5D6E-409C-BE32-E72D297353CC}">
              <c16:uniqueId val="{0000000D-996E-4AE5-8AE3-41E44B4DB01F}"/>
            </c:ext>
          </c:extLst>
        </c:ser>
        <c:ser>
          <c:idx val="2"/>
          <c:order val="2"/>
          <c:tx>
            <c:strRef>
              <c:f>Sheet1!$C$1</c:f>
              <c:strCache>
                <c:ptCount val="1"/>
                <c:pt idx="0">
                  <c:v>2030</c:v>
                </c:pt>
              </c:strCache>
            </c:strRef>
          </c:tx>
          <c:spPr>
            <a:ln w="19050">
              <a:noFill/>
            </a:ln>
          </c:spPr>
          <c:marker>
            <c:spPr>
              <a:solidFill>
                <a:srgbClr val="3E989E"/>
              </a:solidFill>
            </c:spPr>
          </c:marker>
          <c:dLbls>
            <c:dLbl>
              <c:idx val="0"/>
              <c:tx>
                <c:rich>
                  <a:bodyPr/>
                  <a:lstStyle/>
                  <a:p>
                    <a:r>
                      <a:rPr lang="en-US" b="0"/>
                      <a:t>$70.4B</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E-996E-4AE5-8AE3-41E44B4DB01F}"/>
                </c:ext>
              </c:extLst>
            </c:dLbl>
            <c:dLbl>
              <c:idx val="1"/>
              <c:layout>
                <c:manualLayout>
                  <c:x val="0"/>
                  <c:y val="0"/>
                </c:manualLayout>
              </c:layout>
              <c:tx>
                <c:rich>
                  <a:bodyPr/>
                  <a:lstStyle/>
                  <a:p>
                    <a:fld id="{BE044D34-DC0C-49A7-94A3-6E2530BD31CD}" type="CELLRANGE">
                      <a:rPr lang="en-US" b="0" smtClean="0"/>
                      <a:pPr/>
                      <a:t>[CELLRANGE]</a:t>
                    </a:fld>
                    <a:r>
                      <a:rPr lang="en-US" b="0"/>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996E-4AE5-8AE3-41E44B4DB01F}"/>
                </c:ext>
              </c:extLst>
            </c:dLbl>
            <c:dLbl>
              <c:idx val="2"/>
              <c:layout>
                <c:manualLayout>
                  <c:x val="0"/>
                  <c:y val="0"/>
                </c:manualLayout>
              </c:layout>
              <c:tx>
                <c:rich>
                  <a:bodyPr/>
                  <a:lstStyle/>
                  <a:p>
                    <a:fld id="{BE044D34-DC0C-49A7-94A3-6E2530BD31CD}" type="CELLRANGE">
                      <a:rPr lang="en-US" b="0" smtClean="0"/>
                      <a:pPr/>
                      <a:t>[CELLRANGE]</a:t>
                    </a:fld>
                    <a:r>
                      <a:rPr lang="en-US" b="0"/>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996E-4AE5-8AE3-41E44B4DB01F}"/>
                </c:ext>
              </c:extLst>
            </c:dLbl>
            <c:dLbl>
              <c:idx val="3"/>
              <c:tx>
                <c:rich>
                  <a:bodyPr/>
                  <a:lstStyle/>
                  <a:p>
                    <a:fld id="{BE044D34-DC0C-49A7-94A3-6E2530BD31CD}" type="CELLRANGE">
                      <a:rPr lang="en-US" b="0" smtClean="0"/>
                      <a:pPr/>
                      <a:t>[CELLRANGE]</a:t>
                    </a:fld>
                    <a:r>
                      <a:rPr lang="en-US" b="0"/>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996E-4AE5-8AE3-41E44B4DB01F}"/>
                </c:ext>
              </c:extLst>
            </c:dLbl>
            <c:dLbl>
              <c:idx val="4"/>
              <c:layout>
                <c:manualLayout>
                  <c:x val="0"/>
                  <c:y val="0"/>
                </c:manualLayout>
              </c:layout>
              <c:tx>
                <c:rich>
                  <a:bodyPr/>
                  <a:lstStyle/>
                  <a:p>
                    <a:fld id="{BE044D34-DC0C-49A7-94A3-6E2530BD31CD}" type="CELLRANGE">
                      <a:rPr lang="en-US" b="0" smtClean="0"/>
                      <a:pPr/>
                      <a:t>[CELLRANGE]</a:t>
                    </a:fld>
                    <a:r>
                      <a:rPr lang="en-US" b="0"/>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996E-4AE5-8AE3-41E44B4DB01F}"/>
                </c:ext>
              </c:extLst>
            </c:dLbl>
            <c:dLbl>
              <c:idx val="5"/>
              <c:layout>
                <c:manualLayout>
                  <c:x val="0"/>
                  <c:y val="0"/>
                </c:manualLayout>
              </c:layout>
              <c:tx>
                <c:rich>
                  <a:bodyPr/>
                  <a:lstStyle/>
                  <a:p>
                    <a:fld id="{BE044D34-DC0C-49A7-94A3-6E2530BD31CD}" type="CELLRANGE">
                      <a:rPr lang="en-US" b="0" smtClean="0"/>
                      <a:pPr/>
                      <a:t>[CELLRANGE]</a:t>
                    </a:fld>
                    <a:r>
                      <a:rPr lang="en-US" b="0"/>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996E-4AE5-8AE3-41E44B4DB01F}"/>
                </c:ext>
              </c:extLst>
            </c:dLbl>
            <c:dLbl>
              <c:idx val="6"/>
              <c:layout>
                <c:manualLayout>
                  <c:x val="-1.381087851497251E-16"/>
                  <c:y val="-9.2688935551697642E-17"/>
                </c:manualLayout>
              </c:layout>
              <c:tx>
                <c:rich>
                  <a:bodyPr/>
                  <a:lstStyle/>
                  <a:p>
                    <a:fld id="{BE044D34-DC0C-49A7-94A3-6E2530BD31CD}" type="CELLRANGE">
                      <a:rPr lang="en-US" b="0" smtClean="0"/>
                      <a:pPr/>
                      <a:t>[CELLRANGE]</a:t>
                    </a:fld>
                    <a:r>
                      <a:rPr lang="en-US" b="0"/>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996E-4AE5-8AE3-41E44B4DB01F}"/>
                </c:ext>
              </c:extLst>
            </c:dLbl>
            <c:dLbl>
              <c:idx val="7"/>
              <c:layout>
                <c:manualLayout>
                  <c:x val="-6.9054392574862548E-17"/>
                  <c:y val="-9.2688935551697642E-17"/>
                </c:manualLayout>
              </c:layout>
              <c:tx>
                <c:rich>
                  <a:bodyPr/>
                  <a:lstStyle/>
                  <a:p>
                    <a:fld id="{BE044D34-DC0C-49A7-94A3-6E2530BD31CD}" type="CELLRANGE">
                      <a:rPr lang="en-US" b="0" smtClean="0"/>
                      <a:pPr/>
                      <a:t>[CELLRANGE]</a:t>
                    </a:fld>
                    <a:r>
                      <a:rPr lang="en-US" b="0"/>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996E-4AE5-8AE3-41E44B4DB01F}"/>
                </c:ext>
              </c:extLst>
            </c:dLbl>
            <c:dLbl>
              <c:idx val="8"/>
              <c:layout>
                <c:manualLayout>
                  <c:x val="0"/>
                  <c:y val="0"/>
                </c:manualLayout>
              </c:layout>
              <c:tx>
                <c:rich>
                  <a:bodyPr/>
                  <a:lstStyle/>
                  <a:p>
                    <a:fld id="{BE044D34-DC0C-49A7-94A3-6E2530BD31CD}" type="CELLRANGE">
                      <a:rPr lang="en-US" b="0" smtClean="0"/>
                      <a:pPr/>
                      <a:t>[CELLRANGE]</a:t>
                    </a:fld>
                    <a:r>
                      <a:rPr lang="en-US" b="0"/>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996E-4AE5-8AE3-41E44B4DB01F}"/>
                </c:ext>
              </c:extLst>
            </c:dLbl>
            <c:dLbl>
              <c:idx val="9"/>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996E-4AE5-8AE3-41E44B4DB01F}"/>
                </c:ext>
              </c:extLst>
            </c:dLbl>
            <c:dLbl>
              <c:idx val="10"/>
              <c:layout>
                <c:manualLayout>
                  <c:x val="3.9366129704480612E-2"/>
                  <c:y val="1.8327342155205865E-2"/>
                </c:manualLayout>
              </c:layout>
              <c:tx>
                <c:rich>
                  <a:bodyPr/>
                  <a:lstStyle/>
                  <a:p>
                    <a:fld id="{BE044D34-DC0C-49A7-94A3-6E2530BD31CD}" type="CELLRANGE">
                      <a:rPr lang="en-US" b="0" smtClean="0"/>
                      <a:pPr/>
                      <a:t>[CELLRANGE]</a:t>
                    </a:fld>
                    <a:r>
                      <a:rPr lang="en-US" b="0"/>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996E-4AE5-8AE3-41E44B4DB01F}"/>
                </c:ext>
              </c:extLst>
            </c:dLbl>
            <c:dLbl>
              <c:idx val="11"/>
              <c:layout>
                <c:manualLayout>
                  <c:x val="3.9366129704480612E-2"/>
                  <c:y val="1.8327342155205865E-2"/>
                </c:manualLayout>
              </c:layout>
              <c:tx>
                <c:rich>
                  <a:bodyPr/>
                  <a:lstStyle/>
                  <a:p>
                    <a:fld id="{BE044D34-DC0C-49A7-94A3-6E2530BD31CD}" type="CELLRANGE">
                      <a:rPr lang="en-US" b="0" smtClean="0"/>
                      <a:pPr/>
                      <a:t>[CELLRANGE]</a:t>
                    </a:fld>
                    <a:r>
                      <a:rPr lang="en-US" b="0"/>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996E-4AE5-8AE3-41E44B4DB01F}"/>
                </c:ext>
              </c:extLst>
            </c:dLbl>
            <c:dLbl>
              <c:idx val="12"/>
              <c:layout>
                <c:manualLayout>
                  <c:x val="3.9366129704480612E-2"/>
                  <c:y val="1.8327342155205865E-2"/>
                </c:manualLayout>
              </c:layout>
              <c:tx>
                <c:rich>
                  <a:bodyPr/>
                  <a:lstStyle/>
                  <a:p>
                    <a:fld id="{BE044D34-DC0C-49A7-94A3-6E2530BD31CD}" type="CELLRANGE">
                      <a:rPr lang="en-US" b="0" smtClean="0"/>
                      <a:pPr/>
                      <a:t>[CELLRANGE]</a:t>
                    </a:fld>
                    <a:r>
                      <a:rPr lang="en-US" b="0"/>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996E-4AE5-8AE3-41E44B4DB01F}"/>
                </c:ext>
              </c:extLst>
            </c:dLbl>
            <c:numFmt formatCode="&quot;$&quot;#,##0.0" sourceLinked="0"/>
            <c:spPr>
              <a:noFill/>
              <a:ln>
                <a:noFill/>
              </a:ln>
            </c:spPr>
            <c:txPr>
              <a:bodyPr rot="0" vert="horz" lIns="38100" tIns="19050" rIns="38100" bIns="19050">
                <a:spAutoFit/>
              </a:bodyPr>
              <a:lstStyle/>
              <a:p>
                <a:pPr>
                  <a:defRPr sz="1400"/>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Ref>
              <c:f>Sheet1!$C$2:$C$13</c:f>
              <c:numCache>
                <c:formatCode>_("$"* #,##0.0_);_("$"* \(#,##0.0\);_("$"* "-"??_);_(@_)</c:formatCode>
                <c:ptCount val="12"/>
                <c:pt idx="0">
                  <c:v>70.400000000000006</c:v>
                </c:pt>
                <c:pt idx="1">
                  <c:v>46.9</c:v>
                </c:pt>
                <c:pt idx="2">
                  <c:v>50.2</c:v>
                </c:pt>
                <c:pt idx="3">
                  <c:v>52.9</c:v>
                </c:pt>
                <c:pt idx="4">
                  <c:v>44.7</c:v>
                </c:pt>
                <c:pt idx="5">
                  <c:v>52.7</c:v>
                </c:pt>
                <c:pt idx="6">
                  <c:v>45</c:v>
                </c:pt>
                <c:pt idx="7">
                  <c:v>21.9</c:v>
                </c:pt>
                <c:pt idx="8">
                  <c:v>17.100000000000001</c:v>
                </c:pt>
              </c:numCache>
            </c:numRef>
          </c:xVal>
          <c:yVal>
            <c:numRef>
              <c:f>Sheet1!$D$2:$D$13</c:f>
              <c:numCache>
                <c:formatCode>General</c:formatCode>
                <c:ptCount val="12"/>
                <c:pt idx="0">
                  <c:v>5</c:v>
                </c:pt>
                <c:pt idx="1">
                  <c:v>3.5</c:v>
                </c:pt>
                <c:pt idx="2">
                  <c:v>4</c:v>
                </c:pt>
                <c:pt idx="3">
                  <c:v>4.5</c:v>
                </c:pt>
                <c:pt idx="4">
                  <c:v>2.5</c:v>
                </c:pt>
                <c:pt idx="5">
                  <c:v>3</c:v>
                </c:pt>
                <c:pt idx="6">
                  <c:v>2</c:v>
                </c:pt>
                <c:pt idx="7">
                  <c:v>1.5</c:v>
                </c:pt>
                <c:pt idx="8">
                  <c:v>1</c:v>
                </c:pt>
              </c:numCache>
            </c:numRef>
          </c:yVal>
          <c:smooth val="0"/>
          <c:extLst>
            <c:ext xmlns:c15="http://schemas.microsoft.com/office/drawing/2012/chart" uri="{02D57815-91ED-43cb-92C2-25804820EDAC}">
              <c15:datalabelsRange>
                <c15:f>Sheet1!$C$2:$C$13</c15:f>
                <c15:dlblRangeCache>
                  <c:ptCount val="12"/>
                  <c:pt idx="0">
                    <c:v> $70.4 </c:v>
                  </c:pt>
                  <c:pt idx="1">
                    <c:v> $46.9 </c:v>
                  </c:pt>
                  <c:pt idx="2">
                    <c:v> $50.2 </c:v>
                  </c:pt>
                  <c:pt idx="3">
                    <c:v> $52.9 </c:v>
                  </c:pt>
                  <c:pt idx="4">
                    <c:v> $44.7 </c:v>
                  </c:pt>
                  <c:pt idx="5">
                    <c:v> $52.7 </c:v>
                  </c:pt>
                  <c:pt idx="6">
                    <c:v> $45.0 </c:v>
                  </c:pt>
                  <c:pt idx="7">
                    <c:v> $21.9 </c:v>
                  </c:pt>
                  <c:pt idx="8">
                    <c:v> $17.1 </c:v>
                  </c:pt>
                </c15:dlblRangeCache>
              </c15:datalabelsRange>
            </c:ext>
            <c:ext xmlns:c16="http://schemas.microsoft.com/office/drawing/2014/chart" uri="{C3380CC4-5D6E-409C-BE32-E72D297353CC}">
              <c16:uniqueId val="{0000001B-996E-4AE5-8AE3-41E44B4DB01F}"/>
            </c:ext>
          </c:extLst>
        </c:ser>
        <c:dLbls>
          <c:dLblPos val="l"/>
          <c:showLegendKey val="0"/>
          <c:showVal val="1"/>
          <c:showCatName val="0"/>
          <c:showSerName val="0"/>
          <c:showPercent val="0"/>
          <c:showBubbleSize val="0"/>
        </c:dLbls>
        <c:axId val="881952096"/>
        <c:axId val="881943240"/>
        <c:extLst>
          <c:ext xmlns:c15="http://schemas.microsoft.com/office/drawing/2012/chart" uri="{02D57815-91ED-43cb-92C2-25804820EDAC}">
            <c15:filteredScatterSeries>
              <c15:ser>
                <c:idx val="0"/>
                <c:order val="0"/>
                <c:tx>
                  <c:strRef>
                    <c:extLst>
                      <c:ext uri="{02D57815-91ED-43cb-92C2-25804820EDAC}">
                        <c15:formulaRef>
                          <c15:sqref>Sheet1!$B$1</c15:sqref>
                        </c15:formulaRef>
                      </c:ext>
                    </c:extLst>
                    <c:strCache>
                      <c:ptCount val="1"/>
                      <c:pt idx="0">
                        <c:v>2025</c:v>
                      </c:pt>
                    </c:strCache>
                  </c:strRef>
                </c:tx>
                <c:spPr>
                  <a:ln w="25400" cap="rnd">
                    <a:no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cust"/>
                  <c:noEndCap val="0"/>
                  <c:plus>
                    <c:numRef>
                      <c:extLst>
                        <c:ext uri="{02D57815-91ED-43cb-92C2-25804820EDAC}">
                          <c15:formulaRef>
                            <c15:sqref>Sheet1!$E$2:$E$10</c15:sqref>
                          </c15:formulaRef>
                        </c:ext>
                      </c:extLst>
                      <c:numCache>
                        <c:formatCode>General</c:formatCode>
                        <c:ptCount val="9"/>
                        <c:pt idx="0">
                          <c:v>9.5000000000000071</c:v>
                        </c:pt>
                        <c:pt idx="1">
                          <c:v>5.2999999999999972</c:v>
                        </c:pt>
                        <c:pt idx="2">
                          <c:v>8.2000000000000028</c:v>
                        </c:pt>
                        <c:pt idx="3">
                          <c:v>8.6999999999999957</c:v>
                        </c:pt>
                        <c:pt idx="4">
                          <c:v>7.9000000000000057</c:v>
                        </c:pt>
                        <c:pt idx="5">
                          <c:v>14.300000000000004</c:v>
                        </c:pt>
                        <c:pt idx="6">
                          <c:v>9</c:v>
                        </c:pt>
                        <c:pt idx="7">
                          <c:v>3.3999999999999986</c:v>
                        </c:pt>
                        <c:pt idx="8">
                          <c:v>3.4000000000000021</c:v>
                        </c:pt>
                      </c:numCache>
                    </c:numRef>
                  </c:plus>
                  <c:minus>
                    <c:numRef>
                      <c:extLst>
                        <c:ext uri="{02D57815-91ED-43cb-92C2-25804820EDAC}">
                          <c15:formulaRef>
                            <c15:sqref>Sheet1!$F$2:$F$6</c15:sqref>
                          </c15:formulaRef>
                        </c:ext>
                      </c:extLst>
                      <c:numCache>
                        <c:formatCode>General</c:formatCode>
                        <c:ptCount val="5"/>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extLst>
                      <c:ext uri="{02D57815-91ED-43cb-92C2-25804820EDAC}">
                        <c15:formulaRef>
                          <c15:sqref>Sheet1!$B$2:$B$10</c15:sqref>
                        </c15:formulaRef>
                      </c:ext>
                    </c:extLst>
                    <c:numCache>
                      <c:formatCode>_("$"* #,##0.0_);_("$"* \(#,##0.0\);_("$"* "-"??_);_(@_)</c:formatCode>
                      <c:ptCount val="9"/>
                      <c:pt idx="0">
                        <c:v>60.9</c:v>
                      </c:pt>
                      <c:pt idx="1">
                        <c:v>41.6</c:v>
                      </c:pt>
                      <c:pt idx="2">
                        <c:v>42</c:v>
                      </c:pt>
                      <c:pt idx="3">
                        <c:v>44.2</c:v>
                      </c:pt>
                      <c:pt idx="4">
                        <c:v>36.799999999999997</c:v>
                      </c:pt>
                      <c:pt idx="5">
                        <c:v>38.4</c:v>
                      </c:pt>
                      <c:pt idx="6">
                        <c:v>36</c:v>
                      </c:pt>
                      <c:pt idx="7">
                        <c:v>18.5</c:v>
                      </c:pt>
                      <c:pt idx="8">
                        <c:v>13.7</c:v>
                      </c:pt>
                    </c:numCache>
                  </c:numRef>
                </c:xVal>
                <c:yVal>
                  <c:numRef>
                    <c:extLst>
                      <c:ext uri="{02D57815-91ED-43cb-92C2-25804820EDAC}">
                        <c15:formulaRef>
                          <c15:sqref>Sheet1!$D$2:$D$10</c15:sqref>
                        </c15:formulaRef>
                      </c:ext>
                    </c:extLst>
                    <c:numCache>
                      <c:formatCode>General</c:formatCode>
                      <c:ptCount val="9"/>
                      <c:pt idx="0">
                        <c:v>5</c:v>
                      </c:pt>
                      <c:pt idx="1">
                        <c:v>3.5</c:v>
                      </c:pt>
                      <c:pt idx="2">
                        <c:v>4</c:v>
                      </c:pt>
                      <c:pt idx="3">
                        <c:v>4.5</c:v>
                      </c:pt>
                      <c:pt idx="4">
                        <c:v>2.5</c:v>
                      </c:pt>
                      <c:pt idx="5">
                        <c:v>3</c:v>
                      </c:pt>
                      <c:pt idx="6">
                        <c:v>2</c:v>
                      </c:pt>
                      <c:pt idx="7">
                        <c:v>1.5</c:v>
                      </c:pt>
                      <c:pt idx="8">
                        <c:v>1</c:v>
                      </c:pt>
                    </c:numCache>
                  </c:numRef>
                </c:yVal>
                <c:smooth val="0"/>
                <c:extLst>
                  <c:ext xmlns:c16="http://schemas.microsoft.com/office/drawing/2014/chart" uri="{C3380CC4-5D6E-409C-BE32-E72D297353CC}">
                    <c16:uniqueId val="{0000001C-996E-4AE5-8AE3-41E44B4DB01F}"/>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Sheet1!$C$1</c15:sqref>
                        </c15:formulaRef>
                      </c:ext>
                    </c:extLst>
                    <c:strCache>
                      <c:ptCount val="1"/>
                      <c:pt idx="0">
                        <c:v>2030</c:v>
                      </c:pt>
                    </c:strCache>
                  </c:strRef>
                </c:tx>
                <c:spPr>
                  <a:ln w="25400" cap="rnd">
                    <a:no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Sheet1!$D$2:$D$10</c15:sqref>
                        </c15:formulaRef>
                      </c:ext>
                    </c:extLst>
                    <c:numCache>
                      <c:formatCode>General</c:formatCode>
                      <c:ptCount val="9"/>
                      <c:pt idx="0">
                        <c:v>5</c:v>
                      </c:pt>
                      <c:pt idx="1">
                        <c:v>3.5</c:v>
                      </c:pt>
                      <c:pt idx="2">
                        <c:v>4</c:v>
                      </c:pt>
                      <c:pt idx="3">
                        <c:v>4.5</c:v>
                      </c:pt>
                      <c:pt idx="4">
                        <c:v>2.5</c:v>
                      </c:pt>
                      <c:pt idx="5">
                        <c:v>3</c:v>
                      </c:pt>
                      <c:pt idx="6">
                        <c:v>2</c:v>
                      </c:pt>
                      <c:pt idx="7">
                        <c:v>1.5</c:v>
                      </c:pt>
                      <c:pt idx="8">
                        <c:v>1</c:v>
                      </c:pt>
                    </c:numCache>
                  </c:numRef>
                </c:xVal>
                <c:yVal>
                  <c:numRef>
                    <c:extLst xmlns:c15="http://schemas.microsoft.com/office/drawing/2012/chart">
                      <c:ext xmlns:c15="http://schemas.microsoft.com/office/drawing/2012/chart" uri="{02D57815-91ED-43cb-92C2-25804820EDAC}">
                        <c15:formulaRef>
                          <c15:sqref>Sheet1!$C$2:$C$10</c15:sqref>
                        </c15:formulaRef>
                      </c:ext>
                    </c:extLst>
                    <c:numCache>
                      <c:formatCode>_("$"* #,##0.0_);_("$"* \(#,##0.0\);_("$"* "-"??_);_(@_)</c:formatCode>
                      <c:ptCount val="9"/>
                      <c:pt idx="0">
                        <c:v>70.400000000000006</c:v>
                      </c:pt>
                      <c:pt idx="1">
                        <c:v>46.9</c:v>
                      </c:pt>
                      <c:pt idx="2">
                        <c:v>50.2</c:v>
                      </c:pt>
                      <c:pt idx="3">
                        <c:v>52.9</c:v>
                      </c:pt>
                      <c:pt idx="4">
                        <c:v>44.7</c:v>
                      </c:pt>
                      <c:pt idx="5">
                        <c:v>52.7</c:v>
                      </c:pt>
                      <c:pt idx="6">
                        <c:v>45</c:v>
                      </c:pt>
                      <c:pt idx="7">
                        <c:v>21.9</c:v>
                      </c:pt>
                      <c:pt idx="8">
                        <c:v>17.100000000000001</c:v>
                      </c:pt>
                    </c:numCache>
                  </c:numRef>
                </c:yVal>
                <c:smooth val="0"/>
                <c:extLst xmlns:c15="http://schemas.microsoft.com/office/drawing/2012/chart">
                  <c:ext xmlns:c16="http://schemas.microsoft.com/office/drawing/2014/chart" uri="{C3380CC4-5D6E-409C-BE32-E72D297353CC}">
                    <c16:uniqueId val="{0000001D-996E-4AE5-8AE3-41E44B4DB01F}"/>
                  </c:ext>
                </c:extLst>
              </c15:ser>
            </c15:filteredScatterSeries>
          </c:ext>
        </c:extLst>
      </c:scatterChart>
      <c:valAx>
        <c:axId val="881952096"/>
        <c:scaling>
          <c:orientation val="minMax"/>
        </c:scaling>
        <c:delete val="1"/>
        <c:axPos val="b"/>
        <c:numFmt formatCode="_(&quot;$&quot;* #,##0.0_);_(&quot;$&quot;* \(#,##0.0\);_(&quot;$&quot;* &quot;-&quot;??_);_(@_)" sourceLinked="1"/>
        <c:majorTickMark val="out"/>
        <c:minorTickMark val="none"/>
        <c:tickLblPos val="nextTo"/>
        <c:crossAx val="881943240"/>
        <c:crosses val="autoZero"/>
        <c:crossBetween val="midCat"/>
        <c:dispUnits>
          <c:builtInUnit val="thousands"/>
          <c:dispUnits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ispUnitsLbl>
        </c:dispUnits>
      </c:valAx>
      <c:valAx>
        <c:axId val="881943240"/>
        <c:scaling>
          <c:orientation val="minMax"/>
        </c:scaling>
        <c:delete val="1"/>
        <c:axPos val="l"/>
        <c:numFmt formatCode="#,##0.0" sourceLinked="0"/>
        <c:majorTickMark val="out"/>
        <c:minorTickMark val="none"/>
        <c:tickLblPos val="nextTo"/>
        <c:crossAx val="881952096"/>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1"/>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Global Growth Estimates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EE3353"/>
            </a:solidFill>
            <a:ln>
              <a:noFill/>
            </a:ln>
            <a:effectLst/>
          </c:spPr>
          <c:invertIfNegative val="0"/>
          <c:dLbls>
            <c:dLbl>
              <c:idx val="0"/>
              <c:tx>
                <c:rich>
                  <a:bodyPr/>
                  <a:lstStyle/>
                  <a:p>
                    <a:r>
                      <a:rPr lang="en-US"/>
                      <a:t>3.9%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209-4D8F-946A-CCC9B743EEA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Pro AV 5-yr CAGR</c:v>
                </c:pt>
                <c:pt idx="1">
                  <c:v>GDP 5-year CAGR</c:v>
                </c:pt>
              </c:strCache>
            </c:strRef>
          </c:cat>
          <c:val>
            <c:numRef>
              <c:f>Sheet1!$B$2:$B$3</c:f>
              <c:numCache>
                <c:formatCode>0.00%</c:formatCode>
                <c:ptCount val="2"/>
                <c:pt idx="0">
                  <c:v>3.9E-2</c:v>
                </c:pt>
                <c:pt idx="1">
                  <c:v>3.1E-2</c:v>
                </c:pt>
              </c:numCache>
            </c:numRef>
          </c:val>
          <c:extLst>
            <c:ext xmlns:c16="http://schemas.microsoft.com/office/drawing/2014/chart" uri="{C3380CC4-5D6E-409C-BE32-E72D297353CC}">
              <c16:uniqueId val="{00000000-779F-4EFB-8B96-F45698A1A73D}"/>
            </c:ext>
          </c:extLst>
        </c:ser>
        <c:dLbls>
          <c:dLblPos val="outEnd"/>
          <c:showLegendKey val="0"/>
          <c:showVal val="1"/>
          <c:showCatName val="0"/>
          <c:showSerName val="0"/>
          <c:showPercent val="0"/>
          <c:showBubbleSize val="0"/>
        </c:dLbls>
        <c:gapWidth val="80"/>
        <c:overlap val="-27"/>
        <c:axId val="1039944800"/>
        <c:axId val="1039941920"/>
      </c:barChart>
      <c:catAx>
        <c:axId val="103994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9941920"/>
        <c:crosses val="autoZero"/>
        <c:auto val="1"/>
        <c:lblAlgn val="ctr"/>
        <c:lblOffset val="100"/>
        <c:noMultiLvlLbl val="0"/>
      </c:catAx>
      <c:valAx>
        <c:axId val="1039941920"/>
        <c:scaling>
          <c:orientation val="minMax"/>
        </c:scaling>
        <c:delete val="1"/>
        <c:axPos val="l"/>
        <c:numFmt formatCode="0.00%" sourceLinked="1"/>
        <c:majorTickMark val="none"/>
        <c:minorTickMark val="none"/>
        <c:tickLblPos val="nextTo"/>
        <c:crossAx val="1039944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1"/>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E989E"/>
              </a:solidFill>
              <a:ln w="19050">
                <a:solidFill>
                  <a:schemeClr val="lt1"/>
                </a:solidFill>
              </a:ln>
              <a:effectLst/>
            </c:spPr>
            <c:extLst>
              <c:ext xmlns:c16="http://schemas.microsoft.com/office/drawing/2014/chart" uri="{C3380CC4-5D6E-409C-BE32-E72D297353CC}">
                <c16:uniqueId val="{00000001-76D7-415C-B04A-6CEAFD9777A6}"/>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76D7-415C-B04A-6CEAFD9777A6}"/>
              </c:ext>
            </c:extLst>
          </c:dPt>
          <c:dPt>
            <c:idx val="2"/>
            <c:bubble3D val="0"/>
            <c:spPr>
              <a:solidFill>
                <a:srgbClr val="F799A8"/>
              </a:solidFill>
              <a:ln w="19050">
                <a:solidFill>
                  <a:schemeClr val="lt1"/>
                </a:solidFill>
              </a:ln>
              <a:effectLst/>
            </c:spPr>
            <c:extLst>
              <c:ext xmlns:c16="http://schemas.microsoft.com/office/drawing/2014/chart" uri="{C3380CC4-5D6E-409C-BE32-E72D297353CC}">
                <c16:uniqueId val="{00000007-76D7-415C-B04A-6CEAFD9777A6}"/>
              </c:ext>
            </c:extLst>
          </c:dPt>
          <c:dPt>
            <c:idx val="3"/>
            <c:bubble3D val="0"/>
            <c:spPr>
              <a:solidFill>
                <a:srgbClr val="FDF3C4"/>
              </a:solidFill>
              <a:ln w="19050">
                <a:solidFill>
                  <a:schemeClr val="lt1"/>
                </a:solidFill>
              </a:ln>
              <a:effectLst/>
            </c:spPr>
            <c:extLst>
              <c:ext xmlns:c16="http://schemas.microsoft.com/office/drawing/2014/chart" uri="{C3380CC4-5D6E-409C-BE32-E72D297353CC}">
                <c16:uniqueId val="{00000006-76D7-415C-B04A-6CEAFD9777A6}"/>
              </c:ext>
            </c:extLst>
          </c:dPt>
          <c:dPt>
            <c:idx val="4"/>
            <c:bubble3D val="0"/>
            <c:spPr>
              <a:solidFill>
                <a:srgbClr val="F1834C"/>
              </a:solidFill>
              <a:ln w="19050">
                <a:solidFill>
                  <a:schemeClr val="lt1"/>
                </a:solidFill>
              </a:ln>
              <a:effectLst/>
            </c:spPr>
            <c:extLst>
              <c:ext xmlns:c16="http://schemas.microsoft.com/office/drawing/2014/chart" uri="{C3380CC4-5D6E-409C-BE32-E72D297353CC}">
                <c16:uniqueId val="{00000005-76D7-415C-B04A-6CEAFD9777A6}"/>
              </c:ext>
            </c:extLst>
          </c:dPt>
          <c:dPt>
            <c:idx val="5"/>
            <c:bubble3D val="0"/>
            <c:spPr>
              <a:solidFill>
                <a:srgbClr val="FBE688"/>
              </a:solidFill>
              <a:ln w="19050">
                <a:solidFill>
                  <a:schemeClr val="lt1"/>
                </a:solidFill>
              </a:ln>
              <a:effectLst/>
            </c:spPr>
            <c:extLst>
              <c:ext xmlns:c16="http://schemas.microsoft.com/office/drawing/2014/chart" uri="{C3380CC4-5D6E-409C-BE32-E72D297353CC}">
                <c16:uniqueId val="{00000004-76D7-415C-B04A-6CEAFD9777A6}"/>
              </c:ext>
            </c:extLst>
          </c:dPt>
          <c:dPt>
            <c:idx val="6"/>
            <c:bubble3D val="0"/>
            <c:spPr>
              <a:solidFill>
                <a:srgbClr val="F6CA15"/>
              </a:solidFill>
              <a:ln w="19050">
                <a:solidFill>
                  <a:schemeClr val="lt1"/>
                </a:solidFill>
              </a:ln>
              <a:effectLst/>
            </c:spPr>
            <c:extLst>
              <c:ext xmlns:c16="http://schemas.microsoft.com/office/drawing/2014/chart" uri="{C3380CC4-5D6E-409C-BE32-E72D297353CC}">
                <c16:uniqueId val="{00000003-76D7-415C-B04A-6CEAFD9777A6}"/>
              </c:ext>
            </c:extLst>
          </c:dPt>
          <c:dLbls>
            <c:dLbl>
              <c:idx val="0"/>
              <c:layout>
                <c:manualLayout>
                  <c:x val="-0.22811866782115026"/>
                  <c:y val="-6.4000216857998671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D7-415C-B04A-6CEAFD9777A6}"/>
                </c:ext>
              </c:extLst>
            </c:dLbl>
            <c:dLbl>
              <c:idx val="1"/>
              <c:layout>
                <c:manualLayout>
                  <c:x val="0.11383907450882376"/>
                  <c:y val="-0.1952558924384326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6D7-415C-B04A-6CEAFD9777A6}"/>
                </c:ext>
              </c:extLst>
            </c:dLbl>
            <c:dLbl>
              <c:idx val="2"/>
              <c:layout>
                <c:manualLayout>
                  <c:x val="0.20050590482651504"/>
                  <c:y val="0.12297373307491084"/>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D7-415C-B04A-6CEAFD9777A6}"/>
                </c:ext>
              </c:extLst>
            </c:dLbl>
            <c:dLbl>
              <c:idx val="3"/>
              <c:layout>
                <c:manualLayout>
                  <c:x val="1.7546662858061002E-2"/>
                  <c:y val="-1.8269010156631217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6D7-415C-B04A-6CEAFD9777A6}"/>
                </c:ext>
              </c:extLst>
            </c:dLbl>
            <c:dLbl>
              <c:idx val="4"/>
              <c:layout>
                <c:manualLayout>
                  <c:x val="0.32082198934185507"/>
                  <c:y val="1.828892262235535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D7-415C-B04A-6CEAFD9777A6}"/>
                </c:ext>
              </c:extLst>
            </c:dLbl>
            <c:dLbl>
              <c:idx val="5"/>
              <c:layout>
                <c:manualLayout>
                  <c:x val="1.2907825791996572E-2"/>
                  <c:y val="-3.910125285584564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6D7-415C-B04A-6CEAFD9777A6}"/>
                </c:ext>
              </c:extLst>
            </c:dLbl>
            <c:dLbl>
              <c:idx val="6"/>
              <c:layout>
                <c:manualLayout>
                  <c:x val="0.12869821560873718"/>
                  <c:y val="0.15355902188700707"/>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fld id="{A67B2448-154C-4851-8C70-F992094356D0}" type="CATEGORYNAME">
                      <a:rPr lang="en-US" sz="1100"/>
                      <a:pPr>
                        <a:defRPr>
                          <a:solidFill>
                            <a:schemeClr val="tx1"/>
                          </a:solidFill>
                        </a:defRPr>
                      </a:pPr>
                      <a:t>[CATEGORY NAME]</a:t>
                    </a:fld>
                    <a:r>
                      <a:rPr lang="en-US" sz="1100" baseline="0"/>
                      <a:t>, </a:t>
                    </a:r>
                    <a:fld id="{AA500830-F0F6-44B5-8DC2-5A98DBCC244A}" type="VALUE">
                      <a:rPr lang="en-US" sz="1100" baseline="0"/>
                      <a:pPr>
                        <a:defRPr>
                          <a:solidFill>
                            <a:schemeClr val="tx1"/>
                          </a:solidFill>
                        </a:defRPr>
                      </a:pPr>
                      <a:t>[VALUE]</a:t>
                    </a:fld>
                    <a:endParaRPr lang="en-US" sz="11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6D7-415C-B04A-6CEAFD9777A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6"/>
                <c:pt idx="0">
                  <c:v>Content Management Hardware</c:v>
                </c:pt>
                <c:pt idx="1">
                  <c:v>Services</c:v>
                </c:pt>
                <c:pt idx="2">
                  <c:v>Capture &amp; Production Equipment</c:v>
                </c:pt>
                <c:pt idx="3">
                  <c:v>Video Displays</c:v>
                </c:pt>
                <c:pt idx="4">
                  <c:v>Infrastructure</c:v>
                </c:pt>
                <c:pt idx="5">
                  <c:v>Other</c:v>
                </c:pt>
              </c:strCache>
            </c:strRef>
          </c:cat>
          <c:val>
            <c:numRef>
              <c:f>Sheet1!$B$2:$B$8</c:f>
              <c:numCache>
                <c:formatCode>0%</c:formatCode>
                <c:ptCount val="7"/>
                <c:pt idx="0" formatCode="0.00%">
                  <c:v>0.51</c:v>
                </c:pt>
                <c:pt idx="1">
                  <c:v>0.17699999999999999</c:v>
                </c:pt>
                <c:pt idx="2" formatCode="0.00%">
                  <c:v>0.247</c:v>
                </c:pt>
                <c:pt idx="3" formatCode="0.00%">
                  <c:v>0.03</c:v>
                </c:pt>
                <c:pt idx="4" formatCode="0.00%">
                  <c:v>2.1999999999999999E-2</c:v>
                </c:pt>
                <c:pt idx="5">
                  <c:v>1.4999999999999999E-2</c:v>
                </c:pt>
              </c:numCache>
            </c:numRef>
          </c:val>
          <c:extLst>
            <c:ext xmlns:c16="http://schemas.microsoft.com/office/drawing/2014/chart" uri="{C3380CC4-5D6E-409C-BE32-E72D297353CC}">
              <c16:uniqueId val="{00000000-76D7-415C-B04A-6CEAFD9777A6}"/>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E989E"/>
              </a:solidFill>
              <a:ln w="19050">
                <a:solidFill>
                  <a:schemeClr val="lt1"/>
                </a:solidFill>
              </a:ln>
              <a:effectLst/>
            </c:spPr>
            <c:extLst>
              <c:ext xmlns:c16="http://schemas.microsoft.com/office/drawing/2014/chart" uri="{C3380CC4-5D6E-409C-BE32-E72D297353CC}">
                <c16:uniqueId val="{00000001-9456-4715-8575-35AF30DB4200}"/>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9456-4715-8575-35AF30DB4200}"/>
              </c:ext>
            </c:extLst>
          </c:dPt>
          <c:dPt>
            <c:idx val="2"/>
            <c:bubble3D val="0"/>
            <c:spPr>
              <a:solidFill>
                <a:srgbClr val="F799A8"/>
              </a:solidFill>
              <a:ln w="19050">
                <a:solidFill>
                  <a:schemeClr val="lt1"/>
                </a:solidFill>
              </a:ln>
              <a:effectLst/>
            </c:spPr>
            <c:extLst>
              <c:ext xmlns:c16="http://schemas.microsoft.com/office/drawing/2014/chart" uri="{C3380CC4-5D6E-409C-BE32-E72D297353CC}">
                <c16:uniqueId val="{00000006-9456-4715-8575-35AF30DB4200}"/>
              </c:ext>
            </c:extLst>
          </c:dPt>
          <c:dPt>
            <c:idx val="3"/>
            <c:bubble3D val="0"/>
            <c:spPr>
              <a:solidFill>
                <a:srgbClr val="FBE688"/>
              </a:solidFill>
              <a:ln w="19050">
                <a:solidFill>
                  <a:schemeClr val="lt1"/>
                </a:solidFill>
              </a:ln>
              <a:effectLst/>
            </c:spPr>
            <c:extLst>
              <c:ext xmlns:c16="http://schemas.microsoft.com/office/drawing/2014/chart" uri="{C3380CC4-5D6E-409C-BE32-E72D297353CC}">
                <c16:uniqueId val="{00000005-9456-4715-8575-35AF30DB4200}"/>
              </c:ext>
            </c:extLst>
          </c:dPt>
          <c:dPt>
            <c:idx val="4"/>
            <c:bubble3D val="0"/>
            <c:spPr>
              <a:solidFill>
                <a:srgbClr val="FDF3C4"/>
              </a:solidFill>
              <a:ln w="19050">
                <a:solidFill>
                  <a:schemeClr val="lt1"/>
                </a:solidFill>
              </a:ln>
              <a:effectLst/>
            </c:spPr>
            <c:extLst>
              <c:ext xmlns:c16="http://schemas.microsoft.com/office/drawing/2014/chart" uri="{C3380CC4-5D6E-409C-BE32-E72D297353CC}">
                <c16:uniqueId val="{00000004-9456-4715-8575-35AF30DB4200}"/>
              </c:ext>
            </c:extLst>
          </c:dPt>
          <c:dPt>
            <c:idx val="5"/>
            <c:bubble3D val="0"/>
            <c:spPr>
              <a:solidFill>
                <a:srgbClr val="F6CA15"/>
              </a:solidFill>
              <a:ln w="19050">
                <a:solidFill>
                  <a:schemeClr val="lt1"/>
                </a:solidFill>
              </a:ln>
              <a:effectLst/>
            </c:spPr>
            <c:extLst>
              <c:ext xmlns:c16="http://schemas.microsoft.com/office/drawing/2014/chart" uri="{C3380CC4-5D6E-409C-BE32-E72D297353CC}">
                <c16:uniqueId val="{00000003-9456-4715-8575-35AF30DB4200}"/>
              </c:ext>
            </c:extLst>
          </c:dPt>
          <c:dLbls>
            <c:dLbl>
              <c:idx val="0"/>
              <c:layout>
                <c:manualLayout>
                  <c:x val="5.1567320365037854E-2"/>
                  <c:y val="0"/>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3BA49782-A13E-4D2D-A3A5-34FB36368E19}" type="CATEGORYNAME">
                      <a:rPr lang="en-US">
                        <a:solidFill>
                          <a:schemeClr val="tx1"/>
                        </a:solidFill>
                      </a:rPr>
                      <a:pPr>
                        <a:defRPr sz="1100">
                          <a:solidFill>
                            <a:schemeClr val="bg1"/>
                          </a:solidFill>
                        </a:defRPr>
                      </a:pPr>
                      <a:t>[CATEGORY NAME]</a:t>
                    </a:fld>
                    <a:r>
                      <a:rPr lang="en-US" baseline="0">
                        <a:solidFill>
                          <a:schemeClr val="tx1"/>
                        </a:solidFill>
                      </a:rPr>
                      <a:t>, </a:t>
                    </a:r>
                    <a:fld id="{484AD8A3-F5B1-48C8-9CF4-6BFA29229D40}" type="VALUE">
                      <a:rPr lang="en-US" baseline="0">
                        <a:solidFill>
                          <a:schemeClr val="tx1"/>
                        </a:solidFill>
                      </a:rPr>
                      <a:pPr>
                        <a:defRPr sz="1100">
                          <a:solidFill>
                            <a:schemeClr val="bg1"/>
                          </a:solidFill>
                        </a:defRPr>
                      </a:pPr>
                      <a:t>[VALUE]</a:t>
                    </a:fld>
                    <a:endParaRPr lang="en-US" baseline="0">
                      <a:solidFill>
                        <a:schemeClr val="tx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456-4715-8575-35AF30DB4200}"/>
                </c:ext>
              </c:extLst>
            </c:dLbl>
            <c:dLbl>
              <c:idx val="1"/>
              <c:layout>
                <c:manualLayout>
                  <c:x val="-0.16043388116407428"/>
                  <c:y val="-0.2508965722882585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456-4715-8575-35AF30DB4200}"/>
                </c:ext>
              </c:extLst>
            </c:dLbl>
            <c:dLbl>
              <c:idx val="2"/>
              <c:layout>
                <c:manualLayout>
                  <c:x val="-2.5272227554741489E-3"/>
                  <c:y val="5.08294818449194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456-4715-8575-35AF30DB4200}"/>
                </c:ext>
              </c:extLst>
            </c:dLbl>
            <c:dLbl>
              <c:idx val="4"/>
              <c:layout>
                <c:manualLayout>
                  <c:x val="-5.2758477971803205E-2"/>
                  <c:y val="6.606104552662610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456-4715-8575-35AF30DB420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Content Management Hardware</c:v>
                </c:pt>
                <c:pt idx="1">
                  <c:v>Services</c:v>
                </c:pt>
                <c:pt idx="2">
                  <c:v>Capture &amp; Production Equipment</c:v>
                </c:pt>
                <c:pt idx="3">
                  <c:v>Audio Equipment</c:v>
                </c:pt>
                <c:pt idx="4">
                  <c:v>Video Displays</c:v>
                </c:pt>
                <c:pt idx="5">
                  <c:v>Other</c:v>
                </c:pt>
              </c:strCache>
            </c:strRef>
          </c:cat>
          <c:val>
            <c:numRef>
              <c:f>Sheet1!$B$2:$B$7</c:f>
              <c:numCache>
                <c:formatCode>0%</c:formatCode>
                <c:ptCount val="6"/>
                <c:pt idx="0">
                  <c:v>9.5000000000000001E-2</c:v>
                </c:pt>
                <c:pt idx="1">
                  <c:v>0.498</c:v>
                </c:pt>
                <c:pt idx="2">
                  <c:v>9.2999999999999999E-2</c:v>
                </c:pt>
                <c:pt idx="3">
                  <c:v>0.12</c:v>
                </c:pt>
                <c:pt idx="4">
                  <c:v>3.5999999999999997E-2</c:v>
                </c:pt>
                <c:pt idx="5">
                  <c:v>0.05</c:v>
                </c:pt>
              </c:numCache>
            </c:numRef>
          </c:val>
          <c:extLst>
            <c:ext xmlns:c16="http://schemas.microsoft.com/office/drawing/2014/chart" uri="{C3380CC4-5D6E-409C-BE32-E72D297353CC}">
              <c16:uniqueId val="{00000000-9456-4715-8575-35AF30DB4200}"/>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Sheet1!$B$1:$B$3</c:f>
              <c:strCache>
                <c:ptCount val="3"/>
                <c:pt idx="0">
                  <c:v>Sales</c:v>
                </c:pt>
                <c:pt idx="1">
                  <c:v>28%</c:v>
                </c:pt>
                <c:pt idx="2">
                  <c:v>22%</c:v>
                </c:pt>
              </c:strCache>
            </c:strRef>
          </c:tx>
          <c:dPt>
            <c:idx val="0"/>
            <c:bubble3D val="0"/>
            <c:explosion val="1"/>
            <c:spPr>
              <a:solidFill>
                <a:srgbClr val="FDF3C4"/>
              </a:solidFill>
              <a:ln w="19050">
                <a:solidFill>
                  <a:schemeClr val="lt1"/>
                </a:solidFill>
              </a:ln>
              <a:effectLst/>
            </c:spPr>
            <c:extLst>
              <c:ext xmlns:c16="http://schemas.microsoft.com/office/drawing/2014/chart" uri="{C3380CC4-5D6E-409C-BE32-E72D297353CC}">
                <c16:uniqueId val="{00000001-8CC3-4522-8777-4DF3BB86CBAA}"/>
              </c:ext>
            </c:extLst>
          </c:dPt>
          <c:dPt>
            <c:idx val="1"/>
            <c:bubble3D val="0"/>
            <c:spPr>
              <a:solidFill>
                <a:srgbClr val="3D1833"/>
              </a:solidFill>
              <a:ln w="19050">
                <a:solidFill>
                  <a:schemeClr val="lt1"/>
                </a:solidFill>
              </a:ln>
              <a:effectLst/>
            </c:spPr>
            <c:extLst>
              <c:ext xmlns:c16="http://schemas.microsoft.com/office/drawing/2014/chart" uri="{C3380CC4-5D6E-409C-BE32-E72D297353CC}">
                <c16:uniqueId val="{00000002-8CC3-4522-8777-4DF3BB86CBAA}"/>
              </c:ext>
            </c:extLst>
          </c:dPt>
          <c:dPt>
            <c:idx val="2"/>
            <c:bubble3D val="0"/>
            <c:spPr>
              <a:solidFill>
                <a:srgbClr val="EE3353"/>
              </a:solidFill>
              <a:ln w="19050">
                <a:solidFill>
                  <a:schemeClr val="lt1"/>
                </a:solidFill>
              </a:ln>
              <a:effectLst/>
            </c:spPr>
            <c:extLst>
              <c:ext xmlns:c16="http://schemas.microsoft.com/office/drawing/2014/chart" uri="{C3380CC4-5D6E-409C-BE32-E72D297353CC}">
                <c16:uniqueId val="{00000006-8CC3-4522-8777-4DF3BB86CBAA}"/>
              </c:ext>
            </c:extLst>
          </c:dPt>
          <c:dPt>
            <c:idx val="3"/>
            <c:bubble3D val="0"/>
            <c:spPr>
              <a:solidFill>
                <a:srgbClr val="3E989E"/>
              </a:solidFill>
              <a:ln w="19050">
                <a:solidFill>
                  <a:schemeClr val="lt1"/>
                </a:solidFill>
              </a:ln>
              <a:effectLst/>
            </c:spPr>
            <c:extLst>
              <c:ext xmlns:c16="http://schemas.microsoft.com/office/drawing/2014/chart" uri="{C3380CC4-5D6E-409C-BE32-E72D297353CC}">
                <c16:uniqueId val="{00000005-8CC3-4522-8777-4DF3BB86CBAA}"/>
              </c:ext>
            </c:extLst>
          </c:dPt>
          <c:dPt>
            <c:idx val="4"/>
            <c:bubble3D val="0"/>
            <c:spPr>
              <a:solidFill>
                <a:srgbClr val="9ECDCF"/>
              </a:solidFill>
              <a:ln w="19050">
                <a:solidFill>
                  <a:schemeClr val="lt1"/>
                </a:solidFill>
              </a:ln>
              <a:effectLst/>
            </c:spPr>
            <c:extLst>
              <c:ext xmlns:c16="http://schemas.microsoft.com/office/drawing/2014/chart" uri="{C3380CC4-5D6E-409C-BE32-E72D297353CC}">
                <c16:uniqueId val="{00000004-8CC3-4522-8777-4DF3BB86CBAA}"/>
              </c:ext>
            </c:extLst>
          </c:dPt>
          <c:dPt>
            <c:idx val="5"/>
            <c:bubble3D val="0"/>
            <c:spPr>
              <a:solidFill>
                <a:srgbClr val="F6CA15"/>
              </a:solidFill>
              <a:ln w="19050">
                <a:solidFill>
                  <a:schemeClr val="lt1"/>
                </a:solidFill>
              </a:ln>
              <a:effectLst/>
            </c:spPr>
            <c:extLst>
              <c:ext xmlns:c16="http://schemas.microsoft.com/office/drawing/2014/chart" uri="{C3380CC4-5D6E-409C-BE32-E72D297353CC}">
                <c16:uniqueId val="{00000003-8CC3-4522-8777-4DF3BB86CBA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E11-4DC1-859D-1931E0F1C6DE}"/>
              </c:ext>
            </c:extLst>
          </c:dPt>
          <c:dLbls>
            <c:dLbl>
              <c:idx val="0"/>
              <c:layout>
                <c:manualLayout>
                  <c:x val="-0.17309852063246639"/>
                  <c:y val="0.1456508457298322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C3-4522-8777-4DF3BB86CBAA}"/>
                </c:ext>
              </c:extLst>
            </c:dLbl>
            <c:dLbl>
              <c:idx val="1"/>
              <c:layout>
                <c:manualLayout>
                  <c:x val="-0.14643079394582395"/>
                  <c:y val="-0.19669707986079465"/>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C3-4522-8777-4DF3BB86CBAA}"/>
                </c:ext>
              </c:extLst>
            </c:dLbl>
            <c:dLbl>
              <c:idx val="2"/>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6-8CC3-4522-8777-4DF3BB86CBAA}"/>
                </c:ext>
              </c:extLst>
            </c:dLbl>
            <c:dLbl>
              <c:idx val="3"/>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5-8CC3-4522-8777-4DF3BB86CBAA}"/>
                </c:ext>
              </c:extLst>
            </c:dLbl>
            <c:dLbl>
              <c:idx val="4"/>
              <c:layout>
                <c:manualLayout>
                  <c:x val="5.4544881337160372E-2"/>
                  <c:y val="-1.4427533223292254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C3-4522-8777-4DF3BB86CBA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6"/>
                <c:pt idx="0">
                  <c:v>Video Displays</c:v>
                </c:pt>
                <c:pt idx="1">
                  <c:v>Video Projection</c:v>
                </c:pt>
                <c:pt idx="2">
                  <c:v>Services</c:v>
                </c:pt>
                <c:pt idx="3">
                  <c:v>Content Management Hardware</c:v>
                </c:pt>
                <c:pt idx="4">
                  <c:v>Infrastructure</c:v>
                </c:pt>
                <c:pt idx="5">
                  <c:v>Other</c:v>
                </c:pt>
              </c:strCache>
            </c:strRef>
          </c:cat>
          <c:val>
            <c:numRef>
              <c:f>Sheet1!$B$2:$B$8</c:f>
              <c:numCache>
                <c:formatCode>0%</c:formatCode>
                <c:ptCount val="7"/>
                <c:pt idx="0">
                  <c:v>0.27500000000000002</c:v>
                </c:pt>
                <c:pt idx="1">
                  <c:v>0.219</c:v>
                </c:pt>
                <c:pt idx="2">
                  <c:v>0.16700000000000001</c:v>
                </c:pt>
                <c:pt idx="3">
                  <c:v>0.154</c:v>
                </c:pt>
                <c:pt idx="4">
                  <c:v>8.4000000000000005E-2</c:v>
                </c:pt>
                <c:pt idx="5">
                  <c:v>0.105</c:v>
                </c:pt>
              </c:numCache>
            </c:numRef>
          </c:val>
          <c:extLst>
            <c:ext xmlns:c16="http://schemas.microsoft.com/office/drawing/2014/chart" uri="{C3380CC4-5D6E-409C-BE32-E72D297353CC}">
              <c16:uniqueId val="{00000000-8CC3-4522-8777-4DF3BB86CBAA}"/>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F-C386-46A2-8E9D-B038879AE1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1-C386-46A2-8E9D-B038879AE1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3-C386-46A2-8E9D-B038879AE12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5-C386-46A2-8E9D-B038879AE12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7-C386-46A2-8E9D-B038879AE12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9-C386-46A2-8E9D-B038879AE12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B-C386-46A2-8E9D-B038879AE12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6"/>
                <c:pt idx="0">
                  <c:v>Video Displays</c:v>
                </c:pt>
                <c:pt idx="1">
                  <c:v>Video Projection</c:v>
                </c:pt>
                <c:pt idx="2">
                  <c:v>Services</c:v>
                </c:pt>
                <c:pt idx="3">
                  <c:v>Content Management Hardware</c:v>
                </c:pt>
                <c:pt idx="4">
                  <c:v>Infrastructure</c:v>
                </c:pt>
                <c:pt idx="5">
                  <c:v>Other</c:v>
                </c:pt>
              </c:strCache>
            </c:strRef>
          </c:cat>
          <c:val>
            <c:numRef>
              <c:f>Sheet1!$C$2:$C$8</c:f>
              <c:numCache>
                <c:formatCode>General</c:formatCode>
                <c:ptCount val="7"/>
              </c:numCache>
            </c:numRef>
          </c:val>
          <c:extLst>
            <c:ext xmlns:c16="http://schemas.microsoft.com/office/drawing/2014/chart" uri="{C3380CC4-5D6E-409C-BE32-E72D297353CC}">
              <c16:uniqueId val="{0000000E-EE11-4DC1-859D-1931E0F1C6DE}"/>
            </c:ext>
          </c:extLst>
        </c:ser>
        <c:ser>
          <c:idx val="2"/>
          <c:order val="2"/>
          <c:tx>
            <c:strRef>
              <c:f>Sheet1!$D$1</c:f>
              <c:strCache>
                <c:ptCount val="1"/>
                <c:pt idx="0">
                  <c:v>Column2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D-C386-46A2-8E9D-B038879AE1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F-C386-46A2-8E9D-B038879AE1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1-C386-46A2-8E9D-B038879AE12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3-C386-46A2-8E9D-B038879AE12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5-C386-46A2-8E9D-B038879AE12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7-C386-46A2-8E9D-B038879AE12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9-C386-46A2-8E9D-B038879AE12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6"/>
                <c:pt idx="0">
                  <c:v>Video Displays</c:v>
                </c:pt>
                <c:pt idx="1">
                  <c:v>Video Projection</c:v>
                </c:pt>
                <c:pt idx="2">
                  <c:v>Services</c:v>
                </c:pt>
                <c:pt idx="3">
                  <c:v>Content Management Hardware</c:v>
                </c:pt>
                <c:pt idx="4">
                  <c:v>Infrastructure</c:v>
                </c:pt>
                <c:pt idx="5">
                  <c:v>Other</c:v>
                </c:pt>
              </c:strCache>
            </c:strRef>
          </c:cat>
          <c:val>
            <c:numRef>
              <c:f>Sheet1!$D$2:$D$8</c:f>
              <c:numCache>
                <c:formatCode>General</c:formatCode>
                <c:ptCount val="7"/>
              </c:numCache>
            </c:numRef>
          </c:val>
          <c:extLst>
            <c:ext xmlns:c16="http://schemas.microsoft.com/office/drawing/2014/chart" uri="{C3380CC4-5D6E-409C-BE32-E72D297353CC}">
              <c16:uniqueId val="{0000000F-EE11-4DC1-859D-1931E0F1C6DE}"/>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1"/>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1"/>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E989E"/>
              </a:solidFill>
              <a:ln w="19050">
                <a:solidFill>
                  <a:schemeClr val="lt1"/>
                </a:solidFill>
              </a:ln>
              <a:effectLst/>
            </c:spPr>
            <c:extLst>
              <c:ext xmlns:c16="http://schemas.microsoft.com/office/drawing/2014/chart" uri="{C3380CC4-5D6E-409C-BE32-E72D297353CC}">
                <c16:uniqueId val="{00000001-76D7-415C-B04A-6CEAFD9777A6}"/>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76D7-415C-B04A-6CEAFD9777A6}"/>
              </c:ext>
            </c:extLst>
          </c:dPt>
          <c:dPt>
            <c:idx val="2"/>
            <c:bubble3D val="0"/>
            <c:spPr>
              <a:solidFill>
                <a:srgbClr val="FBE688"/>
              </a:solidFill>
              <a:ln w="19050">
                <a:solidFill>
                  <a:schemeClr val="lt1"/>
                </a:solidFill>
              </a:ln>
              <a:effectLst/>
            </c:spPr>
            <c:extLst>
              <c:ext xmlns:c16="http://schemas.microsoft.com/office/drawing/2014/chart" uri="{C3380CC4-5D6E-409C-BE32-E72D297353CC}">
                <c16:uniqueId val="{00000007-76D7-415C-B04A-6CEAFD9777A6}"/>
              </c:ext>
            </c:extLst>
          </c:dPt>
          <c:dPt>
            <c:idx val="3"/>
            <c:bubble3D val="0"/>
            <c:spPr>
              <a:solidFill>
                <a:srgbClr val="3F4145"/>
              </a:solidFill>
              <a:ln w="19050">
                <a:solidFill>
                  <a:schemeClr val="lt1"/>
                </a:solidFill>
              </a:ln>
              <a:effectLst/>
            </c:spPr>
            <c:extLst>
              <c:ext xmlns:c16="http://schemas.microsoft.com/office/drawing/2014/chart" uri="{C3380CC4-5D6E-409C-BE32-E72D297353CC}">
                <c16:uniqueId val="{00000006-76D7-415C-B04A-6CEAFD9777A6}"/>
              </c:ext>
            </c:extLst>
          </c:dPt>
          <c:dPt>
            <c:idx val="4"/>
            <c:bubble3D val="0"/>
            <c:spPr>
              <a:solidFill>
                <a:srgbClr val="F799A8"/>
              </a:solidFill>
              <a:ln w="19050">
                <a:solidFill>
                  <a:schemeClr val="lt1"/>
                </a:solidFill>
              </a:ln>
              <a:effectLst/>
            </c:spPr>
            <c:extLst>
              <c:ext xmlns:c16="http://schemas.microsoft.com/office/drawing/2014/chart" uri="{C3380CC4-5D6E-409C-BE32-E72D297353CC}">
                <c16:uniqueId val="{00000005-76D7-415C-B04A-6CEAFD9777A6}"/>
              </c:ext>
            </c:extLst>
          </c:dPt>
          <c:dPt>
            <c:idx val="5"/>
            <c:bubble3D val="0"/>
            <c:spPr>
              <a:solidFill>
                <a:srgbClr val="9ECDCF"/>
              </a:solidFill>
              <a:ln w="19050">
                <a:solidFill>
                  <a:schemeClr val="lt1"/>
                </a:solidFill>
              </a:ln>
              <a:effectLst/>
            </c:spPr>
            <c:extLst>
              <c:ext xmlns:c16="http://schemas.microsoft.com/office/drawing/2014/chart" uri="{C3380CC4-5D6E-409C-BE32-E72D297353CC}">
                <c16:uniqueId val="{00000004-76D7-415C-B04A-6CEAFD9777A6}"/>
              </c:ext>
            </c:extLst>
          </c:dPt>
          <c:dPt>
            <c:idx val="6"/>
            <c:bubble3D val="0"/>
            <c:spPr>
              <a:solidFill>
                <a:srgbClr val="F6CA15"/>
              </a:solidFill>
              <a:ln w="19050">
                <a:solidFill>
                  <a:schemeClr val="lt1"/>
                </a:solidFill>
              </a:ln>
              <a:effectLst/>
            </c:spPr>
            <c:extLst>
              <c:ext xmlns:c16="http://schemas.microsoft.com/office/drawing/2014/chart" uri="{C3380CC4-5D6E-409C-BE32-E72D297353CC}">
                <c16:uniqueId val="{00000003-76D7-415C-B04A-6CEAFD9777A6}"/>
              </c:ext>
            </c:extLst>
          </c:dPt>
          <c:dPt>
            <c:idx val="7"/>
            <c:bubble3D val="0"/>
            <c:spPr>
              <a:solidFill>
                <a:srgbClr val="FDF3C4"/>
              </a:solidFill>
              <a:ln w="19050">
                <a:solidFill>
                  <a:schemeClr val="lt1"/>
                </a:solidFill>
              </a:ln>
              <a:effectLst/>
            </c:spPr>
            <c:extLst>
              <c:ext xmlns:c16="http://schemas.microsoft.com/office/drawing/2014/chart" uri="{C3380CC4-5D6E-409C-BE32-E72D297353CC}">
                <c16:uniqueId val="{0000000F-820F-4C72-8F42-A8908CCA2982}"/>
              </c:ext>
            </c:extLst>
          </c:dPt>
          <c:dLbls>
            <c:dLbl>
              <c:idx val="0"/>
              <c:layout>
                <c:manualLayout>
                  <c:x val="-0.19410900943522544"/>
                  <c:y val="0.1442146352041853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D7-415C-B04A-6CEAFD9777A6}"/>
                </c:ext>
              </c:extLst>
            </c:dLbl>
            <c:dLbl>
              <c:idx val="1"/>
              <c:layout>
                <c:manualLayout>
                  <c:x val="-0.10438956680086062"/>
                  <c:y val="-0.23398537563871466"/>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6D7-415C-B04A-6CEAFD9777A6}"/>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7-76D7-415C-B04A-6CEAFD9777A6}"/>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2743959045587223"/>
                      <c:h val="0.13878064813434354"/>
                    </c:manualLayout>
                  </c15:layout>
                </c:ext>
                <c:ext xmlns:c16="http://schemas.microsoft.com/office/drawing/2014/chart" uri="{C3380CC4-5D6E-409C-BE32-E72D297353CC}">
                  <c16:uniqueId val="{00000006-76D7-415C-B04A-6CEAFD9777A6}"/>
                </c:ext>
              </c:extLst>
            </c:dLbl>
            <c:dLbl>
              <c:idx val="4"/>
              <c:layout>
                <c:manualLayout>
                  <c:x val="-2.6225151079650455E-2"/>
                  <c:y val="-3.6247475637359229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D7-415C-B04A-6CEAFD9777A6}"/>
                </c:ext>
              </c:extLst>
            </c:dLbl>
            <c:dLbl>
              <c:idx val="5"/>
              <c:layout>
                <c:manualLayout>
                  <c:x val="0.13660300641809564"/>
                  <c:y val="-4.6260216044781179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6D7-415C-B04A-6CEAFD9777A6}"/>
                </c:ext>
              </c:extLst>
            </c:dLbl>
            <c:dLbl>
              <c:idx val="6"/>
              <c:layout>
                <c:manualLayout>
                  <c:x val="0.27081440188525979"/>
                  <c:y val="-1.3281535896775592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6D7-415C-B04A-6CEAFD9777A6}"/>
                </c:ext>
              </c:extLst>
            </c:dLbl>
            <c:dLbl>
              <c:idx val="7"/>
              <c:layout>
                <c:manualLayout>
                  <c:x val="1.7546662858061002E-2"/>
                  <c:y val="-1.8269010156631217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20F-4C72-8F42-A8908CCA298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7"/>
                <c:pt idx="0">
                  <c:v>Content Management Hardware</c:v>
                </c:pt>
                <c:pt idx="1">
                  <c:v>Services</c:v>
                </c:pt>
                <c:pt idx="2">
                  <c:v>Audio Equipment</c:v>
                </c:pt>
                <c:pt idx="3">
                  <c:v>Enviromental </c:v>
                </c:pt>
                <c:pt idx="4">
                  <c:v>Capture &amp; Production Equipment</c:v>
                </c:pt>
                <c:pt idx="5">
                  <c:v>Infrastructure</c:v>
                </c:pt>
                <c:pt idx="6">
                  <c:v>Other</c:v>
                </c:pt>
              </c:strCache>
            </c:strRef>
          </c:cat>
          <c:val>
            <c:numRef>
              <c:f>Sheet1!$B$2:$B$9</c:f>
              <c:numCache>
                <c:formatCode>0%</c:formatCode>
                <c:ptCount val="8"/>
                <c:pt idx="0" formatCode="0.00%">
                  <c:v>0.33</c:v>
                </c:pt>
                <c:pt idx="1">
                  <c:v>0.22800000000000001</c:v>
                </c:pt>
                <c:pt idx="2" formatCode="0.00%">
                  <c:v>0.19900000000000001</c:v>
                </c:pt>
                <c:pt idx="3" formatCode="0.00%">
                  <c:v>5.3999999999999999E-2</c:v>
                </c:pt>
                <c:pt idx="4" formatCode="0.00%">
                  <c:v>5.1999999999999998E-2</c:v>
                </c:pt>
                <c:pt idx="5" formatCode="0.00%">
                  <c:v>4.9000000000000002E-2</c:v>
                </c:pt>
                <c:pt idx="6">
                  <c:v>8.8999999999999996E-2</c:v>
                </c:pt>
              </c:numCache>
            </c:numRef>
          </c:val>
          <c:extLst>
            <c:ext xmlns:c16="http://schemas.microsoft.com/office/drawing/2014/chart" uri="{C3380CC4-5D6E-409C-BE32-E72D297353CC}">
              <c16:uniqueId val="{00000000-76D7-415C-B04A-6CEAFD9777A6}"/>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E989E"/>
              </a:solidFill>
              <a:ln w="19050">
                <a:solidFill>
                  <a:schemeClr val="lt1"/>
                </a:solidFill>
              </a:ln>
              <a:effectLst/>
            </c:spPr>
            <c:extLst>
              <c:ext xmlns:c16="http://schemas.microsoft.com/office/drawing/2014/chart" uri="{C3380CC4-5D6E-409C-BE32-E72D297353CC}">
                <c16:uniqueId val="{00000001-9456-4715-8575-35AF30DB4200}"/>
              </c:ext>
            </c:extLst>
          </c:dPt>
          <c:dPt>
            <c:idx val="1"/>
            <c:bubble3D val="0"/>
            <c:spPr>
              <a:solidFill>
                <a:srgbClr val="3F4145"/>
              </a:solidFill>
              <a:ln w="19050">
                <a:solidFill>
                  <a:schemeClr val="lt1"/>
                </a:solidFill>
              </a:ln>
              <a:effectLst/>
            </c:spPr>
            <c:extLst>
              <c:ext xmlns:c16="http://schemas.microsoft.com/office/drawing/2014/chart" uri="{C3380CC4-5D6E-409C-BE32-E72D297353CC}">
                <c16:uniqueId val="{00000002-9456-4715-8575-35AF30DB4200}"/>
              </c:ext>
            </c:extLst>
          </c:dPt>
          <c:dPt>
            <c:idx val="2"/>
            <c:bubble3D val="0"/>
            <c:spPr>
              <a:solidFill>
                <a:srgbClr val="EE3353"/>
              </a:solidFill>
              <a:ln w="19050">
                <a:solidFill>
                  <a:schemeClr val="lt1"/>
                </a:solidFill>
              </a:ln>
              <a:effectLst/>
            </c:spPr>
            <c:extLst>
              <c:ext xmlns:c16="http://schemas.microsoft.com/office/drawing/2014/chart" uri="{C3380CC4-5D6E-409C-BE32-E72D297353CC}">
                <c16:uniqueId val="{00000006-9456-4715-8575-35AF30DB4200}"/>
              </c:ext>
            </c:extLst>
          </c:dPt>
          <c:dPt>
            <c:idx val="3"/>
            <c:bubble3D val="0"/>
            <c:spPr>
              <a:solidFill>
                <a:srgbClr val="3D1833"/>
              </a:solidFill>
              <a:ln w="19050">
                <a:solidFill>
                  <a:schemeClr val="lt1"/>
                </a:solidFill>
              </a:ln>
              <a:effectLst/>
            </c:spPr>
            <c:extLst>
              <c:ext xmlns:c16="http://schemas.microsoft.com/office/drawing/2014/chart" uri="{C3380CC4-5D6E-409C-BE32-E72D297353CC}">
                <c16:uniqueId val="{00000005-9456-4715-8575-35AF30DB4200}"/>
              </c:ext>
            </c:extLst>
          </c:dPt>
          <c:dPt>
            <c:idx val="4"/>
            <c:bubble3D val="0"/>
            <c:spPr>
              <a:solidFill>
                <a:srgbClr val="FDF3C4"/>
              </a:solidFill>
              <a:ln w="19050">
                <a:solidFill>
                  <a:schemeClr val="lt1"/>
                </a:solidFill>
              </a:ln>
              <a:effectLst/>
            </c:spPr>
            <c:extLst>
              <c:ext xmlns:c16="http://schemas.microsoft.com/office/drawing/2014/chart" uri="{C3380CC4-5D6E-409C-BE32-E72D297353CC}">
                <c16:uniqueId val="{00000004-9456-4715-8575-35AF30DB4200}"/>
              </c:ext>
            </c:extLst>
          </c:dPt>
          <c:dPt>
            <c:idx val="5"/>
            <c:bubble3D val="0"/>
            <c:spPr>
              <a:solidFill>
                <a:srgbClr val="F6CA15"/>
              </a:solidFill>
              <a:ln w="19050">
                <a:solidFill>
                  <a:schemeClr val="lt1"/>
                </a:solidFill>
              </a:ln>
              <a:effectLst/>
            </c:spPr>
            <c:extLst>
              <c:ext xmlns:c16="http://schemas.microsoft.com/office/drawing/2014/chart" uri="{C3380CC4-5D6E-409C-BE32-E72D297353CC}">
                <c16:uniqueId val="{00000003-9456-4715-8575-35AF30DB4200}"/>
              </c:ext>
            </c:extLst>
          </c:dPt>
          <c:dPt>
            <c:idx val="6"/>
            <c:bubble3D val="0"/>
            <c:spPr>
              <a:solidFill>
                <a:srgbClr val="FDF3C4"/>
              </a:solidFill>
              <a:ln w="19050">
                <a:solidFill>
                  <a:schemeClr val="lt1"/>
                </a:solidFill>
              </a:ln>
              <a:effectLst/>
            </c:spPr>
            <c:extLst>
              <c:ext xmlns:c16="http://schemas.microsoft.com/office/drawing/2014/chart" uri="{C3380CC4-5D6E-409C-BE32-E72D297353CC}">
                <c16:uniqueId val="{0000000D-C02B-454C-AD00-166EC569650A}"/>
              </c:ext>
            </c:extLst>
          </c:dPt>
          <c:dLbls>
            <c:dLbl>
              <c:idx val="0"/>
              <c:layout>
                <c:manualLayout>
                  <c:x val="-0.18453119328083012"/>
                  <c:y val="0.15922120871227005"/>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3BA49782-A13E-4D2D-A3A5-34FB36368E19}" type="CATEGORYNAME">
                      <a:rPr lang="en-US">
                        <a:solidFill>
                          <a:schemeClr val="bg1"/>
                        </a:solidFill>
                      </a:rPr>
                      <a:pPr>
                        <a:defRPr sz="1100">
                          <a:solidFill>
                            <a:schemeClr val="bg1"/>
                          </a:solidFill>
                        </a:defRPr>
                      </a:pPr>
                      <a:t>[CATEGORY NAME]</a:t>
                    </a:fld>
                    <a:r>
                      <a:rPr lang="en-US" baseline="0">
                        <a:solidFill>
                          <a:schemeClr val="bg1"/>
                        </a:solidFill>
                      </a:rPr>
                      <a:t>, </a:t>
                    </a:r>
                    <a:fld id="{484AD8A3-F5B1-48C8-9CF4-6BFA29229D40}" type="VALUE">
                      <a:rPr lang="en-US" baseline="0">
                        <a:solidFill>
                          <a:schemeClr val="bg1"/>
                        </a:solidFill>
                      </a:rPr>
                      <a:pPr>
                        <a:defRPr sz="1100">
                          <a:solidFill>
                            <a:schemeClr val="bg1"/>
                          </a:solidFill>
                        </a:defRPr>
                      </a:pPr>
                      <a:t>[VALUE]</a:t>
                    </a:fld>
                    <a:endParaRPr lang="en-US" baseline="0">
                      <a:solidFill>
                        <a:schemeClr val="bg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456-4715-8575-35AF30DB4200}"/>
                </c:ext>
              </c:extLst>
            </c:dLbl>
            <c:dLbl>
              <c:idx val="1"/>
              <c:layout>
                <c:manualLayout>
                  <c:x val="-0.11802685045756929"/>
                  <c:y val="-0.176525121643783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456-4715-8575-35AF30DB4200}"/>
                </c:ext>
              </c:extLst>
            </c:dLbl>
            <c:dLbl>
              <c:idx val="2"/>
              <c:layout>
                <c:manualLayout>
                  <c:x val="1.4400737355324839E-3"/>
                  <c:y val="-1.4216397175424568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1ABCE586-24C7-46F3-AD67-CF91406C7A90}" type="CATEGORYNAME">
                      <a:rPr lang="en-US">
                        <a:solidFill>
                          <a:schemeClr val="tx1"/>
                        </a:solidFill>
                      </a:rPr>
                      <a:pPr>
                        <a:defRPr sz="1100">
                          <a:solidFill>
                            <a:schemeClr val="bg1"/>
                          </a:solidFill>
                        </a:defRPr>
                      </a:pPr>
                      <a:t>[CATEGORY NAME]</a:t>
                    </a:fld>
                    <a:r>
                      <a:rPr lang="en-US" baseline="0">
                        <a:solidFill>
                          <a:schemeClr val="tx1"/>
                        </a:solidFill>
                      </a:rPr>
                      <a:t>, </a:t>
                    </a:r>
                    <a:fld id="{EC091DBE-8C0E-4591-9A22-E1B9CA4373AE}" type="VALUE">
                      <a:rPr lang="en-US" baseline="0">
                        <a:solidFill>
                          <a:schemeClr val="tx1"/>
                        </a:solidFill>
                      </a:rPr>
                      <a:pPr>
                        <a:defRPr sz="1100">
                          <a:solidFill>
                            <a:schemeClr val="bg1"/>
                          </a:solidFill>
                        </a:defRPr>
                      </a:pPr>
                      <a:t>[VALUE]</a:t>
                    </a:fld>
                    <a:endParaRPr lang="en-US" baseline="0">
                      <a:solidFill>
                        <a:schemeClr val="tx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456-4715-8575-35AF30DB4200}"/>
                </c:ext>
              </c:extLst>
            </c:dLbl>
            <c:dLbl>
              <c:idx val="3"/>
              <c:layout>
                <c:manualLayout>
                  <c:x val="1.2384360161286693E-2"/>
                  <c:y val="-1.3719656822217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456-4715-8575-35AF30DB4200}"/>
                </c:ext>
              </c:extLst>
            </c:dLbl>
            <c:dLbl>
              <c:idx val="6"/>
              <c:layout>
                <c:manualLayout>
                  <c:x val="-5.2758477971803205E-2"/>
                  <c:y val="6.606104552662610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02B-454C-AD00-166EC569650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6"/>
                <c:pt idx="0">
                  <c:v>Content Management Hardware</c:v>
                </c:pt>
                <c:pt idx="1">
                  <c:v>Environmental</c:v>
                </c:pt>
                <c:pt idx="2">
                  <c:v>Services</c:v>
                </c:pt>
                <c:pt idx="3">
                  <c:v>Video Projection</c:v>
                </c:pt>
                <c:pt idx="4">
                  <c:v>Video Displays</c:v>
                </c:pt>
                <c:pt idx="5">
                  <c:v>Other</c:v>
                </c:pt>
              </c:strCache>
            </c:strRef>
          </c:cat>
          <c:val>
            <c:numRef>
              <c:f>Sheet1!$B$2:$B$8</c:f>
              <c:numCache>
                <c:formatCode>0%</c:formatCode>
                <c:ptCount val="7"/>
                <c:pt idx="0">
                  <c:v>0.33500000000000002</c:v>
                </c:pt>
                <c:pt idx="1">
                  <c:v>0.22</c:v>
                </c:pt>
                <c:pt idx="2">
                  <c:v>0.113</c:v>
                </c:pt>
                <c:pt idx="3">
                  <c:v>0.104</c:v>
                </c:pt>
                <c:pt idx="4">
                  <c:v>0.08</c:v>
                </c:pt>
                <c:pt idx="5">
                  <c:v>0.14899999999999999</c:v>
                </c:pt>
              </c:numCache>
            </c:numRef>
          </c:val>
          <c:extLst>
            <c:ext xmlns:c16="http://schemas.microsoft.com/office/drawing/2014/chart" uri="{C3380CC4-5D6E-409C-BE32-E72D297353CC}">
              <c16:uniqueId val="{00000000-9456-4715-8575-35AF30DB4200}"/>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Sheet1!$B$1:$B$3</c:f>
              <c:strCache>
                <c:ptCount val="3"/>
                <c:pt idx="0">
                  <c:v>Sales</c:v>
                </c:pt>
                <c:pt idx="1">
                  <c:v>43%</c:v>
                </c:pt>
                <c:pt idx="2">
                  <c:v>30%</c:v>
                </c:pt>
              </c:strCache>
            </c:strRef>
          </c:tx>
          <c:dPt>
            <c:idx val="0"/>
            <c:bubble3D val="0"/>
            <c:explosion val="1"/>
            <c:spPr>
              <a:solidFill>
                <a:srgbClr val="3E989E"/>
              </a:solidFill>
              <a:ln w="19050">
                <a:solidFill>
                  <a:schemeClr val="lt1"/>
                </a:solidFill>
              </a:ln>
              <a:effectLst/>
            </c:spPr>
            <c:extLst>
              <c:ext xmlns:c16="http://schemas.microsoft.com/office/drawing/2014/chart" uri="{C3380CC4-5D6E-409C-BE32-E72D297353CC}">
                <c16:uniqueId val="{00000001-8CC3-4522-8777-4DF3BB86CBAA}"/>
              </c:ext>
            </c:extLst>
          </c:dPt>
          <c:dPt>
            <c:idx val="1"/>
            <c:bubble3D val="0"/>
            <c:spPr>
              <a:solidFill>
                <a:srgbClr val="FDF3C4"/>
              </a:solidFill>
              <a:ln w="19050">
                <a:solidFill>
                  <a:schemeClr val="lt1"/>
                </a:solidFill>
              </a:ln>
              <a:effectLst/>
            </c:spPr>
            <c:extLst>
              <c:ext xmlns:c16="http://schemas.microsoft.com/office/drawing/2014/chart" uri="{C3380CC4-5D6E-409C-BE32-E72D297353CC}">
                <c16:uniqueId val="{00000002-8CC3-4522-8777-4DF3BB86CBAA}"/>
              </c:ext>
            </c:extLst>
          </c:dPt>
          <c:dPt>
            <c:idx val="2"/>
            <c:bubble3D val="0"/>
            <c:spPr>
              <a:solidFill>
                <a:srgbClr val="EE3353"/>
              </a:solidFill>
              <a:ln w="19050">
                <a:solidFill>
                  <a:schemeClr val="lt1"/>
                </a:solidFill>
              </a:ln>
              <a:effectLst/>
            </c:spPr>
            <c:extLst>
              <c:ext xmlns:c16="http://schemas.microsoft.com/office/drawing/2014/chart" uri="{C3380CC4-5D6E-409C-BE32-E72D297353CC}">
                <c16:uniqueId val="{00000006-8CC3-4522-8777-4DF3BB86CBAA}"/>
              </c:ext>
            </c:extLst>
          </c:dPt>
          <c:dPt>
            <c:idx val="3"/>
            <c:bubble3D val="0"/>
            <c:spPr>
              <a:solidFill>
                <a:schemeClr val="bg1"/>
              </a:solidFill>
              <a:ln w="19050">
                <a:solidFill>
                  <a:schemeClr val="lt1"/>
                </a:solidFill>
              </a:ln>
              <a:effectLst/>
            </c:spPr>
            <c:extLst>
              <c:ext xmlns:c16="http://schemas.microsoft.com/office/drawing/2014/chart" uri="{C3380CC4-5D6E-409C-BE32-E72D297353CC}">
                <c16:uniqueId val="{00000005-8CC3-4522-8777-4DF3BB86CBAA}"/>
              </c:ext>
            </c:extLst>
          </c:dPt>
          <c:dPt>
            <c:idx val="4"/>
            <c:bubble3D val="0"/>
            <c:spPr>
              <a:solidFill>
                <a:srgbClr val="9ECDCF"/>
              </a:solidFill>
              <a:ln w="19050">
                <a:solidFill>
                  <a:schemeClr val="lt1"/>
                </a:solidFill>
              </a:ln>
              <a:effectLst/>
            </c:spPr>
            <c:extLst>
              <c:ext xmlns:c16="http://schemas.microsoft.com/office/drawing/2014/chart" uri="{C3380CC4-5D6E-409C-BE32-E72D297353CC}">
                <c16:uniqueId val="{00000004-8CC3-4522-8777-4DF3BB86CBAA}"/>
              </c:ext>
            </c:extLst>
          </c:dPt>
          <c:dPt>
            <c:idx val="5"/>
            <c:bubble3D val="0"/>
            <c:spPr>
              <a:solidFill>
                <a:srgbClr val="F6CA15"/>
              </a:solidFill>
              <a:ln w="19050">
                <a:solidFill>
                  <a:schemeClr val="lt1"/>
                </a:solidFill>
              </a:ln>
              <a:effectLst/>
            </c:spPr>
            <c:extLst>
              <c:ext xmlns:c16="http://schemas.microsoft.com/office/drawing/2014/chart" uri="{C3380CC4-5D6E-409C-BE32-E72D297353CC}">
                <c16:uniqueId val="{00000003-8CC3-4522-8777-4DF3BB86CBA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E11-4DC1-859D-1931E0F1C6DE}"/>
              </c:ext>
            </c:extLst>
          </c:dPt>
          <c:dLbls>
            <c:dLbl>
              <c:idx val="0"/>
              <c:layout>
                <c:manualLayout>
                  <c:x val="-0.24853356288248674"/>
                  <c:y val="2.1331429555143746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C3-4522-8777-4DF3BB86CBAA}"/>
                </c:ext>
              </c:extLst>
            </c:dLbl>
            <c:dLbl>
              <c:idx val="1"/>
              <c:layout>
                <c:manualLayout>
                  <c:x val="0.13790128838117588"/>
                  <c:y val="-0.2567133497382305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C3-4522-8777-4DF3BB86CBAA}"/>
                </c:ext>
              </c:extLst>
            </c:dLbl>
            <c:dLbl>
              <c:idx val="2"/>
              <c:layout>
                <c:manualLayout>
                  <c:x val="0.18354108811050526"/>
                  <c:y val="0.11557351317961341"/>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C3-4522-8777-4DF3BB86CBAA}"/>
                </c:ext>
              </c:extLst>
            </c:dLbl>
            <c:dLbl>
              <c:idx val="3"/>
              <c:layout>
                <c:manualLayout>
                  <c:x val="-8.0705443293957249E-2"/>
                  <c:y val="2.6792977623855286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C3-4522-8777-4DF3BB86CBAA}"/>
                </c:ext>
              </c:extLst>
            </c:dLbl>
            <c:dLbl>
              <c:idx val="4"/>
              <c:layout>
                <c:manualLayout>
                  <c:x val="0.20541496583720092"/>
                  <c:y val="2.1434382099084229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C3-4522-8777-4DF3BB86CBA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5"/>
                <c:pt idx="0">
                  <c:v>Content Management Hardware</c:v>
                </c:pt>
                <c:pt idx="1">
                  <c:v>Video Displays</c:v>
                </c:pt>
                <c:pt idx="2">
                  <c:v>Services</c:v>
                </c:pt>
                <c:pt idx="3">
                  <c:v>Standalone Software</c:v>
                </c:pt>
                <c:pt idx="4">
                  <c:v>Infrastructure</c:v>
                </c:pt>
              </c:strCache>
            </c:strRef>
          </c:cat>
          <c:val>
            <c:numRef>
              <c:f>Sheet1!$B$2:$B$8</c:f>
              <c:numCache>
                <c:formatCode>0%</c:formatCode>
                <c:ptCount val="7"/>
                <c:pt idx="0">
                  <c:v>0.432</c:v>
                </c:pt>
                <c:pt idx="1">
                  <c:v>0.30099999999999999</c:v>
                </c:pt>
                <c:pt idx="2">
                  <c:v>0.20599999999999999</c:v>
                </c:pt>
                <c:pt idx="3">
                  <c:v>3.2000000000000001E-2</c:v>
                </c:pt>
                <c:pt idx="4">
                  <c:v>2.8000000000000001E-2</c:v>
                </c:pt>
              </c:numCache>
            </c:numRef>
          </c:val>
          <c:extLst>
            <c:ext xmlns:c16="http://schemas.microsoft.com/office/drawing/2014/chart" uri="{C3380CC4-5D6E-409C-BE32-E72D297353CC}">
              <c16:uniqueId val="{00000000-8CC3-4522-8777-4DF3BB86CBAA}"/>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F-4466-4453-B30B-690BABE79B7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1-4466-4453-B30B-690BABE79B7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3-4466-4453-B30B-690BABE79B7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5-4466-4453-B30B-690BABE79B7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7-4466-4453-B30B-690BABE79B7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9-4466-4453-B30B-690BABE79B7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B-4466-4453-B30B-690BABE79B7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5"/>
                <c:pt idx="0">
                  <c:v>Content Management Hardware</c:v>
                </c:pt>
                <c:pt idx="1">
                  <c:v>Video Displays</c:v>
                </c:pt>
                <c:pt idx="2">
                  <c:v>Services</c:v>
                </c:pt>
                <c:pt idx="3">
                  <c:v>Standalone Software</c:v>
                </c:pt>
                <c:pt idx="4">
                  <c:v>Infrastructure</c:v>
                </c:pt>
              </c:strCache>
            </c:strRef>
          </c:cat>
          <c:val>
            <c:numRef>
              <c:f>Sheet1!$C$2:$C$8</c:f>
              <c:numCache>
                <c:formatCode>General</c:formatCode>
                <c:ptCount val="7"/>
              </c:numCache>
            </c:numRef>
          </c:val>
          <c:extLst>
            <c:ext xmlns:c16="http://schemas.microsoft.com/office/drawing/2014/chart" uri="{C3380CC4-5D6E-409C-BE32-E72D297353CC}">
              <c16:uniqueId val="{0000000E-EE11-4DC1-859D-1931E0F1C6DE}"/>
            </c:ext>
          </c:extLst>
        </c:ser>
        <c:ser>
          <c:idx val="2"/>
          <c:order val="2"/>
          <c:tx>
            <c:strRef>
              <c:f>Sheet1!$D$1</c:f>
              <c:strCache>
                <c:ptCount val="1"/>
                <c:pt idx="0">
                  <c:v>Column2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D-4466-4453-B30B-690BABE79B7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F-4466-4453-B30B-690BABE79B7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1-4466-4453-B30B-690BABE79B7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3-4466-4453-B30B-690BABE79B7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5-4466-4453-B30B-690BABE79B7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7-4466-4453-B30B-690BABE79B7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9-4466-4453-B30B-690BABE79B7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5"/>
                <c:pt idx="0">
                  <c:v>Content Management Hardware</c:v>
                </c:pt>
                <c:pt idx="1">
                  <c:v>Video Displays</c:v>
                </c:pt>
                <c:pt idx="2">
                  <c:v>Services</c:v>
                </c:pt>
                <c:pt idx="3">
                  <c:v>Standalone Software</c:v>
                </c:pt>
                <c:pt idx="4">
                  <c:v>Infrastructure</c:v>
                </c:pt>
              </c:strCache>
            </c:strRef>
          </c:cat>
          <c:val>
            <c:numRef>
              <c:f>Sheet1!$D$2:$D$8</c:f>
              <c:numCache>
                <c:formatCode>General</c:formatCode>
                <c:ptCount val="7"/>
              </c:numCache>
            </c:numRef>
          </c:val>
          <c:extLst>
            <c:ext xmlns:c16="http://schemas.microsoft.com/office/drawing/2014/chart" uri="{C3380CC4-5D6E-409C-BE32-E72D297353CC}">
              <c16:uniqueId val="{0000000F-EE11-4DC1-859D-1931E0F1C6DE}"/>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1834C"/>
              </a:solidFill>
              <a:ln w="19050">
                <a:solidFill>
                  <a:schemeClr val="lt1"/>
                </a:solidFill>
              </a:ln>
              <a:effectLst/>
            </c:spPr>
            <c:extLst>
              <c:ext xmlns:c16="http://schemas.microsoft.com/office/drawing/2014/chart" uri="{C3380CC4-5D6E-409C-BE32-E72D297353CC}">
                <c16:uniqueId val="{00000001-7AA2-41DE-A31F-B225211F1BF3}"/>
              </c:ext>
            </c:extLst>
          </c:dPt>
          <c:dPt>
            <c:idx val="1"/>
            <c:bubble3D val="0"/>
            <c:spPr>
              <a:solidFill>
                <a:srgbClr val="3E989E"/>
              </a:solidFill>
              <a:ln w="19050">
                <a:solidFill>
                  <a:schemeClr val="lt1"/>
                </a:solidFill>
              </a:ln>
              <a:effectLst/>
            </c:spPr>
            <c:extLst>
              <c:ext xmlns:c16="http://schemas.microsoft.com/office/drawing/2014/chart" uri="{C3380CC4-5D6E-409C-BE32-E72D297353CC}">
                <c16:uniqueId val="{00000002-7AA2-41DE-A31F-B225211F1BF3}"/>
              </c:ext>
            </c:extLst>
          </c:dPt>
          <c:dPt>
            <c:idx val="2"/>
            <c:bubble3D val="0"/>
            <c:spPr>
              <a:solidFill>
                <a:srgbClr val="F799A8"/>
              </a:solidFill>
              <a:ln w="19050">
                <a:solidFill>
                  <a:schemeClr val="lt1"/>
                </a:solidFill>
              </a:ln>
              <a:effectLst/>
            </c:spPr>
            <c:extLst>
              <c:ext xmlns:c16="http://schemas.microsoft.com/office/drawing/2014/chart" uri="{C3380CC4-5D6E-409C-BE32-E72D297353CC}">
                <c16:uniqueId val="{00000003-7AA2-41DE-A31F-B225211F1BF3}"/>
              </c:ext>
            </c:extLst>
          </c:dPt>
          <c:dPt>
            <c:idx val="3"/>
            <c:bubble3D val="0"/>
            <c:spPr>
              <a:solidFill>
                <a:srgbClr val="EE3353"/>
              </a:solidFill>
              <a:ln w="19050">
                <a:solidFill>
                  <a:schemeClr val="lt1"/>
                </a:solidFill>
              </a:ln>
              <a:effectLst/>
            </c:spPr>
            <c:extLst>
              <c:ext xmlns:c16="http://schemas.microsoft.com/office/drawing/2014/chart" uri="{C3380CC4-5D6E-409C-BE32-E72D297353CC}">
                <c16:uniqueId val="{00000004-7AA2-41DE-A31F-B225211F1BF3}"/>
              </c:ext>
            </c:extLst>
          </c:dPt>
          <c:dPt>
            <c:idx val="4"/>
            <c:bubble3D val="0"/>
            <c:spPr>
              <a:solidFill>
                <a:schemeClr val="bg1"/>
              </a:solidFill>
              <a:ln w="19050">
                <a:solidFill>
                  <a:schemeClr val="lt1"/>
                </a:solidFill>
              </a:ln>
              <a:effectLst/>
            </c:spPr>
            <c:extLst>
              <c:ext xmlns:c16="http://schemas.microsoft.com/office/drawing/2014/chart" uri="{C3380CC4-5D6E-409C-BE32-E72D297353CC}">
                <c16:uniqueId val="{00000005-7AA2-41DE-A31F-B225211F1BF3}"/>
              </c:ext>
            </c:extLst>
          </c:dPt>
          <c:dPt>
            <c:idx val="5"/>
            <c:bubble3D val="0"/>
            <c:spPr>
              <a:solidFill>
                <a:srgbClr val="FBE688"/>
              </a:solidFill>
              <a:ln w="19050">
                <a:solidFill>
                  <a:schemeClr val="lt1"/>
                </a:solidFill>
              </a:ln>
              <a:effectLst/>
            </c:spPr>
            <c:extLst>
              <c:ext xmlns:c16="http://schemas.microsoft.com/office/drawing/2014/chart" uri="{C3380CC4-5D6E-409C-BE32-E72D297353CC}">
                <c16:uniqueId val="{00000006-7AA2-41DE-A31F-B225211F1BF3}"/>
              </c:ext>
            </c:extLst>
          </c:dPt>
          <c:dPt>
            <c:idx val="6"/>
            <c:bubble3D val="0"/>
            <c:spPr>
              <a:solidFill>
                <a:srgbClr val="F6CA15"/>
              </a:solidFill>
              <a:ln w="19050">
                <a:solidFill>
                  <a:schemeClr val="lt1"/>
                </a:solidFill>
              </a:ln>
              <a:effectLst/>
            </c:spPr>
            <c:extLst>
              <c:ext xmlns:c16="http://schemas.microsoft.com/office/drawing/2014/chart" uri="{C3380CC4-5D6E-409C-BE32-E72D297353CC}">
                <c16:uniqueId val="{00000007-7AA2-41DE-A31F-B225211F1BF3}"/>
              </c:ext>
            </c:extLst>
          </c:dPt>
          <c:dPt>
            <c:idx val="7"/>
            <c:bubble3D val="0"/>
            <c:spPr>
              <a:solidFill>
                <a:srgbClr val="F6CA15"/>
              </a:solidFill>
              <a:ln w="19050">
                <a:solidFill>
                  <a:schemeClr val="lt1"/>
                </a:solidFill>
              </a:ln>
              <a:effectLst/>
            </c:spPr>
            <c:extLst>
              <c:ext xmlns:c16="http://schemas.microsoft.com/office/drawing/2014/chart" uri="{C3380CC4-5D6E-409C-BE32-E72D297353CC}">
                <c16:uniqueId val="{0000000F-6DFD-4D61-8A8D-C7ED3ACCDB0B}"/>
              </c:ext>
            </c:extLst>
          </c:dPt>
          <c:dLbls>
            <c:dLbl>
              <c:idx val="0"/>
              <c:layout>
                <c:manualLayout>
                  <c:x val="-0.19145650615783702"/>
                  <c:y val="0.1788832997740285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A2-41DE-A31F-B225211F1BF3}"/>
                </c:ext>
              </c:extLst>
            </c:dLbl>
            <c:dLbl>
              <c:idx val="1"/>
              <c:layout>
                <c:manualLayout>
                  <c:x val="-0.15818342840924118"/>
                  <c:y val="-0.18826893064793246"/>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A2-41DE-A31F-B225211F1BF3}"/>
                </c:ext>
              </c:extLst>
            </c:dLbl>
            <c:dLbl>
              <c:idx val="3"/>
              <c:layout>
                <c:manualLayout>
                  <c:x val="0.21679719640824519"/>
                  <c:y val="0.11104909340645819"/>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E17A7EE0-5B29-4787-9D13-957EBE9822E3}" type="CATEGORYNAME">
                      <a:rPr lang="en-US" dirty="0">
                        <a:solidFill>
                          <a:schemeClr val="bg1"/>
                        </a:solidFill>
                      </a:rPr>
                      <a:pPr>
                        <a:defRPr sz="1100">
                          <a:solidFill>
                            <a:schemeClr val="bg1"/>
                          </a:solidFill>
                        </a:defRPr>
                      </a:pPr>
                      <a:t>[CATEGORY NAME]</a:t>
                    </a:fld>
                    <a:r>
                      <a:rPr lang="en-US" baseline="0">
                        <a:solidFill>
                          <a:schemeClr val="bg1"/>
                        </a:solidFill>
                      </a:rPr>
                      <a:t>, </a:t>
                    </a:r>
                    <a:fld id="{02872790-03DC-4B04-AF36-0352552ABF55}" type="VALUE">
                      <a:rPr lang="en-US" baseline="0" dirty="0">
                        <a:solidFill>
                          <a:schemeClr val="bg1"/>
                        </a:solidFill>
                      </a:rPr>
                      <a:pPr>
                        <a:defRPr sz="1100">
                          <a:solidFill>
                            <a:schemeClr val="bg1"/>
                          </a:solidFill>
                        </a:defRPr>
                      </a:pPr>
                      <a:t>[VALUE]</a:t>
                    </a:fld>
                    <a:endParaRPr lang="en-US" baseline="0">
                      <a:solidFill>
                        <a:schemeClr val="bg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4113629499167749"/>
                      <c:h val="0.18178304326391662"/>
                    </c:manualLayout>
                  </c15:layout>
                  <c15:dlblFieldTable/>
                  <c15:showDataLabelsRange val="0"/>
                </c:ext>
                <c:ext xmlns:c16="http://schemas.microsoft.com/office/drawing/2014/chart" uri="{C3380CC4-5D6E-409C-BE32-E72D297353CC}">
                  <c16:uniqueId val="{00000004-7AA2-41DE-A31F-B225211F1BF3}"/>
                </c:ext>
              </c:extLst>
            </c:dLbl>
            <c:dLbl>
              <c:idx val="4"/>
              <c:layout>
                <c:manualLayout>
                  <c:x val="-0.14624854358943778"/>
                  <c:y val="0.1320954544783209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A2-41DE-A31F-B225211F1BF3}"/>
                </c:ext>
              </c:extLst>
            </c:dLbl>
            <c:dLbl>
              <c:idx val="5"/>
              <c:layout>
                <c:manualLayout>
                  <c:x val="4.7478016991892809E-2"/>
                  <c:y val="6.195137921357995E-3"/>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3156974599107275"/>
                      <c:h val="9.4918780738764197E-2"/>
                    </c:manualLayout>
                  </c15:layout>
                </c:ext>
                <c:ext xmlns:c16="http://schemas.microsoft.com/office/drawing/2014/chart" uri="{C3380CC4-5D6E-409C-BE32-E72D297353CC}">
                  <c16:uniqueId val="{00000006-7AA2-41DE-A31F-B225211F1BF3}"/>
                </c:ext>
              </c:extLst>
            </c:dLbl>
            <c:dLbl>
              <c:idx val="6"/>
              <c:layout>
                <c:manualLayout>
                  <c:x val="0.26593789426078074"/>
                  <c:y val="4.6892769405729534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3486362944226563"/>
                      <c:h val="9.4303697759485633E-2"/>
                    </c:manualLayout>
                  </c15:layout>
                </c:ext>
                <c:ext xmlns:c16="http://schemas.microsoft.com/office/drawing/2014/chart" uri="{C3380CC4-5D6E-409C-BE32-E72D297353CC}">
                  <c16:uniqueId val="{00000007-7AA2-41DE-A31F-B225211F1BF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7"/>
                <c:pt idx="0">
                  <c:v>Control &amp; Collaboration</c:v>
                </c:pt>
                <c:pt idx="1">
                  <c:v>Content Management Hardware</c:v>
                </c:pt>
                <c:pt idx="2">
                  <c:v>Capture &amp; Production Equipment</c:v>
                </c:pt>
                <c:pt idx="3">
                  <c:v>Services</c:v>
                </c:pt>
                <c:pt idx="4">
                  <c:v>Standalone Software</c:v>
                </c:pt>
                <c:pt idx="5">
                  <c:v>Audio Equipment</c:v>
                </c:pt>
                <c:pt idx="6">
                  <c:v>Other</c:v>
                </c:pt>
              </c:strCache>
            </c:strRef>
          </c:cat>
          <c:val>
            <c:numRef>
              <c:f>Sheet1!$B$2:$B$9</c:f>
              <c:numCache>
                <c:formatCode>0%</c:formatCode>
                <c:ptCount val="8"/>
                <c:pt idx="0" formatCode="0.00%">
                  <c:v>0.28000000000000003</c:v>
                </c:pt>
                <c:pt idx="1">
                  <c:v>0.26400000000000001</c:v>
                </c:pt>
                <c:pt idx="2" formatCode="0.00%">
                  <c:v>0.185</c:v>
                </c:pt>
                <c:pt idx="3" formatCode="0.00%">
                  <c:v>0.184</c:v>
                </c:pt>
                <c:pt idx="4">
                  <c:v>3.6999999999999998E-2</c:v>
                </c:pt>
                <c:pt idx="5" formatCode="0.00%">
                  <c:v>2.7E-2</c:v>
                </c:pt>
                <c:pt idx="6" formatCode="0.00%">
                  <c:v>2.3E-2</c:v>
                </c:pt>
              </c:numCache>
            </c:numRef>
          </c:val>
          <c:extLst>
            <c:ext xmlns:c16="http://schemas.microsoft.com/office/drawing/2014/chart" uri="{C3380CC4-5D6E-409C-BE32-E72D297353CC}">
              <c16:uniqueId val="{00000000-7AA2-41DE-A31F-B225211F1BF3}"/>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200" b="1" baseline="0">
                <a:solidFill>
                  <a:srgbClr val="3E989E"/>
                </a:solidFill>
              </a:rPr>
              <a:t>Unchanged</a:t>
            </a:r>
            <a:r>
              <a:rPr lang="en-US" sz="1200" b="1" baseline="0"/>
              <a:t> </a:t>
            </a:r>
            <a:r>
              <a:rPr lang="en-US" sz="1200" b="1" baseline="0">
                <a:solidFill>
                  <a:srgbClr val="F1834C"/>
                </a:solidFill>
              </a:rPr>
              <a:t>Increased ≥5%</a:t>
            </a:r>
            <a:r>
              <a:rPr lang="en-US" sz="1200" b="1" baseline="0"/>
              <a:t> </a:t>
            </a:r>
            <a:r>
              <a:rPr lang="en-US" sz="1200" b="1" baseline="0">
                <a:solidFill>
                  <a:srgbClr val="3F4145"/>
                </a:solidFill>
              </a:rPr>
              <a:t>Decreased ≥5%</a:t>
            </a:r>
            <a:endParaRPr lang="en-US" sz="1200" b="1">
              <a:solidFill>
                <a:srgbClr val="3F4145"/>
              </a:solidFill>
            </a:endParaRPr>
          </a:p>
        </c:rich>
      </c:tx>
      <c:layout>
        <c:manualLayout>
          <c:xMode val="edge"/>
          <c:yMode val="edge"/>
          <c:x val="0.37657321929586396"/>
          <c:y val="0.17834394904458598"/>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Unchanged</c:v>
                </c:pt>
              </c:strCache>
            </c:strRef>
          </c:tx>
          <c:spPr>
            <a:solidFill>
              <a:srgbClr val="3E98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Employment 55.5</c:v>
                </c:pt>
                <c:pt idx="1">
                  <c:v>Sales 59.7</c:v>
                </c:pt>
              </c:strCache>
            </c:strRef>
          </c:cat>
          <c:val>
            <c:numRef>
              <c:f>Sheet1!$B$2:$B$3</c:f>
              <c:numCache>
                <c:formatCode>0%</c:formatCode>
                <c:ptCount val="2"/>
                <c:pt idx="0">
                  <c:v>0.65</c:v>
                </c:pt>
                <c:pt idx="1">
                  <c:v>0.48</c:v>
                </c:pt>
              </c:numCache>
            </c:numRef>
          </c:val>
          <c:extLst>
            <c:ext xmlns:c16="http://schemas.microsoft.com/office/drawing/2014/chart" uri="{C3380CC4-5D6E-409C-BE32-E72D297353CC}">
              <c16:uniqueId val="{00000000-0381-497C-88AB-74A944A6B3DC}"/>
            </c:ext>
          </c:extLst>
        </c:ser>
        <c:ser>
          <c:idx val="1"/>
          <c:order val="1"/>
          <c:tx>
            <c:strRef>
              <c:f>Sheet1!$C$1</c:f>
              <c:strCache>
                <c:ptCount val="1"/>
                <c:pt idx="0">
                  <c:v>Increased 5%</c:v>
                </c:pt>
              </c:strCache>
            </c:strRef>
          </c:tx>
          <c:spPr>
            <a:solidFill>
              <a:srgbClr val="F1834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Employment 55.5</c:v>
                </c:pt>
                <c:pt idx="1">
                  <c:v>Sales 59.7</c:v>
                </c:pt>
              </c:strCache>
            </c:strRef>
          </c:cat>
          <c:val>
            <c:numRef>
              <c:f>Sheet1!$C$2:$C$3</c:f>
              <c:numCache>
                <c:formatCode>0%</c:formatCode>
                <c:ptCount val="2"/>
                <c:pt idx="0">
                  <c:v>0.23</c:v>
                </c:pt>
                <c:pt idx="1">
                  <c:v>0.36</c:v>
                </c:pt>
              </c:numCache>
            </c:numRef>
          </c:val>
          <c:extLst>
            <c:ext xmlns:c16="http://schemas.microsoft.com/office/drawing/2014/chart" uri="{C3380CC4-5D6E-409C-BE32-E72D297353CC}">
              <c16:uniqueId val="{00000001-0381-497C-88AB-74A944A6B3DC}"/>
            </c:ext>
          </c:extLst>
        </c:ser>
        <c:ser>
          <c:idx val="2"/>
          <c:order val="2"/>
          <c:tx>
            <c:strRef>
              <c:f>Sheet1!$D$1</c:f>
              <c:strCache>
                <c:ptCount val="1"/>
                <c:pt idx="0">
                  <c:v>Decreased 5%</c:v>
                </c:pt>
              </c:strCache>
            </c:strRef>
          </c:tx>
          <c:spPr>
            <a:solidFill>
              <a:schemeClr val="accent3"/>
            </a:solidFill>
            <a:ln>
              <a:noFill/>
            </a:ln>
            <a:effectLst/>
          </c:spPr>
          <c:invertIfNegative val="0"/>
          <c:dLbls>
            <c:spPr>
              <a:solidFill>
                <a:srgbClr val="3F4145"/>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Employment 55.5</c:v>
                </c:pt>
                <c:pt idx="1">
                  <c:v>Sales 59.7</c:v>
                </c:pt>
              </c:strCache>
            </c:strRef>
          </c:cat>
          <c:val>
            <c:numRef>
              <c:f>Sheet1!$D$2:$D$3</c:f>
              <c:numCache>
                <c:formatCode>0%</c:formatCode>
                <c:ptCount val="2"/>
                <c:pt idx="0">
                  <c:v>0.12</c:v>
                </c:pt>
                <c:pt idx="1">
                  <c:v>0.17</c:v>
                </c:pt>
              </c:numCache>
            </c:numRef>
          </c:val>
          <c:extLst>
            <c:ext xmlns:c16="http://schemas.microsoft.com/office/drawing/2014/chart" uri="{C3380CC4-5D6E-409C-BE32-E72D297353CC}">
              <c16:uniqueId val="{00000002-0381-497C-88AB-74A944A6B3DC}"/>
            </c:ext>
          </c:extLst>
        </c:ser>
        <c:dLbls>
          <c:showLegendKey val="0"/>
          <c:showVal val="1"/>
          <c:showCatName val="0"/>
          <c:showSerName val="0"/>
          <c:showPercent val="0"/>
          <c:showBubbleSize val="0"/>
        </c:dLbls>
        <c:gapWidth val="95"/>
        <c:overlap val="100"/>
        <c:axId val="327845248"/>
        <c:axId val="327838768"/>
      </c:barChart>
      <c:catAx>
        <c:axId val="327845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27838768"/>
        <c:crosses val="autoZero"/>
        <c:auto val="1"/>
        <c:lblAlgn val="ctr"/>
        <c:lblOffset val="100"/>
        <c:noMultiLvlLbl val="0"/>
      </c:catAx>
      <c:valAx>
        <c:axId val="327838768"/>
        <c:scaling>
          <c:orientation val="minMax"/>
        </c:scaling>
        <c:delete val="1"/>
        <c:axPos val="b"/>
        <c:numFmt formatCode="0%" sourceLinked="1"/>
        <c:majorTickMark val="none"/>
        <c:minorTickMark val="none"/>
        <c:tickLblPos val="nextTo"/>
        <c:crossAx val="327845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E989E"/>
              </a:solidFill>
              <a:ln w="19050">
                <a:solidFill>
                  <a:schemeClr val="lt1"/>
                </a:solidFill>
              </a:ln>
              <a:effectLst/>
            </c:spPr>
            <c:extLst>
              <c:ext xmlns:c16="http://schemas.microsoft.com/office/drawing/2014/chart" uri="{C3380CC4-5D6E-409C-BE32-E72D297353CC}">
                <c16:uniqueId val="{00000001-2134-4AEA-A49A-510A3AABE43B}"/>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2134-4AEA-A49A-510A3AABE43B}"/>
              </c:ext>
            </c:extLst>
          </c:dPt>
          <c:dPt>
            <c:idx val="2"/>
            <c:bubble3D val="0"/>
            <c:spPr>
              <a:solidFill>
                <a:srgbClr val="FDF3C4"/>
              </a:solidFill>
              <a:ln w="19050">
                <a:solidFill>
                  <a:schemeClr val="lt1"/>
                </a:solidFill>
              </a:ln>
              <a:effectLst/>
            </c:spPr>
            <c:extLst>
              <c:ext xmlns:c16="http://schemas.microsoft.com/office/drawing/2014/chart" uri="{C3380CC4-5D6E-409C-BE32-E72D297353CC}">
                <c16:uniqueId val="{00000004-2134-4AEA-A49A-510A3AABE43B}"/>
              </c:ext>
            </c:extLst>
          </c:dPt>
          <c:dPt>
            <c:idx val="3"/>
            <c:bubble3D val="0"/>
            <c:spPr>
              <a:solidFill>
                <a:srgbClr val="9ECDCF"/>
              </a:solidFill>
              <a:ln w="19050">
                <a:solidFill>
                  <a:schemeClr val="lt1"/>
                </a:solidFill>
              </a:ln>
              <a:effectLst/>
            </c:spPr>
            <c:extLst>
              <c:ext xmlns:c16="http://schemas.microsoft.com/office/drawing/2014/chart" uri="{C3380CC4-5D6E-409C-BE32-E72D297353CC}">
                <c16:uniqueId val="{00000008-2134-4AEA-A49A-510A3AABE43B}"/>
              </c:ext>
            </c:extLst>
          </c:dPt>
          <c:dPt>
            <c:idx val="4"/>
            <c:bubble3D val="0"/>
            <c:spPr>
              <a:solidFill>
                <a:schemeClr val="bg1"/>
              </a:solidFill>
              <a:ln w="19050">
                <a:solidFill>
                  <a:schemeClr val="lt1"/>
                </a:solidFill>
              </a:ln>
              <a:effectLst/>
            </c:spPr>
            <c:extLst>
              <c:ext xmlns:c16="http://schemas.microsoft.com/office/drawing/2014/chart" uri="{C3380CC4-5D6E-409C-BE32-E72D297353CC}">
                <c16:uniqueId val="{00000005-2134-4AEA-A49A-510A3AABE43B}"/>
              </c:ext>
            </c:extLst>
          </c:dPt>
          <c:dPt>
            <c:idx val="5"/>
            <c:bubble3D val="0"/>
            <c:spPr>
              <a:solidFill>
                <a:srgbClr val="3D1833"/>
              </a:solidFill>
              <a:ln w="19050">
                <a:solidFill>
                  <a:schemeClr val="lt1"/>
                </a:solidFill>
              </a:ln>
              <a:effectLst/>
            </c:spPr>
            <c:extLst>
              <c:ext xmlns:c16="http://schemas.microsoft.com/office/drawing/2014/chart" uri="{C3380CC4-5D6E-409C-BE32-E72D297353CC}">
                <c16:uniqueId val="{00000006-2134-4AEA-A49A-510A3AABE43B}"/>
              </c:ext>
            </c:extLst>
          </c:dPt>
          <c:dPt>
            <c:idx val="6"/>
            <c:bubble3D val="0"/>
            <c:spPr>
              <a:solidFill>
                <a:srgbClr val="FBE688"/>
              </a:solidFill>
              <a:ln w="19050">
                <a:solidFill>
                  <a:schemeClr val="lt1"/>
                </a:solidFill>
              </a:ln>
              <a:effectLst/>
            </c:spPr>
            <c:extLst>
              <c:ext xmlns:c16="http://schemas.microsoft.com/office/drawing/2014/chart" uri="{C3380CC4-5D6E-409C-BE32-E72D297353CC}">
                <c16:uniqueId val="{00000007-2134-4AEA-A49A-510A3AABE43B}"/>
              </c:ext>
            </c:extLst>
          </c:dPt>
          <c:dPt>
            <c:idx val="7"/>
            <c:bubble3D val="0"/>
            <c:spPr>
              <a:solidFill>
                <a:srgbClr val="F6CA15"/>
              </a:solidFill>
              <a:ln w="19050">
                <a:solidFill>
                  <a:schemeClr val="lt1"/>
                </a:solidFill>
              </a:ln>
              <a:effectLst/>
            </c:spPr>
            <c:extLst>
              <c:ext xmlns:c16="http://schemas.microsoft.com/office/drawing/2014/chart" uri="{C3380CC4-5D6E-409C-BE32-E72D297353CC}">
                <c16:uniqueId val="{00000003-2134-4AEA-A49A-510A3AABE43B}"/>
              </c:ext>
            </c:extLst>
          </c:dPt>
          <c:dLbls>
            <c:dLbl>
              <c:idx val="0"/>
              <c:layout>
                <c:manualLayout>
                  <c:x val="-0.18775264436168151"/>
                  <c:y val="-5.7283419003067625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34-4AEA-A49A-510A3AABE43B}"/>
                </c:ext>
              </c:extLst>
            </c:dLbl>
            <c:dLbl>
              <c:idx val="1"/>
              <c:layout>
                <c:manualLayout>
                  <c:x val="0.1346437584281566"/>
                  <c:y val="-0.1574720995239044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134-4AEA-A49A-510A3AABE43B}"/>
                </c:ext>
              </c:extLst>
            </c:dLbl>
            <c:dLbl>
              <c:idx val="2"/>
              <c:layout>
                <c:manualLayout>
                  <c:x val="2.0354188523378949E-3"/>
                  <c:y val="7.2560392414276883E-3"/>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6843091003096081"/>
                      <c:h val="0.27571269389012443"/>
                    </c:manualLayout>
                  </c15:layout>
                </c:ext>
                <c:ext xmlns:c16="http://schemas.microsoft.com/office/drawing/2014/chart" uri="{C3380CC4-5D6E-409C-BE32-E72D297353CC}">
                  <c16:uniqueId val="{00000004-2134-4AEA-A49A-510A3AABE43B}"/>
                </c:ext>
              </c:extLst>
            </c:dLbl>
            <c:dLbl>
              <c:idx val="3"/>
              <c:layout>
                <c:manualLayout>
                  <c:x val="-2.8868810363391256E-2"/>
                  <c:y val="4.629513676842838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134-4AEA-A49A-510A3AABE43B}"/>
                </c:ext>
              </c:extLst>
            </c:dLbl>
            <c:dLbl>
              <c:idx val="4"/>
              <c:layout>
                <c:manualLayout>
                  <c:x val="-2.9427508797977824E-2"/>
                  <c:y val="1.81720492069526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34-4AEA-A49A-510A3AABE43B}"/>
                </c:ext>
              </c:extLst>
            </c:dLbl>
            <c:dLbl>
              <c:idx val="5"/>
              <c:layout>
                <c:manualLayout>
                  <c:x val="0.12201390431479948"/>
                  <c:y val="-6.9912555383253886E-3"/>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5628984492672652"/>
                      <c:h val="9.7550501254060687E-2"/>
                    </c:manualLayout>
                  </c15:layout>
                </c:ext>
                <c:ext xmlns:c16="http://schemas.microsoft.com/office/drawing/2014/chart" uri="{C3380CC4-5D6E-409C-BE32-E72D297353CC}">
                  <c16:uniqueId val="{00000006-2134-4AEA-A49A-510A3AABE43B}"/>
                </c:ext>
              </c:extLst>
            </c:dLbl>
            <c:dLbl>
              <c:idx val="6"/>
              <c:layout>
                <c:manualLayout>
                  <c:x val="0.21866985538268918"/>
                  <c:y val="4.2560157408680202E-2"/>
                </c:manualLayout>
              </c:layout>
              <c:showLegendKey val="0"/>
              <c:showVal val="1"/>
              <c:showCatName val="1"/>
              <c:showSerName val="0"/>
              <c:showPercent val="0"/>
              <c:showBubbleSize val="0"/>
              <c:extLst>
                <c:ext xmlns:c15="http://schemas.microsoft.com/office/drawing/2012/chart" uri="{CE6537A1-D6FC-4f65-9D91-7224C49458BB}">
                  <c15:layout>
                    <c:manualLayout>
                      <c:w val="0.22682707690453502"/>
                      <c:h val="0.12208122244116731"/>
                    </c:manualLayout>
                  </c15:layout>
                </c:ext>
                <c:ext xmlns:c16="http://schemas.microsoft.com/office/drawing/2014/chart" uri="{C3380CC4-5D6E-409C-BE32-E72D297353CC}">
                  <c16:uniqueId val="{00000007-2134-4AEA-A49A-510A3AABE43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7"/>
                <c:pt idx="0">
                  <c:v>Content Management Hardware</c:v>
                </c:pt>
                <c:pt idx="1">
                  <c:v>Services</c:v>
                </c:pt>
                <c:pt idx="2">
                  <c:v>Video Displays</c:v>
                </c:pt>
                <c:pt idx="3">
                  <c:v>Infrastructure</c:v>
                </c:pt>
                <c:pt idx="4">
                  <c:v>Standalone Spoftware</c:v>
                </c:pt>
                <c:pt idx="5">
                  <c:v>Video Projection</c:v>
                </c:pt>
                <c:pt idx="6">
                  <c:v>Audio Equipment</c:v>
                </c:pt>
              </c:strCache>
            </c:strRef>
          </c:cat>
          <c:val>
            <c:numRef>
              <c:f>Sheet1!$B$2:$B$9</c:f>
              <c:numCache>
                <c:formatCode>0.00%</c:formatCode>
                <c:ptCount val="8"/>
                <c:pt idx="0" formatCode="0%">
                  <c:v>0.52</c:v>
                </c:pt>
                <c:pt idx="1">
                  <c:v>0.22700000000000001</c:v>
                </c:pt>
                <c:pt idx="2">
                  <c:v>8.6999999999999994E-2</c:v>
                </c:pt>
                <c:pt idx="3">
                  <c:v>8.6999999999999994E-2</c:v>
                </c:pt>
                <c:pt idx="4">
                  <c:v>3.6999999999999998E-2</c:v>
                </c:pt>
                <c:pt idx="5">
                  <c:v>2.5000000000000001E-2</c:v>
                </c:pt>
                <c:pt idx="6">
                  <c:v>1.2999999999999999E-2</c:v>
                </c:pt>
              </c:numCache>
            </c:numRef>
          </c:val>
          <c:extLst>
            <c:ext xmlns:c16="http://schemas.microsoft.com/office/drawing/2014/chart" uri="{C3380CC4-5D6E-409C-BE32-E72D297353CC}">
              <c16:uniqueId val="{00000000-2134-4AEA-A49A-510A3AABE43B}"/>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845497711505008E-2"/>
          <c:y val="0.21742405310732307"/>
          <c:w val="0.37843264051228481"/>
          <c:h val="0.7462243833966522"/>
        </c:manualLayout>
      </c:layout>
      <c:scatterChart>
        <c:scatterStyle val="lineMarker"/>
        <c:varyColors val="0"/>
        <c:ser>
          <c:idx val="1"/>
          <c:order val="1"/>
          <c:tx>
            <c:strRef>
              <c:f>Sheet1!$B$1</c:f>
              <c:strCache>
                <c:ptCount val="1"/>
                <c:pt idx="0">
                  <c:v>2025</c:v>
                </c:pt>
              </c:strCache>
            </c:strRef>
          </c:tx>
          <c:spPr>
            <a:ln w="25400" cap="rnd">
              <a:noFill/>
              <a:round/>
            </a:ln>
            <a:effectLst/>
          </c:spPr>
          <c:marker>
            <c:symbol val="circle"/>
            <c:size val="5"/>
            <c:spPr>
              <a:solidFill>
                <a:srgbClr val="F6CA15"/>
              </a:solidFill>
              <a:ln w="9525">
                <a:solidFill>
                  <a:schemeClr val="accent2"/>
                </a:solidFill>
              </a:ln>
              <a:effectLst/>
            </c:spPr>
          </c:marker>
          <c:dLbls>
            <c:dLbl>
              <c:idx val="0"/>
              <c:tx>
                <c:rich>
                  <a:bodyPr/>
                  <a:lstStyle/>
                  <a:p>
                    <a:fld id="{A9B399B8-F4D4-4486-B989-0F20F4BA1ADA}"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7A4A-4A5A-B35C-1617581BC7B8}"/>
                </c:ext>
              </c:extLst>
            </c:dLbl>
            <c:dLbl>
              <c:idx val="1"/>
              <c:tx>
                <c:rich>
                  <a:bodyPr/>
                  <a:lstStyle/>
                  <a:p>
                    <a:fld id="{A9B399B8-F4D4-4486-B989-0F20F4BA1ADA}"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7A4A-4A5A-B35C-1617581BC7B8}"/>
                </c:ext>
              </c:extLst>
            </c:dLbl>
            <c:dLbl>
              <c:idx val="2"/>
              <c:tx>
                <c:rich>
                  <a:bodyPr/>
                  <a:lstStyle/>
                  <a:p>
                    <a:fld id="{A9B399B8-F4D4-4486-B989-0F20F4BA1ADA}"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7A4A-4A5A-B35C-1617581BC7B8}"/>
                </c:ext>
              </c:extLst>
            </c:dLbl>
            <c:dLbl>
              <c:idx val="3"/>
              <c:tx>
                <c:rich>
                  <a:bodyPr/>
                  <a:lstStyle/>
                  <a:p>
                    <a:fld id="{A9B399B8-F4D4-4486-B989-0F20F4BA1ADA}"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A4A-4A5A-B35C-1617581BC7B8}"/>
                </c:ext>
              </c:extLst>
            </c:dLbl>
            <c:dLbl>
              <c:idx val="4"/>
              <c:layout>
                <c:manualLayout>
                  <c:x val="-7.8278230553180408E-2"/>
                  <c:y val="-1.2639181269583663E-3"/>
                </c:manualLayout>
              </c:layout>
              <c:tx>
                <c:rich>
                  <a:bodyPr/>
                  <a:lstStyle/>
                  <a:p>
                    <a:fld id="{A9B399B8-F4D4-4486-B989-0F20F4BA1ADA}"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7A4A-4A5A-B35C-1617581BC7B8}"/>
                </c:ext>
              </c:extLst>
            </c:dLbl>
            <c:dLbl>
              <c:idx val="5"/>
              <c:tx>
                <c:rich>
                  <a:bodyPr/>
                  <a:lstStyle/>
                  <a:p>
                    <a:fld id="{A9B399B8-F4D4-4486-B989-0F20F4BA1ADA}"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7A4A-4A5A-B35C-1617581BC7B8}"/>
                </c:ext>
              </c:extLst>
            </c:dLbl>
            <c:dLbl>
              <c:idx val="6"/>
              <c:tx>
                <c:rich>
                  <a:bodyPr/>
                  <a:lstStyle/>
                  <a:p>
                    <a:fld id="{A9B399B8-F4D4-4486-B989-0F20F4BA1ADA}"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7A4A-4A5A-B35C-1617581BC7B8}"/>
                </c:ext>
              </c:extLst>
            </c:dLbl>
            <c:dLbl>
              <c:idx val="7"/>
              <c:tx>
                <c:rich>
                  <a:bodyPr/>
                  <a:lstStyle/>
                  <a:p>
                    <a:fld id="{A9B399B8-F4D4-4486-B989-0F20F4BA1ADA}"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7A4A-4A5A-B35C-1617581BC7B8}"/>
                </c:ext>
              </c:extLst>
            </c:dLbl>
            <c:dLbl>
              <c:idx val="8"/>
              <c:tx>
                <c:rich>
                  <a:bodyPr/>
                  <a:lstStyle/>
                  <a:p>
                    <a:fld id="{A9B399B8-F4D4-4486-B989-0F20F4BA1ADA}"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7A4A-4A5A-B35C-1617581BC7B8}"/>
                </c:ext>
              </c:extLst>
            </c:dLbl>
            <c:dLbl>
              <c:idx val="9"/>
              <c:tx>
                <c:rich>
                  <a:bodyPr/>
                  <a:lstStyle/>
                  <a:p>
                    <a:fld id="{A9B399B8-F4D4-4486-B989-0F20F4BA1ADA}"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7A4A-4A5A-B35C-1617581BC7B8}"/>
                </c:ext>
              </c:extLst>
            </c:dLbl>
            <c:dLbl>
              <c:idx val="10"/>
              <c:tx>
                <c:rich>
                  <a:bodyPr/>
                  <a:lstStyle/>
                  <a:p>
                    <a:fld id="{A9B399B8-F4D4-4486-B989-0F20F4BA1ADA}"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7A4A-4A5A-B35C-1617581BC7B8}"/>
                </c:ext>
              </c:extLst>
            </c:dLbl>
            <c:dLbl>
              <c:idx val="11"/>
              <c:tx>
                <c:rich>
                  <a:bodyPr/>
                  <a:lstStyle/>
                  <a:p>
                    <a:fld id="{A9B399B8-F4D4-4486-B989-0F20F4BA1ADA}"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A4A-4A5A-B35C-1617581BC7B8}"/>
                </c:ext>
              </c:extLst>
            </c:dLbl>
            <c:dLbl>
              <c:idx val="12"/>
              <c:tx>
                <c:rich>
                  <a:bodyPr/>
                  <a:lstStyle/>
                  <a:p>
                    <a:fld id="{A9B399B8-F4D4-4486-B989-0F20F4BA1ADA}" type="CELLRANGE">
                      <a:rPr lang="en-US" smtClean="0"/>
                      <a:pPr/>
                      <a:t>[CELLRANGE]</a:t>
                    </a:fld>
                    <a:r>
                      <a:rPr lang="en-US"/>
                      <a:t>B</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7A4A-4A5A-B35C-1617581BC7B8}"/>
                </c:ext>
              </c:extLst>
            </c:dLbl>
            <c:dLbl>
              <c:idx val="13"/>
              <c:tx>
                <c:rich>
                  <a:bodyPr/>
                  <a:lstStyle/>
                  <a:p>
                    <a:endParaRPr lang="en-US"/>
                  </a:p>
                </c:rich>
              </c:tx>
              <c:dLblPos val="l"/>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0-051F-4AB2-8F3B-DB170D12D7E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errBars>
            <c:errDir val="x"/>
            <c:errBarType val="both"/>
            <c:errValType val="cust"/>
            <c:noEndCap val="0"/>
            <c:plus>
              <c:numRef>
                <c:f>Sheet1!$E$2:$E$15</c:f>
                <c:numCache>
                  <c:formatCode>General</c:formatCode>
                  <c:ptCount val="14"/>
                  <c:pt idx="0">
                    <c:v>10.599999999999994</c:v>
                  </c:pt>
                  <c:pt idx="1">
                    <c:v>25.100000000000009</c:v>
                  </c:pt>
                  <c:pt idx="2">
                    <c:v>10.300000000000004</c:v>
                  </c:pt>
                  <c:pt idx="3">
                    <c:v>7.6999999999999957</c:v>
                  </c:pt>
                  <c:pt idx="4">
                    <c:v>3.5999999999999979</c:v>
                  </c:pt>
                  <c:pt idx="5">
                    <c:v>4.8000000000000007</c:v>
                  </c:pt>
                  <c:pt idx="6">
                    <c:v>-1.1000000000000014</c:v>
                  </c:pt>
                  <c:pt idx="7">
                    <c:v>2.5</c:v>
                  </c:pt>
                  <c:pt idx="8">
                    <c:v>3.4999999999999982</c:v>
                  </c:pt>
                  <c:pt idx="9">
                    <c:v>3.0999999999999996</c:v>
                  </c:pt>
                </c:numCache>
              </c:numRef>
            </c:plus>
            <c:minus>
              <c:numRef>
                <c:f>Sheet1!$F$2:$F$6</c:f>
                <c:numCache>
                  <c:formatCode>General</c:formatCode>
                  <c:ptCount val="5"/>
                </c:numCache>
              </c:numRef>
            </c:minus>
            <c:spPr>
              <a:noFill/>
              <a:ln w="9525" cap="flat" cmpd="sng" algn="ctr">
                <a:solidFill>
                  <a:schemeClr val="tx1">
                    <a:lumMod val="65000"/>
                    <a:lumOff val="35000"/>
                  </a:schemeClr>
                </a:solidFill>
                <a:round/>
              </a:ln>
              <a:effectLst/>
            </c:spPr>
          </c:errBars>
          <c:xVal>
            <c:numRef>
              <c:f>Sheet1!$B$2:$B$15</c:f>
              <c:numCache>
                <c:formatCode>_("$"* #,##0.0_);_("$"* \(#,##0.0\);_("$"* "-"??_);_(@_)</c:formatCode>
                <c:ptCount val="14"/>
                <c:pt idx="0">
                  <c:v>97.5</c:v>
                </c:pt>
                <c:pt idx="1">
                  <c:v>78.599999999999994</c:v>
                </c:pt>
                <c:pt idx="2">
                  <c:v>33.4</c:v>
                </c:pt>
                <c:pt idx="3">
                  <c:v>32.6</c:v>
                </c:pt>
                <c:pt idx="4">
                  <c:v>20.3</c:v>
                </c:pt>
                <c:pt idx="5">
                  <c:v>18.899999999999999</c:v>
                </c:pt>
                <c:pt idx="6">
                  <c:v>16.8</c:v>
                </c:pt>
                <c:pt idx="7">
                  <c:v>14.2</c:v>
                </c:pt>
                <c:pt idx="8">
                  <c:v>12.9</c:v>
                </c:pt>
                <c:pt idx="9">
                  <c:v>6.9</c:v>
                </c:pt>
              </c:numCache>
            </c:numRef>
          </c:xVal>
          <c:yVal>
            <c:numRef>
              <c:f>Sheet1!$D$2:$D$15</c:f>
              <c:numCache>
                <c:formatCode>General</c:formatCode>
                <c:ptCount val="14"/>
                <c:pt idx="0">
                  <c:v>5</c:v>
                </c:pt>
                <c:pt idx="1">
                  <c:v>4.5</c:v>
                </c:pt>
                <c:pt idx="2">
                  <c:v>4</c:v>
                </c:pt>
                <c:pt idx="3">
                  <c:v>3.5</c:v>
                </c:pt>
                <c:pt idx="4">
                  <c:v>3</c:v>
                </c:pt>
                <c:pt idx="5">
                  <c:v>2.5</c:v>
                </c:pt>
                <c:pt idx="6">
                  <c:v>2</c:v>
                </c:pt>
                <c:pt idx="7">
                  <c:v>1.5</c:v>
                </c:pt>
                <c:pt idx="8">
                  <c:v>1</c:v>
                </c:pt>
                <c:pt idx="9">
                  <c:v>0.5</c:v>
                </c:pt>
              </c:numCache>
            </c:numRef>
          </c:yVal>
          <c:smooth val="0"/>
          <c:extLst>
            <c:ext xmlns:c15="http://schemas.microsoft.com/office/drawing/2012/chart" uri="{02D57815-91ED-43cb-92C2-25804820EDAC}">
              <c15:datalabelsRange>
                <c15:f>Sheet1!$B$2:$B$15</c15:f>
                <c15:dlblRangeCache>
                  <c:ptCount val="14"/>
                  <c:pt idx="0">
                    <c:v> $97.5 </c:v>
                  </c:pt>
                  <c:pt idx="1">
                    <c:v> $78.6 </c:v>
                  </c:pt>
                  <c:pt idx="2">
                    <c:v> $33.4 </c:v>
                  </c:pt>
                  <c:pt idx="3">
                    <c:v> $32.6 </c:v>
                  </c:pt>
                  <c:pt idx="4">
                    <c:v> $20.3 </c:v>
                  </c:pt>
                  <c:pt idx="5">
                    <c:v> $18.9 </c:v>
                  </c:pt>
                  <c:pt idx="6">
                    <c:v> $16.8 </c:v>
                  </c:pt>
                  <c:pt idx="7">
                    <c:v> $14.2 </c:v>
                  </c:pt>
                  <c:pt idx="8">
                    <c:v> $12.9 </c:v>
                  </c:pt>
                  <c:pt idx="9">
                    <c:v> $6.9 </c:v>
                  </c:pt>
                </c15:dlblRangeCache>
              </c15:datalabelsRange>
            </c:ext>
            <c:ext xmlns:c16="http://schemas.microsoft.com/office/drawing/2014/chart" uri="{C3380CC4-5D6E-409C-BE32-E72D297353CC}">
              <c16:uniqueId val="{0000000D-7A4A-4A5A-B35C-1617581BC7B8}"/>
            </c:ext>
          </c:extLst>
        </c:ser>
        <c:ser>
          <c:idx val="2"/>
          <c:order val="2"/>
          <c:tx>
            <c:strRef>
              <c:f>Sheet1!$C$1</c:f>
              <c:strCache>
                <c:ptCount val="1"/>
                <c:pt idx="0">
                  <c:v>2030</c:v>
                </c:pt>
              </c:strCache>
            </c:strRef>
          </c:tx>
          <c:spPr>
            <a:ln w="25400" cap="rnd">
              <a:noFill/>
              <a:round/>
            </a:ln>
            <a:effectLst/>
          </c:spPr>
          <c:marker>
            <c:symbol val="circle"/>
            <c:size val="5"/>
            <c:spPr>
              <a:solidFill>
                <a:srgbClr val="3E989E"/>
              </a:solidFill>
              <a:ln w="9525">
                <a:solidFill>
                  <a:schemeClr val="accent3"/>
                </a:solidFill>
              </a:ln>
              <a:effectLst/>
            </c:spPr>
          </c:marker>
          <c:dLbls>
            <c:dLbl>
              <c:idx val="0"/>
              <c:tx>
                <c:rich>
                  <a:bodyPr/>
                  <a:lstStyle/>
                  <a:p>
                    <a:fld id="{D0D3CEAD-E9A6-4246-B3D3-1BF0A6C350A2}"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7A4A-4A5A-B35C-1617581BC7B8}"/>
                </c:ext>
              </c:extLst>
            </c:dLbl>
            <c:dLbl>
              <c:idx val="1"/>
              <c:tx>
                <c:rich>
                  <a:bodyPr/>
                  <a:lstStyle/>
                  <a:p>
                    <a:fld id="{D0D3CEAD-E9A6-4246-B3D3-1BF0A6C350A2}"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7A4A-4A5A-B35C-1617581BC7B8}"/>
                </c:ext>
              </c:extLst>
            </c:dLbl>
            <c:dLbl>
              <c:idx val="2"/>
              <c:tx>
                <c:rich>
                  <a:bodyPr/>
                  <a:lstStyle/>
                  <a:p>
                    <a:fld id="{D0D3CEAD-E9A6-4246-B3D3-1BF0A6C350A2}"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7A4A-4A5A-B35C-1617581BC7B8}"/>
                </c:ext>
              </c:extLst>
            </c:dLbl>
            <c:dLbl>
              <c:idx val="3"/>
              <c:tx>
                <c:rich>
                  <a:bodyPr/>
                  <a:lstStyle/>
                  <a:p>
                    <a:fld id="{D0D3CEAD-E9A6-4246-B3D3-1BF0A6C350A2}"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7A4A-4A5A-B35C-1617581BC7B8}"/>
                </c:ext>
              </c:extLst>
            </c:dLbl>
            <c:dLbl>
              <c:idx val="4"/>
              <c:layout>
                <c:manualLayout>
                  <c:x val="6.9002694092939873E-3"/>
                  <c:y val="-1.2639181269583663E-3"/>
                </c:manualLayout>
              </c:layout>
              <c:tx>
                <c:rich>
                  <a:bodyPr/>
                  <a:lstStyle/>
                  <a:p>
                    <a:fld id="{D0D3CEAD-E9A6-4246-B3D3-1BF0A6C350A2}"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7A4A-4A5A-B35C-1617581BC7B8}"/>
                </c:ext>
              </c:extLst>
            </c:dLbl>
            <c:dLbl>
              <c:idx val="5"/>
              <c:tx>
                <c:rich>
                  <a:bodyPr/>
                  <a:lstStyle/>
                  <a:p>
                    <a:fld id="{D0D3CEAD-E9A6-4246-B3D3-1BF0A6C350A2}"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7A4A-4A5A-B35C-1617581BC7B8}"/>
                </c:ext>
              </c:extLst>
            </c:dLbl>
            <c:dLbl>
              <c:idx val="6"/>
              <c:tx>
                <c:rich>
                  <a:bodyPr/>
                  <a:lstStyle/>
                  <a:p>
                    <a:fld id="{D0D3CEAD-E9A6-4246-B3D3-1BF0A6C350A2}"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7A4A-4A5A-B35C-1617581BC7B8}"/>
                </c:ext>
              </c:extLst>
            </c:dLbl>
            <c:dLbl>
              <c:idx val="7"/>
              <c:tx>
                <c:rich>
                  <a:bodyPr/>
                  <a:lstStyle/>
                  <a:p>
                    <a:fld id="{D0D3CEAD-E9A6-4246-B3D3-1BF0A6C350A2}"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7A4A-4A5A-B35C-1617581BC7B8}"/>
                </c:ext>
              </c:extLst>
            </c:dLbl>
            <c:dLbl>
              <c:idx val="8"/>
              <c:tx>
                <c:rich>
                  <a:bodyPr/>
                  <a:lstStyle/>
                  <a:p>
                    <a:fld id="{D0D3CEAD-E9A6-4246-B3D3-1BF0A6C350A2}"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7A4A-4A5A-B35C-1617581BC7B8}"/>
                </c:ext>
              </c:extLst>
            </c:dLbl>
            <c:dLbl>
              <c:idx val="9"/>
              <c:tx>
                <c:rich>
                  <a:bodyPr/>
                  <a:lstStyle/>
                  <a:p>
                    <a:fld id="{D0D3CEAD-E9A6-4246-B3D3-1BF0A6C350A2}"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7A4A-4A5A-B35C-1617581BC7B8}"/>
                </c:ext>
              </c:extLst>
            </c:dLbl>
            <c:dLbl>
              <c:idx val="10"/>
              <c:tx>
                <c:rich>
                  <a:bodyPr/>
                  <a:lstStyle/>
                  <a:p>
                    <a:fld id="{D0D3CEAD-E9A6-4246-B3D3-1BF0A6C350A2}"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7A4A-4A5A-B35C-1617581BC7B8}"/>
                </c:ext>
              </c:extLst>
            </c:dLbl>
            <c:dLbl>
              <c:idx val="11"/>
              <c:tx>
                <c:rich>
                  <a:bodyPr/>
                  <a:lstStyle/>
                  <a:p>
                    <a:fld id="{D0D3CEAD-E9A6-4246-B3D3-1BF0A6C350A2}"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7A4A-4A5A-B35C-1617581BC7B8}"/>
                </c:ext>
              </c:extLst>
            </c:dLbl>
            <c:dLbl>
              <c:idx val="12"/>
              <c:tx>
                <c:rich>
                  <a:bodyPr/>
                  <a:lstStyle/>
                  <a:p>
                    <a:fld id="{D0D3CEAD-E9A6-4246-B3D3-1BF0A6C350A2}" type="CELLRANGE">
                      <a:rPr lang="en-US" smtClean="0"/>
                      <a:pPr/>
                      <a:t>[CELLRANGE]</a:t>
                    </a:fld>
                    <a:r>
                      <a:rPr lang="en-US"/>
                      <a:t>B</a:t>
                    </a:r>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7A4A-4A5A-B35C-1617581BC7B8}"/>
                </c:ext>
              </c:extLst>
            </c:dLbl>
            <c:dLbl>
              <c:idx val="1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1-051F-4AB2-8F3B-DB170D12D7E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Sheet1!$C$2:$C$15</c:f>
              <c:numCache>
                <c:formatCode>_("$"* #,##0.0_);_("$"* \(#,##0.0\);_("$"* "-"??_);_(@_)</c:formatCode>
                <c:ptCount val="14"/>
                <c:pt idx="0">
                  <c:v>108.1</c:v>
                </c:pt>
                <c:pt idx="1">
                  <c:v>103.7</c:v>
                </c:pt>
                <c:pt idx="2">
                  <c:v>43.7</c:v>
                </c:pt>
                <c:pt idx="3">
                  <c:v>40.299999999999997</c:v>
                </c:pt>
                <c:pt idx="4">
                  <c:v>23.9</c:v>
                </c:pt>
                <c:pt idx="5">
                  <c:v>23.7</c:v>
                </c:pt>
                <c:pt idx="6">
                  <c:v>15.7</c:v>
                </c:pt>
                <c:pt idx="7">
                  <c:v>16.7</c:v>
                </c:pt>
                <c:pt idx="8">
                  <c:v>16.399999999999999</c:v>
                </c:pt>
                <c:pt idx="9">
                  <c:v>10</c:v>
                </c:pt>
              </c:numCache>
            </c:numRef>
          </c:xVal>
          <c:yVal>
            <c:numRef>
              <c:f>Sheet1!$D$2:$D$15</c:f>
              <c:numCache>
                <c:formatCode>General</c:formatCode>
                <c:ptCount val="14"/>
                <c:pt idx="0">
                  <c:v>5</c:v>
                </c:pt>
                <c:pt idx="1">
                  <c:v>4.5</c:v>
                </c:pt>
                <c:pt idx="2">
                  <c:v>4</c:v>
                </c:pt>
                <c:pt idx="3">
                  <c:v>3.5</c:v>
                </c:pt>
                <c:pt idx="4">
                  <c:v>3</c:v>
                </c:pt>
                <c:pt idx="5">
                  <c:v>2.5</c:v>
                </c:pt>
                <c:pt idx="6">
                  <c:v>2</c:v>
                </c:pt>
                <c:pt idx="7">
                  <c:v>1.5</c:v>
                </c:pt>
                <c:pt idx="8">
                  <c:v>1</c:v>
                </c:pt>
                <c:pt idx="9">
                  <c:v>0.5</c:v>
                </c:pt>
              </c:numCache>
            </c:numRef>
          </c:yVal>
          <c:smooth val="0"/>
          <c:extLst>
            <c:ext xmlns:c15="http://schemas.microsoft.com/office/drawing/2012/chart" uri="{02D57815-91ED-43cb-92C2-25804820EDAC}">
              <c15:datalabelsRange>
                <c15:f>Sheet1!$C$2:$C$15</c15:f>
                <c15:dlblRangeCache>
                  <c:ptCount val="14"/>
                  <c:pt idx="0">
                    <c:v> $108.1 </c:v>
                  </c:pt>
                  <c:pt idx="1">
                    <c:v> $103.7 </c:v>
                  </c:pt>
                  <c:pt idx="2">
                    <c:v> $43.7 </c:v>
                  </c:pt>
                  <c:pt idx="3">
                    <c:v> $40.3 </c:v>
                  </c:pt>
                  <c:pt idx="4">
                    <c:v> $23.9 </c:v>
                  </c:pt>
                  <c:pt idx="5">
                    <c:v> $23.7 </c:v>
                  </c:pt>
                  <c:pt idx="6">
                    <c:v> $15.7 </c:v>
                  </c:pt>
                  <c:pt idx="7">
                    <c:v> $16.7 </c:v>
                  </c:pt>
                  <c:pt idx="8">
                    <c:v> $16.4 </c:v>
                  </c:pt>
                  <c:pt idx="9">
                    <c:v> $10.0 </c:v>
                  </c:pt>
                </c15:dlblRangeCache>
              </c15:datalabelsRange>
            </c:ext>
            <c:ext xmlns:c16="http://schemas.microsoft.com/office/drawing/2014/chart" uri="{C3380CC4-5D6E-409C-BE32-E72D297353CC}">
              <c16:uniqueId val="{0000001B-7A4A-4A5A-B35C-1617581BC7B8}"/>
            </c:ext>
          </c:extLst>
        </c:ser>
        <c:dLbls>
          <c:dLblPos val="l"/>
          <c:showLegendKey val="0"/>
          <c:showVal val="1"/>
          <c:showCatName val="0"/>
          <c:showSerName val="0"/>
          <c:showPercent val="0"/>
          <c:showBubbleSize val="0"/>
        </c:dLbls>
        <c:axId val="881952096"/>
        <c:axId val="881943240"/>
        <c:extLst>
          <c:ext xmlns:c15="http://schemas.microsoft.com/office/drawing/2012/chart" uri="{02D57815-91ED-43cb-92C2-25804820EDAC}">
            <c15:filteredScatterSeries>
              <c15:ser>
                <c:idx val="0"/>
                <c:order val="0"/>
                <c:tx>
                  <c:strRef>
                    <c:extLst>
                      <c:ext uri="{02D57815-91ED-43cb-92C2-25804820EDAC}">
                        <c15:formulaRef>
                          <c15:sqref>Sheet1!$B$1</c15:sqref>
                        </c15:formulaRef>
                      </c:ext>
                    </c:extLst>
                    <c:strCache>
                      <c:ptCount val="1"/>
                      <c:pt idx="0">
                        <c:v>2025</c:v>
                      </c:pt>
                    </c:strCache>
                  </c:strRef>
                </c:tx>
                <c:spPr>
                  <a:ln w="25400" cap="rnd">
                    <a:no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y"/>
                  <c:errBarType val="both"/>
                  <c:errValType val="cust"/>
                  <c:noEndCap val="0"/>
                  <c:plus>
                    <c:numRef>
                      <c:extLst>
                        <c:ext uri="{02D57815-91ED-43cb-92C2-25804820EDAC}">
                          <c15:formulaRef>
                            <c15:sqref>Sheet1!$E$2:$E$6</c15:sqref>
                          </c15:formulaRef>
                        </c:ext>
                      </c:extLst>
                      <c:numCache>
                        <c:formatCode>General</c:formatCode>
                        <c:ptCount val="5"/>
                        <c:pt idx="0">
                          <c:v>10.599999999999994</c:v>
                        </c:pt>
                        <c:pt idx="1">
                          <c:v>25.100000000000009</c:v>
                        </c:pt>
                        <c:pt idx="2">
                          <c:v>10.300000000000004</c:v>
                        </c:pt>
                        <c:pt idx="3">
                          <c:v>7.6999999999999957</c:v>
                        </c:pt>
                        <c:pt idx="4">
                          <c:v>3.5999999999999979</c:v>
                        </c:pt>
                      </c:numCache>
                    </c:numRef>
                  </c:plus>
                  <c:minus>
                    <c:numRef>
                      <c:extLst>
                        <c:ext uri="{02D57815-91ED-43cb-92C2-25804820EDAC}">
                          <c15:formulaRef>
                            <c15:sqref>Sheet1!$F$2:$F$6</c15:sqref>
                          </c15:formulaRef>
                        </c:ext>
                      </c:extLst>
                      <c:numCache>
                        <c:formatCode>General</c:formatCode>
                        <c:ptCount val="5"/>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extLst>
                      <c:ext uri="{02D57815-91ED-43cb-92C2-25804820EDAC}">
                        <c15:formulaRef>
                          <c15:sqref>Sheet1!$B$2:$B$6</c15:sqref>
                        </c15:formulaRef>
                      </c:ext>
                    </c:extLst>
                    <c:numCache>
                      <c:formatCode>_("$"* #,##0.0_);_("$"* \(#,##0.0\);_("$"* "-"??_);_(@_)</c:formatCode>
                      <c:ptCount val="5"/>
                      <c:pt idx="0">
                        <c:v>97.5</c:v>
                      </c:pt>
                      <c:pt idx="1">
                        <c:v>78.599999999999994</c:v>
                      </c:pt>
                      <c:pt idx="2">
                        <c:v>33.4</c:v>
                      </c:pt>
                      <c:pt idx="3">
                        <c:v>32.6</c:v>
                      </c:pt>
                      <c:pt idx="4">
                        <c:v>20.3</c:v>
                      </c:pt>
                    </c:numCache>
                  </c:numRef>
                </c:xVal>
                <c:yVal>
                  <c:numRef>
                    <c:extLst>
                      <c:ext uri="{02D57815-91ED-43cb-92C2-25804820EDAC}">
                        <c15:formulaRef>
                          <c15:sqref>Sheet1!$D$2:$D$6</c15:sqref>
                        </c15:formulaRef>
                      </c:ext>
                    </c:extLst>
                    <c:numCache>
                      <c:formatCode>General</c:formatCode>
                      <c:ptCount val="5"/>
                      <c:pt idx="0">
                        <c:v>5</c:v>
                      </c:pt>
                      <c:pt idx="1">
                        <c:v>4.5</c:v>
                      </c:pt>
                      <c:pt idx="2">
                        <c:v>4</c:v>
                      </c:pt>
                      <c:pt idx="3">
                        <c:v>3.5</c:v>
                      </c:pt>
                      <c:pt idx="4">
                        <c:v>3</c:v>
                      </c:pt>
                    </c:numCache>
                  </c:numRef>
                </c:yVal>
                <c:smooth val="0"/>
                <c:extLst>
                  <c:ext xmlns:c16="http://schemas.microsoft.com/office/drawing/2014/chart" uri="{C3380CC4-5D6E-409C-BE32-E72D297353CC}">
                    <c16:uniqueId val="{0000001C-7A4A-4A5A-B35C-1617581BC7B8}"/>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Sheet1!$C$1</c15:sqref>
                        </c15:formulaRef>
                      </c:ext>
                    </c:extLst>
                    <c:strCache>
                      <c:ptCount val="1"/>
                      <c:pt idx="0">
                        <c:v>2030</c:v>
                      </c:pt>
                    </c:strCache>
                  </c:strRef>
                </c:tx>
                <c:spPr>
                  <a:ln w="25400" cap="rnd">
                    <a:no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Sheet1!$D$2:$D$6</c15:sqref>
                        </c15:formulaRef>
                      </c:ext>
                    </c:extLst>
                    <c:numCache>
                      <c:formatCode>General</c:formatCode>
                      <c:ptCount val="5"/>
                      <c:pt idx="0">
                        <c:v>5</c:v>
                      </c:pt>
                      <c:pt idx="1">
                        <c:v>4.5</c:v>
                      </c:pt>
                      <c:pt idx="2">
                        <c:v>4</c:v>
                      </c:pt>
                      <c:pt idx="3">
                        <c:v>3.5</c:v>
                      </c:pt>
                      <c:pt idx="4">
                        <c:v>3</c:v>
                      </c:pt>
                    </c:numCache>
                  </c:numRef>
                </c:xVal>
                <c:yVal>
                  <c:numRef>
                    <c:extLst xmlns:c15="http://schemas.microsoft.com/office/drawing/2012/chart">
                      <c:ext xmlns:c15="http://schemas.microsoft.com/office/drawing/2012/chart" uri="{02D57815-91ED-43cb-92C2-25804820EDAC}">
                        <c15:formulaRef>
                          <c15:sqref>Sheet1!$C$2:$C$6</c15:sqref>
                        </c15:formulaRef>
                      </c:ext>
                    </c:extLst>
                    <c:numCache>
                      <c:formatCode>_("$"* #,##0.0_);_("$"* \(#,##0.0\);_("$"* "-"??_);_(@_)</c:formatCode>
                      <c:ptCount val="5"/>
                      <c:pt idx="0">
                        <c:v>108.1</c:v>
                      </c:pt>
                      <c:pt idx="1">
                        <c:v>103.7</c:v>
                      </c:pt>
                      <c:pt idx="2">
                        <c:v>43.7</c:v>
                      </c:pt>
                      <c:pt idx="3">
                        <c:v>40.299999999999997</c:v>
                      </c:pt>
                      <c:pt idx="4">
                        <c:v>23.9</c:v>
                      </c:pt>
                    </c:numCache>
                  </c:numRef>
                </c:yVal>
                <c:smooth val="0"/>
                <c:extLst xmlns:c15="http://schemas.microsoft.com/office/drawing/2012/chart">
                  <c:ext xmlns:c16="http://schemas.microsoft.com/office/drawing/2014/chart" uri="{C3380CC4-5D6E-409C-BE32-E72D297353CC}">
                    <c16:uniqueId val="{0000001D-7A4A-4A5A-B35C-1617581BC7B8}"/>
                  </c:ext>
                </c:extLst>
              </c15:ser>
            </c15:filteredScatterSeries>
          </c:ext>
        </c:extLst>
      </c:scatterChart>
      <c:valAx>
        <c:axId val="881952096"/>
        <c:scaling>
          <c:orientation val="minMax"/>
        </c:scaling>
        <c:delete val="1"/>
        <c:axPos val="b"/>
        <c:numFmt formatCode="_(&quot;$&quot;* #,##0.0_);_(&quot;$&quot;* \(#,##0.0\);_(&quot;$&quot;* &quot;-&quot;??_);_(@_)" sourceLinked="1"/>
        <c:majorTickMark val="out"/>
        <c:minorTickMark val="none"/>
        <c:tickLblPos val="nextTo"/>
        <c:crossAx val="881943240"/>
        <c:crosses val="autoZero"/>
        <c:crossBetween val="midCat"/>
        <c:dispUnits>
          <c:builtInUnit val="thousands"/>
          <c:dispUnits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ispUnitsLbl>
        </c:dispUnits>
      </c:valAx>
      <c:valAx>
        <c:axId val="881943240"/>
        <c:scaling>
          <c:orientation val="minMax"/>
        </c:scaling>
        <c:delete val="1"/>
        <c:axPos val="l"/>
        <c:numFmt formatCode="#,##0.0" sourceLinked="0"/>
        <c:majorTickMark val="out"/>
        <c:minorTickMark val="none"/>
        <c:tickLblPos val="nextTo"/>
        <c:crossAx val="8819520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1"/>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1"/>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E989E"/>
              </a:solidFill>
              <a:ln w="19050">
                <a:solidFill>
                  <a:schemeClr val="lt1"/>
                </a:solidFill>
              </a:ln>
              <a:effectLst/>
            </c:spPr>
            <c:extLst>
              <c:ext xmlns:c16="http://schemas.microsoft.com/office/drawing/2014/chart" uri="{C3380CC4-5D6E-409C-BE32-E72D297353CC}">
                <c16:uniqueId val="{00000001-76D7-415C-B04A-6CEAFD9777A6}"/>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76D7-415C-B04A-6CEAFD9777A6}"/>
              </c:ext>
            </c:extLst>
          </c:dPt>
          <c:dPt>
            <c:idx val="2"/>
            <c:bubble3D val="0"/>
            <c:spPr>
              <a:solidFill>
                <a:srgbClr val="F799A8"/>
              </a:solidFill>
              <a:ln w="19050">
                <a:solidFill>
                  <a:schemeClr val="lt1"/>
                </a:solidFill>
              </a:ln>
              <a:effectLst/>
            </c:spPr>
            <c:extLst>
              <c:ext xmlns:c16="http://schemas.microsoft.com/office/drawing/2014/chart" uri="{C3380CC4-5D6E-409C-BE32-E72D297353CC}">
                <c16:uniqueId val="{00000007-76D7-415C-B04A-6CEAFD9777A6}"/>
              </c:ext>
            </c:extLst>
          </c:dPt>
          <c:dPt>
            <c:idx val="3"/>
            <c:bubble3D val="0"/>
            <c:spPr>
              <a:solidFill>
                <a:srgbClr val="FDF3C4"/>
              </a:solidFill>
              <a:ln w="19050">
                <a:solidFill>
                  <a:schemeClr val="lt1"/>
                </a:solidFill>
              </a:ln>
              <a:effectLst/>
            </c:spPr>
            <c:extLst>
              <c:ext xmlns:c16="http://schemas.microsoft.com/office/drawing/2014/chart" uri="{C3380CC4-5D6E-409C-BE32-E72D297353CC}">
                <c16:uniqueId val="{00000006-76D7-415C-B04A-6CEAFD9777A6}"/>
              </c:ext>
            </c:extLst>
          </c:dPt>
          <c:dPt>
            <c:idx val="4"/>
            <c:bubble3D val="0"/>
            <c:spPr>
              <a:solidFill>
                <a:srgbClr val="F1834C"/>
              </a:solidFill>
              <a:ln w="19050">
                <a:solidFill>
                  <a:schemeClr val="lt1"/>
                </a:solidFill>
              </a:ln>
              <a:effectLst/>
            </c:spPr>
            <c:extLst>
              <c:ext xmlns:c16="http://schemas.microsoft.com/office/drawing/2014/chart" uri="{C3380CC4-5D6E-409C-BE32-E72D297353CC}">
                <c16:uniqueId val="{00000005-76D7-415C-B04A-6CEAFD9777A6}"/>
              </c:ext>
            </c:extLst>
          </c:dPt>
          <c:dPt>
            <c:idx val="5"/>
            <c:bubble3D val="0"/>
            <c:spPr>
              <a:solidFill>
                <a:srgbClr val="FBE688"/>
              </a:solidFill>
              <a:ln w="19050">
                <a:solidFill>
                  <a:schemeClr val="lt1"/>
                </a:solidFill>
              </a:ln>
              <a:effectLst/>
            </c:spPr>
            <c:extLst>
              <c:ext xmlns:c16="http://schemas.microsoft.com/office/drawing/2014/chart" uri="{C3380CC4-5D6E-409C-BE32-E72D297353CC}">
                <c16:uniqueId val="{00000004-76D7-415C-B04A-6CEAFD9777A6}"/>
              </c:ext>
            </c:extLst>
          </c:dPt>
          <c:dPt>
            <c:idx val="6"/>
            <c:bubble3D val="0"/>
            <c:spPr>
              <a:solidFill>
                <a:srgbClr val="F6CA15"/>
              </a:solidFill>
              <a:ln w="19050">
                <a:solidFill>
                  <a:schemeClr val="lt1"/>
                </a:solidFill>
              </a:ln>
              <a:effectLst/>
            </c:spPr>
            <c:extLst>
              <c:ext xmlns:c16="http://schemas.microsoft.com/office/drawing/2014/chart" uri="{C3380CC4-5D6E-409C-BE32-E72D297353CC}">
                <c16:uniqueId val="{00000003-76D7-415C-B04A-6CEAFD9777A6}"/>
              </c:ext>
            </c:extLst>
          </c:dPt>
          <c:dLbls>
            <c:dLbl>
              <c:idx val="0"/>
              <c:layout>
                <c:manualLayout>
                  <c:x val="-0.19977728583287957"/>
                  <c:y val="-0.10107209173093344"/>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D7-415C-B04A-6CEAFD9777A6}"/>
                </c:ext>
              </c:extLst>
            </c:dLbl>
            <c:dLbl>
              <c:idx val="1"/>
              <c:layout>
                <c:manualLayout>
                  <c:x val="0.18469252947950043"/>
                  <c:y val="-1.0215028259308031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6D7-415C-B04A-6CEAFD9777A6}"/>
                </c:ext>
              </c:extLst>
            </c:dLbl>
            <c:dLbl>
              <c:idx val="2"/>
              <c:layout>
                <c:manualLayout>
                  <c:x val="-4.322998027261285E-2"/>
                  <c:y val="1.5391835296350008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D7-415C-B04A-6CEAFD9777A6}"/>
                </c:ext>
              </c:extLst>
            </c:dLbl>
            <c:dLbl>
              <c:idx val="3"/>
              <c:layout>
                <c:manualLayout>
                  <c:x val="0.12240977621466254"/>
                  <c:y val="2.8713069474560309E-4"/>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6D7-415C-B04A-6CEAFD9777A6}"/>
                </c:ext>
              </c:extLst>
            </c:dLbl>
            <c:dLbl>
              <c:idx val="4"/>
              <c:layout>
                <c:manualLayout>
                  <c:x val="0.32082198934185507"/>
                  <c:y val="1.828892262235535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D7-415C-B04A-6CEAFD9777A6}"/>
                </c:ext>
              </c:extLst>
            </c:dLbl>
            <c:dLbl>
              <c:idx val="5"/>
              <c:layout>
                <c:manualLayout>
                  <c:x val="1.2907825791996572E-2"/>
                  <c:y val="-3.910125285584564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6D7-415C-B04A-6CEAFD9777A6}"/>
                </c:ext>
              </c:extLst>
            </c:dLbl>
            <c:dLbl>
              <c:idx val="6"/>
              <c:layout>
                <c:manualLayout>
                  <c:x val="0.12869821560873718"/>
                  <c:y val="0.15355902188700707"/>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fld id="{A67B2448-154C-4851-8C70-F992094356D0}" type="CATEGORYNAME">
                      <a:rPr lang="en-US" sz="1100"/>
                      <a:pPr>
                        <a:defRPr>
                          <a:solidFill>
                            <a:schemeClr val="tx1"/>
                          </a:solidFill>
                        </a:defRPr>
                      </a:pPr>
                      <a:t>[CATEGORY NAME]</a:t>
                    </a:fld>
                    <a:r>
                      <a:rPr lang="en-US" sz="1100" baseline="0"/>
                      <a:t>, </a:t>
                    </a:r>
                    <a:fld id="{AA500830-F0F6-44B5-8DC2-5A98DBCC244A}" type="VALUE">
                      <a:rPr lang="en-US" sz="1100" baseline="0"/>
                      <a:pPr>
                        <a:defRPr>
                          <a:solidFill>
                            <a:schemeClr val="tx1"/>
                          </a:solidFill>
                        </a:defRPr>
                      </a:pPr>
                      <a:t>[VALUE]</a:t>
                    </a:fld>
                    <a:endParaRPr lang="en-US" sz="11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6D7-415C-B04A-6CEAFD9777A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4"/>
                <c:pt idx="0">
                  <c:v>Media Servers</c:v>
                </c:pt>
                <c:pt idx="1">
                  <c:v>Media Storage</c:v>
                </c:pt>
                <c:pt idx="2">
                  <c:v>AV Servers</c:v>
                </c:pt>
                <c:pt idx="3">
                  <c:v>Media Players</c:v>
                </c:pt>
              </c:strCache>
            </c:strRef>
          </c:cat>
          <c:val>
            <c:numRef>
              <c:f>Sheet1!$B$2:$B$8</c:f>
              <c:numCache>
                <c:formatCode>0%</c:formatCode>
                <c:ptCount val="7"/>
                <c:pt idx="0" formatCode="0.00%">
                  <c:v>0.56999999999999995</c:v>
                </c:pt>
                <c:pt idx="1">
                  <c:v>0.35</c:v>
                </c:pt>
                <c:pt idx="2" formatCode="0.00%">
                  <c:v>0.06</c:v>
                </c:pt>
                <c:pt idx="3" formatCode="0.00%">
                  <c:v>0.02</c:v>
                </c:pt>
              </c:numCache>
            </c:numRef>
          </c:val>
          <c:extLst>
            <c:ext xmlns:c16="http://schemas.microsoft.com/office/drawing/2014/chart" uri="{C3380CC4-5D6E-409C-BE32-E72D297353CC}">
              <c16:uniqueId val="{00000000-76D7-415C-B04A-6CEAFD9777A6}"/>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E989E"/>
              </a:solidFill>
              <a:ln w="19050">
                <a:solidFill>
                  <a:schemeClr val="lt1"/>
                </a:solidFill>
              </a:ln>
              <a:effectLst/>
            </c:spPr>
            <c:extLst>
              <c:ext xmlns:c16="http://schemas.microsoft.com/office/drawing/2014/chart" uri="{C3380CC4-5D6E-409C-BE32-E72D297353CC}">
                <c16:uniqueId val="{00000001-9456-4715-8575-35AF30DB4200}"/>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9456-4715-8575-35AF30DB4200}"/>
              </c:ext>
            </c:extLst>
          </c:dPt>
          <c:dPt>
            <c:idx val="2"/>
            <c:bubble3D val="0"/>
            <c:spPr>
              <a:solidFill>
                <a:srgbClr val="F799A8"/>
              </a:solidFill>
              <a:ln w="19050">
                <a:solidFill>
                  <a:schemeClr val="lt1"/>
                </a:solidFill>
              </a:ln>
              <a:effectLst/>
            </c:spPr>
            <c:extLst>
              <c:ext xmlns:c16="http://schemas.microsoft.com/office/drawing/2014/chart" uri="{C3380CC4-5D6E-409C-BE32-E72D297353CC}">
                <c16:uniqueId val="{00000006-9456-4715-8575-35AF30DB4200}"/>
              </c:ext>
            </c:extLst>
          </c:dPt>
          <c:dPt>
            <c:idx val="3"/>
            <c:bubble3D val="0"/>
            <c:spPr>
              <a:solidFill>
                <a:srgbClr val="FBE688"/>
              </a:solidFill>
              <a:ln w="19050">
                <a:solidFill>
                  <a:schemeClr val="lt1"/>
                </a:solidFill>
              </a:ln>
              <a:effectLst/>
            </c:spPr>
            <c:extLst>
              <c:ext xmlns:c16="http://schemas.microsoft.com/office/drawing/2014/chart" uri="{C3380CC4-5D6E-409C-BE32-E72D297353CC}">
                <c16:uniqueId val="{00000005-9456-4715-8575-35AF30DB4200}"/>
              </c:ext>
            </c:extLst>
          </c:dPt>
          <c:dPt>
            <c:idx val="4"/>
            <c:bubble3D val="0"/>
            <c:spPr>
              <a:solidFill>
                <a:srgbClr val="FDF3C4"/>
              </a:solidFill>
              <a:ln w="19050">
                <a:solidFill>
                  <a:schemeClr val="lt1"/>
                </a:solidFill>
              </a:ln>
              <a:effectLst/>
            </c:spPr>
            <c:extLst>
              <c:ext xmlns:c16="http://schemas.microsoft.com/office/drawing/2014/chart" uri="{C3380CC4-5D6E-409C-BE32-E72D297353CC}">
                <c16:uniqueId val="{00000004-9456-4715-8575-35AF30DB4200}"/>
              </c:ext>
            </c:extLst>
          </c:dPt>
          <c:dPt>
            <c:idx val="5"/>
            <c:bubble3D val="0"/>
            <c:spPr>
              <a:solidFill>
                <a:srgbClr val="F6CA15"/>
              </a:solidFill>
              <a:ln w="19050">
                <a:solidFill>
                  <a:schemeClr val="lt1"/>
                </a:solidFill>
              </a:ln>
              <a:effectLst/>
            </c:spPr>
            <c:extLst>
              <c:ext xmlns:c16="http://schemas.microsoft.com/office/drawing/2014/chart" uri="{C3380CC4-5D6E-409C-BE32-E72D297353CC}">
                <c16:uniqueId val="{00000003-9456-4715-8575-35AF30DB4200}"/>
              </c:ext>
            </c:extLst>
          </c:dPt>
          <c:dLbls>
            <c:dLbl>
              <c:idx val="0"/>
              <c:layout>
                <c:manualLayout>
                  <c:x val="-0.19447218332907709"/>
                  <c:y val="5.163931093370918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3BA49782-A13E-4D2D-A3A5-34FB36368E19}" type="CATEGORYNAME">
                      <a:rPr lang="en-US">
                        <a:solidFill>
                          <a:schemeClr val="bg1"/>
                        </a:solidFill>
                      </a:rPr>
                      <a:pPr>
                        <a:defRPr sz="1100">
                          <a:solidFill>
                            <a:schemeClr val="bg1"/>
                          </a:solidFill>
                        </a:defRPr>
                      </a:pPr>
                      <a:t>[CATEGORY NAME]</a:t>
                    </a:fld>
                    <a:r>
                      <a:rPr lang="en-US" baseline="0">
                        <a:solidFill>
                          <a:schemeClr val="bg1"/>
                        </a:solidFill>
                      </a:rPr>
                      <a:t>, </a:t>
                    </a:r>
                    <a:fld id="{484AD8A3-F5B1-48C8-9CF4-6BFA29229D40}" type="VALUE">
                      <a:rPr lang="en-US" baseline="0">
                        <a:solidFill>
                          <a:schemeClr val="bg1"/>
                        </a:solidFill>
                      </a:rPr>
                      <a:pPr>
                        <a:defRPr sz="1100">
                          <a:solidFill>
                            <a:schemeClr val="bg1"/>
                          </a:solidFill>
                        </a:defRPr>
                      </a:pPr>
                      <a:t>[VALUE]</a:t>
                    </a:fld>
                    <a:endParaRPr lang="en-US" baseline="0">
                      <a:solidFill>
                        <a:schemeClr val="bg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456-4715-8575-35AF30DB4200}"/>
                </c:ext>
              </c:extLst>
            </c:dLbl>
            <c:dLbl>
              <c:idx val="1"/>
              <c:layout>
                <c:manualLayout>
                  <c:x val="0.10797285013859663"/>
                  <c:y val="-0.255199848199401"/>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456-4715-8575-35AF30DB4200}"/>
                </c:ext>
              </c:extLst>
            </c:dLbl>
            <c:dLbl>
              <c:idx val="2"/>
              <c:layout>
                <c:manualLayout>
                  <c:x val="-4.9142076364084011E-3"/>
                  <c:y val="8.644275971743775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456-4715-8575-35AF30DB4200}"/>
                </c:ext>
              </c:extLst>
            </c:dLbl>
            <c:dLbl>
              <c:idx val="3"/>
              <c:layout>
                <c:manualLayout>
                  <c:x val="-4.9894421687392346E-2"/>
                  <c:y val="7.1174903909907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456-4715-8575-35AF30DB4200}"/>
                </c:ext>
              </c:extLst>
            </c:dLbl>
            <c:dLbl>
              <c:idx val="4"/>
              <c:layout>
                <c:manualLayout>
                  <c:x val="-7.1853770982926099E-2"/>
                  <c:y val="-9.1223272995568146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456-4715-8575-35AF30DB420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5"/>
                <c:pt idx="0">
                  <c:v>Cloud</c:v>
                </c:pt>
                <c:pt idx="1">
                  <c:v>AV Installarion &amp; Integration</c:v>
                </c:pt>
                <c:pt idx="2">
                  <c:v>Managed Services &amp; Maintenance</c:v>
                </c:pt>
                <c:pt idx="3">
                  <c:v>Rental &amp; Staging</c:v>
                </c:pt>
                <c:pt idx="4">
                  <c:v>AV Design</c:v>
                </c:pt>
              </c:strCache>
            </c:strRef>
          </c:cat>
          <c:val>
            <c:numRef>
              <c:f>Sheet1!$B$2:$B$7</c:f>
              <c:numCache>
                <c:formatCode>0%</c:formatCode>
                <c:ptCount val="6"/>
                <c:pt idx="0">
                  <c:v>0.38</c:v>
                </c:pt>
                <c:pt idx="1">
                  <c:v>0.38</c:v>
                </c:pt>
                <c:pt idx="2">
                  <c:v>0.14000000000000001</c:v>
                </c:pt>
                <c:pt idx="3">
                  <c:v>0.06</c:v>
                </c:pt>
                <c:pt idx="4">
                  <c:v>0.05</c:v>
                </c:pt>
              </c:numCache>
            </c:numRef>
          </c:val>
          <c:extLst>
            <c:ext xmlns:c16="http://schemas.microsoft.com/office/drawing/2014/chart" uri="{C3380CC4-5D6E-409C-BE32-E72D297353CC}">
              <c16:uniqueId val="{00000000-9456-4715-8575-35AF30DB4200}"/>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Sheet1!$B$1:$B$3</c:f>
              <c:strCache>
                <c:ptCount val="3"/>
                <c:pt idx="0">
                  <c:v>Sales</c:v>
                </c:pt>
                <c:pt idx="1">
                  <c:v>76%</c:v>
                </c:pt>
                <c:pt idx="2">
                  <c:v>24%</c:v>
                </c:pt>
              </c:strCache>
            </c:strRef>
          </c:tx>
          <c:dPt>
            <c:idx val="0"/>
            <c:bubble3D val="0"/>
            <c:explosion val="1"/>
            <c:spPr>
              <a:solidFill>
                <a:srgbClr val="3E989E"/>
              </a:solidFill>
              <a:ln w="19050">
                <a:solidFill>
                  <a:schemeClr val="lt1"/>
                </a:solidFill>
              </a:ln>
              <a:effectLst/>
            </c:spPr>
            <c:extLst>
              <c:ext xmlns:c16="http://schemas.microsoft.com/office/drawing/2014/chart" uri="{C3380CC4-5D6E-409C-BE32-E72D297353CC}">
                <c16:uniqueId val="{00000001-8CC3-4522-8777-4DF3BB86CBAA}"/>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8CC3-4522-8777-4DF3BB86CBAA}"/>
              </c:ext>
            </c:extLst>
          </c:dPt>
          <c:dPt>
            <c:idx val="2"/>
            <c:bubble3D val="0"/>
            <c:spPr>
              <a:solidFill>
                <a:srgbClr val="EE3353"/>
              </a:solidFill>
              <a:ln w="19050">
                <a:solidFill>
                  <a:schemeClr val="lt1"/>
                </a:solidFill>
              </a:ln>
              <a:effectLst/>
            </c:spPr>
            <c:extLst>
              <c:ext xmlns:c16="http://schemas.microsoft.com/office/drawing/2014/chart" uri="{C3380CC4-5D6E-409C-BE32-E72D297353CC}">
                <c16:uniqueId val="{00000006-8CC3-4522-8777-4DF3BB86CBAA}"/>
              </c:ext>
            </c:extLst>
          </c:dPt>
          <c:dPt>
            <c:idx val="3"/>
            <c:bubble3D val="0"/>
            <c:spPr>
              <a:solidFill>
                <a:srgbClr val="3E989E"/>
              </a:solidFill>
              <a:ln w="19050">
                <a:solidFill>
                  <a:schemeClr val="lt1"/>
                </a:solidFill>
              </a:ln>
              <a:effectLst/>
            </c:spPr>
            <c:extLst>
              <c:ext xmlns:c16="http://schemas.microsoft.com/office/drawing/2014/chart" uri="{C3380CC4-5D6E-409C-BE32-E72D297353CC}">
                <c16:uniqueId val="{00000005-8CC3-4522-8777-4DF3BB86CBAA}"/>
              </c:ext>
            </c:extLst>
          </c:dPt>
          <c:dPt>
            <c:idx val="4"/>
            <c:bubble3D val="0"/>
            <c:spPr>
              <a:solidFill>
                <a:srgbClr val="9ECDCF"/>
              </a:solidFill>
              <a:ln w="19050">
                <a:solidFill>
                  <a:schemeClr val="lt1"/>
                </a:solidFill>
              </a:ln>
              <a:effectLst/>
            </c:spPr>
            <c:extLst>
              <c:ext xmlns:c16="http://schemas.microsoft.com/office/drawing/2014/chart" uri="{C3380CC4-5D6E-409C-BE32-E72D297353CC}">
                <c16:uniqueId val="{00000004-8CC3-4522-8777-4DF3BB86CBAA}"/>
              </c:ext>
            </c:extLst>
          </c:dPt>
          <c:dPt>
            <c:idx val="5"/>
            <c:bubble3D val="0"/>
            <c:spPr>
              <a:solidFill>
                <a:srgbClr val="F6CA15"/>
              </a:solidFill>
              <a:ln w="19050">
                <a:solidFill>
                  <a:schemeClr val="lt1"/>
                </a:solidFill>
              </a:ln>
              <a:effectLst/>
            </c:spPr>
            <c:extLst>
              <c:ext xmlns:c16="http://schemas.microsoft.com/office/drawing/2014/chart" uri="{C3380CC4-5D6E-409C-BE32-E72D297353CC}">
                <c16:uniqueId val="{00000003-8CC3-4522-8777-4DF3BB86CBA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E11-4DC1-859D-1931E0F1C6DE}"/>
              </c:ext>
            </c:extLst>
          </c:dPt>
          <c:dLbls>
            <c:dLbl>
              <c:idx val="0"/>
              <c:layout>
                <c:manualLayout>
                  <c:x val="-0.19138189881068496"/>
                  <c:y val="-0.2851384883833815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C3-4522-8777-4DF3BB86CBAA}"/>
                </c:ext>
              </c:extLst>
            </c:dLbl>
            <c:dLbl>
              <c:idx val="1"/>
              <c:layout>
                <c:manualLayout>
                  <c:x val="0.17962671434772187"/>
                  <c:y val="0.1929255803407811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C3-4522-8777-4DF3BB86CBAA}"/>
                </c:ext>
              </c:extLst>
            </c:dLbl>
            <c:dLbl>
              <c:idx val="4"/>
              <c:layout>
                <c:manualLayout>
                  <c:x val="5.4544881337160372E-2"/>
                  <c:y val="-1.44275332232922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C3-4522-8777-4DF3BB86CBA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2"/>
                <c:pt idx="0">
                  <c:v>Flat Panel Displays, TVs &amp; Monitors</c:v>
                </c:pt>
                <c:pt idx="1">
                  <c:v>LED Video Displays</c:v>
                </c:pt>
              </c:strCache>
            </c:strRef>
          </c:cat>
          <c:val>
            <c:numRef>
              <c:f>Sheet1!$B$2:$B$8</c:f>
              <c:numCache>
                <c:formatCode>0%</c:formatCode>
                <c:ptCount val="7"/>
                <c:pt idx="0">
                  <c:v>0.76</c:v>
                </c:pt>
                <c:pt idx="1">
                  <c:v>0.24</c:v>
                </c:pt>
              </c:numCache>
            </c:numRef>
          </c:val>
          <c:extLst>
            <c:ext xmlns:c16="http://schemas.microsoft.com/office/drawing/2014/chart" uri="{C3380CC4-5D6E-409C-BE32-E72D297353CC}">
              <c16:uniqueId val="{00000000-8CC3-4522-8777-4DF3BB86CBAA}"/>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F-8F83-42B8-9656-1AA701F6806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1-8F83-42B8-9656-1AA701F6806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3-8F83-42B8-9656-1AA701F6806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5-8F83-42B8-9656-1AA701F6806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7-8F83-42B8-9656-1AA701F6806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9-8F83-42B8-9656-1AA701F6806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B-8F83-42B8-9656-1AA701F6806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2"/>
                <c:pt idx="0">
                  <c:v>Flat Panel Displays, TVs &amp; Monitors</c:v>
                </c:pt>
                <c:pt idx="1">
                  <c:v>LED Video Displays</c:v>
                </c:pt>
              </c:strCache>
            </c:strRef>
          </c:cat>
          <c:val>
            <c:numRef>
              <c:f>Sheet1!$C$2:$C$8</c:f>
              <c:numCache>
                <c:formatCode>General</c:formatCode>
                <c:ptCount val="7"/>
              </c:numCache>
            </c:numRef>
          </c:val>
          <c:extLst>
            <c:ext xmlns:c16="http://schemas.microsoft.com/office/drawing/2014/chart" uri="{C3380CC4-5D6E-409C-BE32-E72D297353CC}">
              <c16:uniqueId val="{0000000E-EE11-4DC1-859D-1931E0F1C6DE}"/>
            </c:ext>
          </c:extLst>
        </c:ser>
        <c:ser>
          <c:idx val="2"/>
          <c:order val="2"/>
          <c:tx>
            <c:strRef>
              <c:f>Sheet1!$D$1</c:f>
              <c:strCache>
                <c:ptCount val="1"/>
                <c:pt idx="0">
                  <c:v>Column2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D-8F83-42B8-9656-1AA701F6806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F-8F83-42B8-9656-1AA701F6806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1-8F83-42B8-9656-1AA701F6806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3-8F83-42B8-9656-1AA701F6806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5-8F83-42B8-9656-1AA701F6806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7-8F83-42B8-9656-1AA701F6806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9-8F83-42B8-9656-1AA701F6806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2"/>
                <c:pt idx="0">
                  <c:v>Flat Panel Displays, TVs &amp; Monitors</c:v>
                </c:pt>
                <c:pt idx="1">
                  <c:v>LED Video Displays</c:v>
                </c:pt>
              </c:strCache>
            </c:strRef>
          </c:cat>
          <c:val>
            <c:numRef>
              <c:f>Sheet1!$D$2:$D$8</c:f>
              <c:numCache>
                <c:formatCode>General</c:formatCode>
                <c:ptCount val="7"/>
              </c:numCache>
            </c:numRef>
          </c:val>
          <c:extLst>
            <c:ext xmlns:c16="http://schemas.microsoft.com/office/drawing/2014/chart" uri="{C3380CC4-5D6E-409C-BE32-E72D297353CC}">
              <c16:uniqueId val="{0000000F-EE11-4DC1-859D-1931E0F1C6DE}"/>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1"/>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1"/>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E989E"/>
              </a:solidFill>
              <a:ln w="19050">
                <a:solidFill>
                  <a:schemeClr val="lt1"/>
                </a:solidFill>
              </a:ln>
              <a:effectLst/>
            </c:spPr>
            <c:extLst>
              <c:ext xmlns:c16="http://schemas.microsoft.com/office/drawing/2014/chart" uri="{C3380CC4-5D6E-409C-BE32-E72D297353CC}">
                <c16:uniqueId val="{00000001-76D7-415C-B04A-6CEAFD9777A6}"/>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76D7-415C-B04A-6CEAFD9777A6}"/>
              </c:ext>
            </c:extLst>
          </c:dPt>
          <c:dPt>
            <c:idx val="2"/>
            <c:bubble3D val="0"/>
            <c:spPr>
              <a:solidFill>
                <a:srgbClr val="F799A8"/>
              </a:solidFill>
              <a:ln w="19050">
                <a:solidFill>
                  <a:schemeClr val="lt1"/>
                </a:solidFill>
              </a:ln>
              <a:effectLst/>
            </c:spPr>
            <c:extLst>
              <c:ext xmlns:c16="http://schemas.microsoft.com/office/drawing/2014/chart" uri="{C3380CC4-5D6E-409C-BE32-E72D297353CC}">
                <c16:uniqueId val="{00000007-76D7-415C-B04A-6CEAFD9777A6}"/>
              </c:ext>
            </c:extLst>
          </c:dPt>
          <c:dPt>
            <c:idx val="3"/>
            <c:bubble3D val="0"/>
            <c:spPr>
              <a:solidFill>
                <a:srgbClr val="FDF3C4"/>
              </a:solidFill>
              <a:ln w="19050">
                <a:solidFill>
                  <a:schemeClr val="lt1"/>
                </a:solidFill>
              </a:ln>
              <a:effectLst/>
            </c:spPr>
            <c:extLst>
              <c:ext xmlns:c16="http://schemas.microsoft.com/office/drawing/2014/chart" uri="{C3380CC4-5D6E-409C-BE32-E72D297353CC}">
                <c16:uniqueId val="{00000006-76D7-415C-B04A-6CEAFD9777A6}"/>
              </c:ext>
            </c:extLst>
          </c:dPt>
          <c:dPt>
            <c:idx val="4"/>
            <c:bubble3D val="0"/>
            <c:spPr>
              <a:solidFill>
                <a:srgbClr val="F1834C"/>
              </a:solidFill>
              <a:ln w="19050">
                <a:solidFill>
                  <a:schemeClr val="lt1"/>
                </a:solidFill>
              </a:ln>
              <a:effectLst/>
            </c:spPr>
            <c:extLst>
              <c:ext xmlns:c16="http://schemas.microsoft.com/office/drawing/2014/chart" uri="{C3380CC4-5D6E-409C-BE32-E72D297353CC}">
                <c16:uniqueId val="{00000005-76D7-415C-B04A-6CEAFD9777A6}"/>
              </c:ext>
            </c:extLst>
          </c:dPt>
          <c:dPt>
            <c:idx val="5"/>
            <c:bubble3D val="0"/>
            <c:spPr>
              <a:solidFill>
                <a:srgbClr val="FBE688"/>
              </a:solidFill>
              <a:ln w="19050">
                <a:solidFill>
                  <a:schemeClr val="lt1"/>
                </a:solidFill>
              </a:ln>
              <a:effectLst/>
            </c:spPr>
            <c:extLst>
              <c:ext xmlns:c16="http://schemas.microsoft.com/office/drawing/2014/chart" uri="{C3380CC4-5D6E-409C-BE32-E72D297353CC}">
                <c16:uniqueId val="{00000004-76D7-415C-B04A-6CEAFD9777A6}"/>
              </c:ext>
            </c:extLst>
          </c:dPt>
          <c:dPt>
            <c:idx val="6"/>
            <c:bubble3D val="0"/>
            <c:spPr>
              <a:solidFill>
                <a:srgbClr val="F6CA15"/>
              </a:solidFill>
              <a:ln w="19050">
                <a:solidFill>
                  <a:schemeClr val="lt1"/>
                </a:solidFill>
              </a:ln>
              <a:effectLst/>
            </c:spPr>
            <c:extLst>
              <c:ext xmlns:c16="http://schemas.microsoft.com/office/drawing/2014/chart" uri="{C3380CC4-5D6E-409C-BE32-E72D297353CC}">
                <c16:uniqueId val="{00000003-76D7-415C-B04A-6CEAFD9777A6}"/>
              </c:ext>
            </c:extLst>
          </c:dPt>
          <c:dLbls>
            <c:dLbl>
              <c:idx val="0"/>
              <c:layout>
                <c:manualLayout>
                  <c:x val="-0.25646004980942105"/>
                  <c:y val="4.7521078650093584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D7-415C-B04A-6CEAFD9777A6}"/>
                </c:ext>
              </c:extLst>
            </c:dLbl>
            <c:dLbl>
              <c:idx val="1"/>
              <c:layout>
                <c:manualLayout>
                  <c:x val="0.14501459469592151"/>
                  <c:y val="-0.17085636097261411"/>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6D7-415C-B04A-6CEAFD9777A6}"/>
                </c:ext>
              </c:extLst>
            </c:dLbl>
            <c:dLbl>
              <c:idx val="2"/>
              <c:layout>
                <c:manualLayout>
                  <c:x val="2.3828630597980845E-2"/>
                  <c:y val="-8.7043606867483175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D7-415C-B04A-6CEAFD9777A6}"/>
                </c:ext>
              </c:extLst>
            </c:dLbl>
            <c:dLbl>
              <c:idx val="3"/>
              <c:layout>
                <c:manualLayout>
                  <c:x val="0.15075115820293322"/>
                  <c:y val="0.140848357362609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6D7-415C-B04A-6CEAFD9777A6}"/>
                </c:ext>
              </c:extLst>
            </c:dLbl>
            <c:dLbl>
              <c:idx val="4"/>
              <c:layout>
                <c:manualLayout>
                  <c:x val="0.32082198934185507"/>
                  <c:y val="1.828892262235535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D7-415C-B04A-6CEAFD9777A6}"/>
                </c:ext>
              </c:extLst>
            </c:dLbl>
            <c:dLbl>
              <c:idx val="5"/>
              <c:layout>
                <c:manualLayout>
                  <c:x val="1.2907825791996572E-2"/>
                  <c:y val="-3.910125285584564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6D7-415C-B04A-6CEAFD9777A6}"/>
                </c:ext>
              </c:extLst>
            </c:dLbl>
            <c:dLbl>
              <c:idx val="6"/>
              <c:layout>
                <c:manualLayout>
                  <c:x val="0.12869821560873718"/>
                  <c:y val="0.15355902188700707"/>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fld id="{A67B2448-154C-4851-8C70-F992094356D0}" type="CATEGORYNAME">
                      <a:rPr lang="en-US" sz="1100"/>
                      <a:pPr>
                        <a:defRPr>
                          <a:solidFill>
                            <a:schemeClr val="tx1"/>
                          </a:solidFill>
                        </a:defRPr>
                      </a:pPr>
                      <a:t>[CATEGORY NAME]</a:t>
                    </a:fld>
                    <a:r>
                      <a:rPr lang="en-US" sz="1100" baseline="0"/>
                      <a:t>, </a:t>
                    </a:r>
                    <a:fld id="{AA500830-F0F6-44B5-8DC2-5A98DBCC244A}" type="VALUE">
                      <a:rPr lang="en-US" sz="1100" baseline="0"/>
                      <a:pPr>
                        <a:defRPr>
                          <a:solidFill>
                            <a:schemeClr val="tx1"/>
                          </a:solidFill>
                        </a:defRPr>
                      </a:pPr>
                      <a:t>[VALUE]</a:t>
                    </a:fld>
                    <a:endParaRPr lang="en-US" sz="1100" baseline="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6D7-415C-B04A-6CEAFD9777A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4"/>
                <c:pt idx="0">
                  <c:v>Cameras (Video Production &amp; Recording)</c:v>
                </c:pt>
                <c:pt idx="1">
                  <c:v>Cameras (Conferencing/Surveillance)</c:v>
                </c:pt>
                <c:pt idx="2">
                  <c:v>Video Conferencing</c:v>
                </c:pt>
                <c:pt idx="3">
                  <c:v>Other</c:v>
                </c:pt>
              </c:strCache>
            </c:strRef>
          </c:cat>
          <c:val>
            <c:numRef>
              <c:f>Sheet1!$B$2:$B$8</c:f>
              <c:numCache>
                <c:formatCode>0%</c:formatCode>
                <c:ptCount val="7"/>
                <c:pt idx="0" formatCode="0.00%">
                  <c:v>0.42</c:v>
                </c:pt>
                <c:pt idx="1">
                  <c:v>0.28000000000000003</c:v>
                </c:pt>
                <c:pt idx="2" formatCode="0.00%">
                  <c:v>0.11</c:v>
                </c:pt>
                <c:pt idx="3" formatCode="0.00%">
                  <c:v>0.2</c:v>
                </c:pt>
              </c:numCache>
            </c:numRef>
          </c:val>
          <c:extLst>
            <c:ext xmlns:c16="http://schemas.microsoft.com/office/drawing/2014/chart" uri="{C3380CC4-5D6E-409C-BE32-E72D297353CC}">
              <c16:uniqueId val="{00000000-76D7-415C-B04A-6CEAFD9777A6}"/>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Arial" panose="020B0604020202020204" pitchFamily="34" charset="0"/>
              </a:defRPr>
            </a:pPr>
            <a:r>
              <a:rPr lang="en-US" sz="2400" b="1">
                <a:solidFill>
                  <a:schemeClr val="tx1"/>
                </a:solidFill>
                <a:latin typeface="+mn-lt"/>
              </a:rPr>
              <a:t>Current Challenges for AV Providers</a:t>
            </a:r>
            <a:br>
              <a:rPr lang="en-US" sz="2400">
                <a:solidFill>
                  <a:schemeClr val="tx1"/>
                </a:solidFill>
                <a:latin typeface="+mn-lt"/>
              </a:rPr>
            </a:br>
            <a:r>
              <a:rPr lang="en-US" sz="1600">
                <a:solidFill>
                  <a:schemeClr val="tx1"/>
                </a:solidFill>
                <a:latin typeface="+mn-lt"/>
              </a:rPr>
              <a:t>(From the Monthly AV Business Index Study”</a:t>
            </a:r>
            <a:endParaRPr lang="en-US" sz="2400">
              <a:solidFill>
                <a:schemeClr val="tx1"/>
              </a:solidFill>
              <a:latin typeface="+mn-lt"/>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Arial" panose="020B0604020202020204" pitchFamily="34" charset="0"/>
            </a:defRPr>
          </a:pPr>
          <a:endParaRPr lang="en-US"/>
        </a:p>
      </c:txPr>
    </c:title>
    <c:autoTitleDeleted val="0"/>
    <c:plotArea>
      <c:layout/>
      <c:lineChart>
        <c:grouping val="standard"/>
        <c:varyColors val="0"/>
        <c:ser>
          <c:idx val="0"/>
          <c:order val="0"/>
          <c:tx>
            <c:strRef>
              <c:f>Sheet1!$A$2</c:f>
              <c:strCache>
                <c:ptCount val="1"/>
                <c:pt idx="0">
                  <c:v>Supply Issues</c:v>
                </c:pt>
              </c:strCache>
            </c:strRef>
          </c:tx>
          <c:spPr>
            <a:ln w="28575" cap="rnd">
              <a:solidFill>
                <a:srgbClr val="EE3353"/>
              </a:solidFill>
              <a:round/>
            </a:ln>
            <a:effectLst/>
          </c:spPr>
          <c:marker>
            <c:symbol val="none"/>
          </c:marker>
          <c:cat>
            <c:strRef>
              <c:f>Sheet1!$B$1:$AF$1</c:f>
              <c:strCache>
                <c:ptCount val="31"/>
                <c:pt idx="0">
                  <c:v>Sep-22</c:v>
                </c:pt>
                <c:pt idx="1">
                  <c:v>Oct-22</c:v>
                </c:pt>
                <c:pt idx="2">
                  <c:v>Nov-22</c:v>
                </c:pt>
                <c:pt idx="3">
                  <c:v>Dec-22</c:v>
                </c:pt>
                <c:pt idx="4">
                  <c:v>Jan-23</c:v>
                </c:pt>
                <c:pt idx="5">
                  <c:v>Feb-23</c:v>
                </c:pt>
                <c:pt idx="6">
                  <c:v>Mar-23</c:v>
                </c:pt>
                <c:pt idx="7">
                  <c:v>Apr-23</c:v>
                </c:pt>
                <c:pt idx="8">
                  <c:v>May-23</c:v>
                </c:pt>
                <c:pt idx="9">
                  <c:v>Jun-23</c:v>
                </c:pt>
                <c:pt idx="10">
                  <c:v>Jul-23</c:v>
                </c:pt>
                <c:pt idx="11">
                  <c:v>Aug-23</c:v>
                </c:pt>
                <c:pt idx="12">
                  <c:v>Sep-23</c:v>
                </c:pt>
                <c:pt idx="13">
                  <c:v>23-Oct</c:v>
                </c:pt>
                <c:pt idx="14">
                  <c:v>Nov-23</c:v>
                </c:pt>
                <c:pt idx="15">
                  <c:v>Dec-23</c:v>
                </c:pt>
                <c:pt idx="16">
                  <c:v>Jan-24</c:v>
                </c:pt>
                <c:pt idx="17">
                  <c:v>Feb-24</c:v>
                </c:pt>
                <c:pt idx="18">
                  <c:v>Mar-24</c:v>
                </c:pt>
                <c:pt idx="19">
                  <c:v>Apr-24</c:v>
                </c:pt>
                <c:pt idx="20">
                  <c:v>May-24</c:v>
                </c:pt>
                <c:pt idx="21">
                  <c:v>Jun-24</c:v>
                </c:pt>
                <c:pt idx="22">
                  <c:v>Jul-24</c:v>
                </c:pt>
                <c:pt idx="23">
                  <c:v>Aug-24</c:v>
                </c:pt>
                <c:pt idx="24">
                  <c:v>Sep-24</c:v>
                </c:pt>
                <c:pt idx="25">
                  <c:v>Nov-24</c:v>
                </c:pt>
                <c:pt idx="26">
                  <c:v>Dec-24</c:v>
                </c:pt>
                <c:pt idx="27">
                  <c:v>Jan-25</c:v>
                </c:pt>
                <c:pt idx="28">
                  <c:v>Feb-25</c:v>
                </c:pt>
                <c:pt idx="29">
                  <c:v>Mar-25</c:v>
                </c:pt>
                <c:pt idx="30">
                  <c:v>Apr-25</c:v>
                </c:pt>
              </c:strCache>
            </c:strRef>
          </c:cat>
          <c:val>
            <c:numRef>
              <c:f>Sheet1!$B$2:$AF$2</c:f>
              <c:numCache>
                <c:formatCode>0%</c:formatCode>
                <c:ptCount val="31"/>
                <c:pt idx="0">
                  <c:v>0.49019607843136997</c:v>
                </c:pt>
                <c:pt idx="1">
                  <c:v>0.51340996168581998</c:v>
                </c:pt>
                <c:pt idx="2">
                  <c:v>0.41666666666667002</c:v>
                </c:pt>
                <c:pt idx="3">
                  <c:v>0.36513157894736997</c:v>
                </c:pt>
                <c:pt idx="4">
                  <c:v>0.45348837209302001</c:v>
                </c:pt>
                <c:pt idx="5">
                  <c:v>0.37686567164179002</c:v>
                </c:pt>
                <c:pt idx="6">
                  <c:v>0.36065573770491999</c:v>
                </c:pt>
                <c:pt idx="7">
                  <c:v>0.33596837944663999</c:v>
                </c:pt>
                <c:pt idx="8">
                  <c:v>0.29389312977099002</c:v>
                </c:pt>
                <c:pt idx="9">
                  <c:v>0.26666666666666999</c:v>
                </c:pt>
                <c:pt idx="10">
                  <c:v>0.22784810126582</c:v>
                </c:pt>
                <c:pt idx="11">
                  <c:v>0.1875</c:v>
                </c:pt>
                <c:pt idx="12">
                  <c:v>0.18376068376068</c:v>
                </c:pt>
                <c:pt idx="13">
                  <c:v>0.15593220338982999</c:v>
                </c:pt>
                <c:pt idx="14">
                  <c:v>0.13448275862069001</c:v>
                </c:pt>
                <c:pt idx="15">
                  <c:v>0.13220338983051</c:v>
                </c:pt>
                <c:pt idx="16">
                  <c:v>0.12099644128114</c:v>
                </c:pt>
                <c:pt idx="17">
                  <c:v>7.6923076923076997E-2</c:v>
                </c:pt>
                <c:pt idx="18">
                  <c:v>7.0000000000000007E-2</c:v>
                </c:pt>
                <c:pt idx="19">
                  <c:v>6.5789473684210995E-2</c:v>
                </c:pt>
                <c:pt idx="20">
                  <c:v>6.4056939501779001E-2</c:v>
                </c:pt>
                <c:pt idx="21">
                  <c:v>6.2937062937062999E-2</c:v>
                </c:pt>
                <c:pt idx="22">
                  <c:v>8.9928057553956997E-2</c:v>
                </c:pt>
                <c:pt idx="23">
                  <c:v>0.08</c:v>
                </c:pt>
                <c:pt idx="24">
                  <c:v>6.3694267515923997E-2</c:v>
                </c:pt>
                <c:pt idx="25">
                  <c:v>5.7239057239056999E-2</c:v>
                </c:pt>
                <c:pt idx="26">
                  <c:v>7.037037037037E-2</c:v>
                </c:pt>
                <c:pt idx="27">
                  <c:v>4.8543689320388002E-2</c:v>
                </c:pt>
                <c:pt idx="28">
                  <c:v>4.9122807017543998E-2</c:v>
                </c:pt>
                <c:pt idx="29">
                  <c:v>5.3956834532374001E-2</c:v>
                </c:pt>
                <c:pt idx="30">
                  <c:v>7.9037800687284998E-2</c:v>
                </c:pt>
              </c:numCache>
            </c:numRef>
          </c:val>
          <c:smooth val="0"/>
          <c:extLst>
            <c:ext xmlns:c16="http://schemas.microsoft.com/office/drawing/2014/chart" uri="{C3380CC4-5D6E-409C-BE32-E72D297353CC}">
              <c16:uniqueId val="{00000000-0FDE-4415-B728-859C25DCE791}"/>
            </c:ext>
          </c:extLst>
        </c:ser>
        <c:ser>
          <c:idx val="1"/>
          <c:order val="1"/>
          <c:tx>
            <c:strRef>
              <c:f>Sheet1!$A$3</c:f>
              <c:strCache>
                <c:ptCount val="1"/>
                <c:pt idx="0">
                  <c:v>Rising Costs/Inflation</c:v>
                </c:pt>
              </c:strCache>
            </c:strRef>
          </c:tx>
          <c:spPr>
            <a:ln w="38100" cap="rnd">
              <a:solidFill>
                <a:schemeClr val="accent2"/>
              </a:solidFill>
              <a:round/>
            </a:ln>
            <a:effectLst/>
          </c:spPr>
          <c:marker>
            <c:symbol val="none"/>
          </c:marker>
          <c:cat>
            <c:strRef>
              <c:f>Sheet1!$B$1:$AF$1</c:f>
              <c:strCache>
                <c:ptCount val="31"/>
                <c:pt idx="0">
                  <c:v>Sep-22</c:v>
                </c:pt>
                <c:pt idx="1">
                  <c:v>Oct-22</c:v>
                </c:pt>
                <c:pt idx="2">
                  <c:v>Nov-22</c:v>
                </c:pt>
                <c:pt idx="3">
                  <c:v>Dec-22</c:v>
                </c:pt>
                <c:pt idx="4">
                  <c:v>Jan-23</c:v>
                </c:pt>
                <c:pt idx="5">
                  <c:v>Feb-23</c:v>
                </c:pt>
                <c:pt idx="6">
                  <c:v>Mar-23</c:v>
                </c:pt>
                <c:pt idx="7">
                  <c:v>Apr-23</c:v>
                </c:pt>
                <c:pt idx="8">
                  <c:v>May-23</c:v>
                </c:pt>
                <c:pt idx="9">
                  <c:v>Jun-23</c:v>
                </c:pt>
                <c:pt idx="10">
                  <c:v>Jul-23</c:v>
                </c:pt>
                <c:pt idx="11">
                  <c:v>Aug-23</c:v>
                </c:pt>
                <c:pt idx="12">
                  <c:v>Sep-23</c:v>
                </c:pt>
                <c:pt idx="13">
                  <c:v>23-Oct</c:v>
                </c:pt>
                <c:pt idx="14">
                  <c:v>Nov-23</c:v>
                </c:pt>
                <c:pt idx="15">
                  <c:v>Dec-23</c:v>
                </c:pt>
                <c:pt idx="16">
                  <c:v>Jan-24</c:v>
                </c:pt>
                <c:pt idx="17">
                  <c:v>Feb-24</c:v>
                </c:pt>
                <c:pt idx="18">
                  <c:v>Mar-24</c:v>
                </c:pt>
                <c:pt idx="19">
                  <c:v>Apr-24</c:v>
                </c:pt>
                <c:pt idx="20">
                  <c:v>May-24</c:v>
                </c:pt>
                <c:pt idx="21">
                  <c:v>Jun-24</c:v>
                </c:pt>
                <c:pt idx="22">
                  <c:v>Jul-24</c:v>
                </c:pt>
                <c:pt idx="23">
                  <c:v>Aug-24</c:v>
                </c:pt>
                <c:pt idx="24">
                  <c:v>Sep-24</c:v>
                </c:pt>
                <c:pt idx="25">
                  <c:v>Nov-24</c:v>
                </c:pt>
                <c:pt idx="26">
                  <c:v>Dec-24</c:v>
                </c:pt>
                <c:pt idx="27">
                  <c:v>Jan-25</c:v>
                </c:pt>
                <c:pt idx="28">
                  <c:v>Feb-25</c:v>
                </c:pt>
                <c:pt idx="29">
                  <c:v>Mar-25</c:v>
                </c:pt>
                <c:pt idx="30">
                  <c:v>Apr-25</c:v>
                </c:pt>
              </c:strCache>
            </c:strRef>
          </c:cat>
          <c:val>
            <c:numRef>
              <c:f>Sheet1!$B$3:$AF$3</c:f>
              <c:numCache>
                <c:formatCode>0%</c:formatCode>
                <c:ptCount val="31"/>
                <c:pt idx="0">
                  <c:v>9.4117647058824E-2</c:v>
                </c:pt>
                <c:pt idx="1">
                  <c:v>6.8965517241379004E-2</c:v>
                </c:pt>
                <c:pt idx="2">
                  <c:v>9.0909090909090995E-2</c:v>
                </c:pt>
                <c:pt idx="3">
                  <c:v>0.12993421052632001</c:v>
                </c:pt>
                <c:pt idx="4">
                  <c:v>0.10852713178295</c:v>
                </c:pt>
                <c:pt idx="5">
                  <c:v>0.13805970149253999</c:v>
                </c:pt>
                <c:pt idx="6">
                  <c:v>0.12704918032786999</c:v>
                </c:pt>
                <c:pt idx="7">
                  <c:v>0.12252964426877</c:v>
                </c:pt>
                <c:pt idx="8">
                  <c:v>0.11450381679389</c:v>
                </c:pt>
                <c:pt idx="9">
                  <c:v>0.10980392156863</c:v>
                </c:pt>
                <c:pt idx="10">
                  <c:v>0.10548523206751</c:v>
                </c:pt>
                <c:pt idx="11">
                  <c:v>0.13671875</c:v>
                </c:pt>
                <c:pt idx="12">
                  <c:v>0.11538461538462</c:v>
                </c:pt>
                <c:pt idx="13">
                  <c:v>0.15593220338982999</c:v>
                </c:pt>
                <c:pt idx="14">
                  <c:v>0.14827586206897</c:v>
                </c:pt>
                <c:pt idx="15">
                  <c:v>0.11864406779661001</c:v>
                </c:pt>
                <c:pt idx="16">
                  <c:v>8.1850533807829001E-2</c:v>
                </c:pt>
                <c:pt idx="17">
                  <c:v>0.13377926421405001</c:v>
                </c:pt>
                <c:pt idx="18">
                  <c:v>0.15333333333332999</c:v>
                </c:pt>
                <c:pt idx="19">
                  <c:v>0.14802631578947001</c:v>
                </c:pt>
                <c:pt idx="20">
                  <c:v>0.13523131672597999</c:v>
                </c:pt>
                <c:pt idx="21">
                  <c:v>0.13286713286713001</c:v>
                </c:pt>
                <c:pt idx="22">
                  <c:v>0.17266187050359999</c:v>
                </c:pt>
                <c:pt idx="23">
                  <c:v>0.11692307692308</c:v>
                </c:pt>
                <c:pt idx="24">
                  <c:v>0.11783439490446</c:v>
                </c:pt>
                <c:pt idx="25">
                  <c:v>0.11447811447811</c:v>
                </c:pt>
                <c:pt idx="26">
                  <c:v>0.14444444444443999</c:v>
                </c:pt>
                <c:pt idx="27">
                  <c:v>0.11974110032362</c:v>
                </c:pt>
                <c:pt idx="28">
                  <c:v>0.15438596491227999</c:v>
                </c:pt>
                <c:pt idx="29">
                  <c:v>0.17266187050359999</c:v>
                </c:pt>
                <c:pt idx="30">
                  <c:v>0.18900343642612</c:v>
                </c:pt>
              </c:numCache>
            </c:numRef>
          </c:val>
          <c:smooth val="0"/>
          <c:extLst>
            <c:ext xmlns:c16="http://schemas.microsoft.com/office/drawing/2014/chart" uri="{C3380CC4-5D6E-409C-BE32-E72D297353CC}">
              <c16:uniqueId val="{00000001-0FDE-4415-B728-859C25DCE791}"/>
            </c:ext>
          </c:extLst>
        </c:ser>
        <c:ser>
          <c:idx val="2"/>
          <c:order val="2"/>
          <c:tx>
            <c:strRef>
              <c:f>Sheet1!$A$4</c:f>
              <c:strCache>
                <c:ptCount val="1"/>
                <c:pt idx="0">
                  <c:v>Hiring/Retention</c:v>
                </c:pt>
              </c:strCache>
            </c:strRef>
          </c:tx>
          <c:spPr>
            <a:ln w="28575" cap="rnd">
              <a:solidFill>
                <a:srgbClr val="3D1833"/>
              </a:solidFill>
              <a:round/>
            </a:ln>
            <a:effectLst/>
          </c:spPr>
          <c:marker>
            <c:symbol val="none"/>
          </c:marker>
          <c:cat>
            <c:strRef>
              <c:f>Sheet1!$B$1:$AF$1</c:f>
              <c:strCache>
                <c:ptCount val="31"/>
                <c:pt idx="0">
                  <c:v>Sep-22</c:v>
                </c:pt>
                <c:pt idx="1">
                  <c:v>Oct-22</c:v>
                </c:pt>
                <c:pt idx="2">
                  <c:v>Nov-22</c:v>
                </c:pt>
                <c:pt idx="3">
                  <c:v>Dec-22</c:v>
                </c:pt>
                <c:pt idx="4">
                  <c:v>Jan-23</c:v>
                </c:pt>
                <c:pt idx="5">
                  <c:v>Feb-23</c:v>
                </c:pt>
                <c:pt idx="6">
                  <c:v>Mar-23</c:v>
                </c:pt>
                <c:pt idx="7">
                  <c:v>Apr-23</c:v>
                </c:pt>
                <c:pt idx="8">
                  <c:v>May-23</c:v>
                </c:pt>
                <c:pt idx="9">
                  <c:v>Jun-23</c:v>
                </c:pt>
                <c:pt idx="10">
                  <c:v>Jul-23</c:v>
                </c:pt>
                <c:pt idx="11">
                  <c:v>Aug-23</c:v>
                </c:pt>
                <c:pt idx="12">
                  <c:v>Sep-23</c:v>
                </c:pt>
                <c:pt idx="13">
                  <c:v>23-Oct</c:v>
                </c:pt>
                <c:pt idx="14">
                  <c:v>Nov-23</c:v>
                </c:pt>
                <c:pt idx="15">
                  <c:v>Dec-23</c:v>
                </c:pt>
                <c:pt idx="16">
                  <c:v>Jan-24</c:v>
                </c:pt>
                <c:pt idx="17">
                  <c:v>Feb-24</c:v>
                </c:pt>
                <c:pt idx="18">
                  <c:v>Mar-24</c:v>
                </c:pt>
                <c:pt idx="19">
                  <c:v>Apr-24</c:v>
                </c:pt>
                <c:pt idx="20">
                  <c:v>May-24</c:v>
                </c:pt>
                <c:pt idx="21">
                  <c:v>Jun-24</c:v>
                </c:pt>
                <c:pt idx="22">
                  <c:v>Jul-24</c:v>
                </c:pt>
                <c:pt idx="23">
                  <c:v>Aug-24</c:v>
                </c:pt>
                <c:pt idx="24">
                  <c:v>Sep-24</c:v>
                </c:pt>
                <c:pt idx="25">
                  <c:v>Nov-24</c:v>
                </c:pt>
                <c:pt idx="26">
                  <c:v>Dec-24</c:v>
                </c:pt>
                <c:pt idx="27">
                  <c:v>Jan-25</c:v>
                </c:pt>
                <c:pt idx="28">
                  <c:v>Feb-25</c:v>
                </c:pt>
                <c:pt idx="29">
                  <c:v>Mar-25</c:v>
                </c:pt>
                <c:pt idx="30">
                  <c:v>Apr-25</c:v>
                </c:pt>
              </c:strCache>
            </c:strRef>
          </c:cat>
          <c:val>
            <c:numRef>
              <c:f>Sheet1!$B$4:$AF$4</c:f>
              <c:numCache>
                <c:formatCode>0%</c:formatCode>
                <c:ptCount val="31"/>
                <c:pt idx="0">
                  <c:v>0.11764705882353001</c:v>
                </c:pt>
                <c:pt idx="1">
                  <c:v>0.126436781609196</c:v>
                </c:pt>
                <c:pt idx="2">
                  <c:v>0.174242424242427</c:v>
                </c:pt>
                <c:pt idx="3">
                  <c:v>0.12993421052631601</c:v>
                </c:pt>
                <c:pt idx="4">
                  <c:v>0.112403100775193</c:v>
                </c:pt>
                <c:pt idx="5">
                  <c:v>0.115671641791045</c:v>
                </c:pt>
                <c:pt idx="6">
                  <c:v>0.12704918032787099</c:v>
                </c:pt>
                <c:pt idx="7">
                  <c:v>0.110671936758893</c:v>
                </c:pt>
                <c:pt idx="8">
                  <c:v>0.12977099236641201</c:v>
                </c:pt>
                <c:pt idx="9">
                  <c:v>0.20000000000000301</c:v>
                </c:pt>
                <c:pt idx="10">
                  <c:v>0.19409282700421501</c:v>
                </c:pt>
                <c:pt idx="11">
                  <c:v>0.1875</c:v>
                </c:pt>
                <c:pt idx="12">
                  <c:v>0.18803418803418398</c:v>
                </c:pt>
                <c:pt idx="13">
                  <c:v>0.152542372881354</c:v>
                </c:pt>
                <c:pt idx="14">
                  <c:v>0.18275862068965501</c:v>
                </c:pt>
                <c:pt idx="15">
                  <c:v>0.12881355932203201</c:v>
                </c:pt>
                <c:pt idx="16">
                  <c:v>0.15302491103203</c:v>
                </c:pt>
                <c:pt idx="17">
                  <c:v>0.160535117056853</c:v>
                </c:pt>
                <c:pt idx="18">
                  <c:v>0.146666666666667</c:v>
                </c:pt>
                <c:pt idx="19">
                  <c:v>0.197368421052629</c:v>
                </c:pt>
                <c:pt idx="20">
                  <c:v>0.17793594306050001</c:v>
                </c:pt>
                <c:pt idx="21">
                  <c:v>0.18181818181817899</c:v>
                </c:pt>
                <c:pt idx="22">
                  <c:v>0.12230215827338201</c:v>
                </c:pt>
                <c:pt idx="23">
                  <c:v>0.18461538461538199</c:v>
                </c:pt>
                <c:pt idx="24">
                  <c:v>0.17515923566879099</c:v>
                </c:pt>
                <c:pt idx="25">
                  <c:v>0.16161616161616399</c:v>
                </c:pt>
                <c:pt idx="26">
                  <c:v>0.18518518518518701</c:v>
                </c:pt>
                <c:pt idx="27">
                  <c:v>0.139158576051779</c:v>
                </c:pt>
                <c:pt idx="28">
                  <c:v>0.11578947368421</c:v>
                </c:pt>
                <c:pt idx="29">
                  <c:v>0.14388489208633098</c:v>
                </c:pt>
                <c:pt idx="30">
                  <c:v>0.106529209621993</c:v>
                </c:pt>
              </c:numCache>
            </c:numRef>
          </c:val>
          <c:smooth val="0"/>
          <c:extLst>
            <c:ext xmlns:c16="http://schemas.microsoft.com/office/drawing/2014/chart" uri="{C3380CC4-5D6E-409C-BE32-E72D297353CC}">
              <c16:uniqueId val="{00000002-0FDE-4415-B728-859C25DCE791}"/>
            </c:ext>
          </c:extLst>
        </c:ser>
        <c:ser>
          <c:idx val="3"/>
          <c:order val="3"/>
          <c:tx>
            <c:strRef>
              <c:f>Sheet1!$A$5</c:f>
              <c:strCache>
                <c:ptCount val="1"/>
                <c:pt idx="0">
                  <c:v>Meeting Existing Demand</c:v>
                </c:pt>
              </c:strCache>
            </c:strRef>
          </c:tx>
          <c:spPr>
            <a:ln w="28575" cap="rnd">
              <a:solidFill>
                <a:schemeClr val="accent4"/>
              </a:solidFill>
              <a:round/>
            </a:ln>
            <a:effectLst/>
          </c:spPr>
          <c:marker>
            <c:symbol val="none"/>
          </c:marker>
          <c:cat>
            <c:strRef>
              <c:f>Sheet1!$B$1:$AF$1</c:f>
              <c:strCache>
                <c:ptCount val="31"/>
                <c:pt idx="0">
                  <c:v>Sep-22</c:v>
                </c:pt>
                <c:pt idx="1">
                  <c:v>Oct-22</c:v>
                </c:pt>
                <c:pt idx="2">
                  <c:v>Nov-22</c:v>
                </c:pt>
                <c:pt idx="3">
                  <c:v>Dec-22</c:v>
                </c:pt>
                <c:pt idx="4">
                  <c:v>Jan-23</c:v>
                </c:pt>
                <c:pt idx="5">
                  <c:v>Feb-23</c:v>
                </c:pt>
                <c:pt idx="6">
                  <c:v>Mar-23</c:v>
                </c:pt>
                <c:pt idx="7">
                  <c:v>Apr-23</c:v>
                </c:pt>
                <c:pt idx="8">
                  <c:v>May-23</c:v>
                </c:pt>
                <c:pt idx="9">
                  <c:v>Jun-23</c:v>
                </c:pt>
                <c:pt idx="10">
                  <c:v>Jul-23</c:v>
                </c:pt>
                <c:pt idx="11">
                  <c:v>Aug-23</c:v>
                </c:pt>
                <c:pt idx="12">
                  <c:v>Sep-23</c:v>
                </c:pt>
                <c:pt idx="13">
                  <c:v>23-Oct</c:v>
                </c:pt>
                <c:pt idx="14">
                  <c:v>Nov-23</c:v>
                </c:pt>
                <c:pt idx="15">
                  <c:v>Dec-23</c:v>
                </c:pt>
                <c:pt idx="16">
                  <c:v>Jan-24</c:v>
                </c:pt>
                <c:pt idx="17">
                  <c:v>Feb-24</c:v>
                </c:pt>
                <c:pt idx="18">
                  <c:v>Mar-24</c:v>
                </c:pt>
                <c:pt idx="19">
                  <c:v>Apr-24</c:v>
                </c:pt>
                <c:pt idx="20">
                  <c:v>May-24</c:v>
                </c:pt>
                <c:pt idx="21">
                  <c:v>Jun-24</c:v>
                </c:pt>
                <c:pt idx="22">
                  <c:v>Jul-24</c:v>
                </c:pt>
                <c:pt idx="23">
                  <c:v>Aug-24</c:v>
                </c:pt>
                <c:pt idx="24">
                  <c:v>Sep-24</c:v>
                </c:pt>
                <c:pt idx="25">
                  <c:v>Nov-24</c:v>
                </c:pt>
                <c:pt idx="26">
                  <c:v>Dec-24</c:v>
                </c:pt>
                <c:pt idx="27">
                  <c:v>Jan-25</c:v>
                </c:pt>
                <c:pt idx="28">
                  <c:v>Feb-25</c:v>
                </c:pt>
                <c:pt idx="29">
                  <c:v>Mar-25</c:v>
                </c:pt>
                <c:pt idx="30">
                  <c:v>Apr-25</c:v>
                </c:pt>
              </c:strCache>
            </c:strRef>
          </c:cat>
          <c:val>
            <c:numRef>
              <c:f>Sheet1!$B$5:$AF$5</c:f>
              <c:numCache>
                <c:formatCode>0%</c:formatCode>
                <c:ptCount val="31"/>
                <c:pt idx="0">
                  <c:v>7.4509803921569001E-2</c:v>
                </c:pt>
                <c:pt idx="1">
                  <c:v>6.1302681992337002E-2</c:v>
                </c:pt>
                <c:pt idx="2">
                  <c:v>7.1969696969697003E-2</c:v>
                </c:pt>
                <c:pt idx="3">
                  <c:v>5.9210526315788999E-2</c:v>
                </c:pt>
                <c:pt idx="4">
                  <c:v>5.8139534883720999E-2</c:v>
                </c:pt>
                <c:pt idx="5">
                  <c:v>5.9701492537313001E-2</c:v>
                </c:pt>
                <c:pt idx="6">
                  <c:v>7.7868852459015994E-2</c:v>
                </c:pt>
                <c:pt idx="7">
                  <c:v>0.11857707509881001</c:v>
                </c:pt>
                <c:pt idx="8">
                  <c:v>8.3969465648855005E-2</c:v>
                </c:pt>
                <c:pt idx="9">
                  <c:v>9.4117647058824E-2</c:v>
                </c:pt>
                <c:pt idx="10">
                  <c:v>8.8607594936709E-2</c:v>
                </c:pt>
                <c:pt idx="11">
                  <c:v>0.140625</c:v>
                </c:pt>
                <c:pt idx="12">
                  <c:v>0.11111111111110999</c:v>
                </c:pt>
                <c:pt idx="13">
                  <c:v>0.11186440677966</c:v>
                </c:pt>
                <c:pt idx="14">
                  <c:v>0.11034482758621</c:v>
                </c:pt>
                <c:pt idx="15">
                  <c:v>9.8305084745762994E-2</c:v>
                </c:pt>
                <c:pt idx="16">
                  <c:v>0.13879003558719</c:v>
                </c:pt>
                <c:pt idx="17">
                  <c:v>0.10702341137124</c:v>
                </c:pt>
                <c:pt idx="18">
                  <c:v>0.13</c:v>
                </c:pt>
                <c:pt idx="19">
                  <c:v>0.15131578947367999</c:v>
                </c:pt>
                <c:pt idx="20">
                  <c:v>0.12455516014235</c:v>
                </c:pt>
                <c:pt idx="21">
                  <c:v>0.11888111888112</c:v>
                </c:pt>
                <c:pt idx="22">
                  <c:v>0.12589928057554001</c:v>
                </c:pt>
                <c:pt idx="23">
                  <c:v>0.14769230769231001</c:v>
                </c:pt>
                <c:pt idx="24">
                  <c:v>0.13057324840764001</c:v>
                </c:pt>
                <c:pt idx="25">
                  <c:v>0.10774410774411</c:v>
                </c:pt>
                <c:pt idx="26">
                  <c:v>6.6666666666666999E-2</c:v>
                </c:pt>
                <c:pt idx="27">
                  <c:v>0.10032362459547001</c:v>
                </c:pt>
                <c:pt idx="28">
                  <c:v>0.10877192982456001</c:v>
                </c:pt>
                <c:pt idx="29">
                  <c:v>8.6330935251798996E-2</c:v>
                </c:pt>
                <c:pt idx="30">
                  <c:v>5.1546391752576998E-2</c:v>
                </c:pt>
              </c:numCache>
            </c:numRef>
          </c:val>
          <c:smooth val="0"/>
          <c:extLst>
            <c:ext xmlns:c16="http://schemas.microsoft.com/office/drawing/2014/chart" uri="{C3380CC4-5D6E-409C-BE32-E72D297353CC}">
              <c16:uniqueId val="{00000003-0FDE-4415-B728-859C25DCE791}"/>
            </c:ext>
          </c:extLst>
        </c:ser>
        <c:ser>
          <c:idx val="4"/>
          <c:order val="4"/>
          <c:tx>
            <c:strRef>
              <c:f>Sheet1!$A$6</c:f>
              <c:strCache>
                <c:ptCount val="1"/>
                <c:pt idx="0">
                  <c:v>Economic/Business Slowdown</c:v>
                </c:pt>
              </c:strCache>
            </c:strRef>
          </c:tx>
          <c:spPr>
            <a:ln w="34925" cap="rnd">
              <a:solidFill>
                <a:srgbClr val="3E989E"/>
              </a:solidFill>
              <a:round/>
            </a:ln>
            <a:effectLst/>
          </c:spPr>
          <c:marker>
            <c:symbol val="none"/>
          </c:marker>
          <c:cat>
            <c:strRef>
              <c:f>Sheet1!$B$1:$AF$1</c:f>
              <c:strCache>
                <c:ptCount val="31"/>
                <c:pt idx="0">
                  <c:v>Sep-22</c:v>
                </c:pt>
                <c:pt idx="1">
                  <c:v>Oct-22</c:v>
                </c:pt>
                <c:pt idx="2">
                  <c:v>Nov-22</c:v>
                </c:pt>
                <c:pt idx="3">
                  <c:v>Dec-22</c:v>
                </c:pt>
                <c:pt idx="4">
                  <c:v>Jan-23</c:v>
                </c:pt>
                <c:pt idx="5">
                  <c:v>Feb-23</c:v>
                </c:pt>
                <c:pt idx="6">
                  <c:v>Mar-23</c:v>
                </c:pt>
                <c:pt idx="7">
                  <c:v>Apr-23</c:v>
                </c:pt>
                <c:pt idx="8">
                  <c:v>May-23</c:v>
                </c:pt>
                <c:pt idx="9">
                  <c:v>Jun-23</c:v>
                </c:pt>
                <c:pt idx="10">
                  <c:v>Jul-23</c:v>
                </c:pt>
                <c:pt idx="11">
                  <c:v>Aug-23</c:v>
                </c:pt>
                <c:pt idx="12">
                  <c:v>Sep-23</c:v>
                </c:pt>
                <c:pt idx="13">
                  <c:v>23-Oct</c:v>
                </c:pt>
                <c:pt idx="14">
                  <c:v>Nov-23</c:v>
                </c:pt>
                <c:pt idx="15">
                  <c:v>Dec-23</c:v>
                </c:pt>
                <c:pt idx="16">
                  <c:v>Jan-24</c:v>
                </c:pt>
                <c:pt idx="17">
                  <c:v>Feb-24</c:v>
                </c:pt>
                <c:pt idx="18">
                  <c:v>Mar-24</c:v>
                </c:pt>
                <c:pt idx="19">
                  <c:v>Apr-24</c:v>
                </c:pt>
                <c:pt idx="20">
                  <c:v>May-24</c:v>
                </c:pt>
                <c:pt idx="21">
                  <c:v>Jun-24</c:v>
                </c:pt>
                <c:pt idx="22">
                  <c:v>Jul-24</c:v>
                </c:pt>
                <c:pt idx="23">
                  <c:v>Aug-24</c:v>
                </c:pt>
                <c:pt idx="24">
                  <c:v>Sep-24</c:v>
                </c:pt>
                <c:pt idx="25">
                  <c:v>Nov-24</c:v>
                </c:pt>
                <c:pt idx="26">
                  <c:v>Dec-24</c:v>
                </c:pt>
                <c:pt idx="27">
                  <c:v>Jan-25</c:v>
                </c:pt>
                <c:pt idx="28">
                  <c:v>Feb-25</c:v>
                </c:pt>
                <c:pt idx="29">
                  <c:v>Mar-25</c:v>
                </c:pt>
                <c:pt idx="30">
                  <c:v>Apr-25</c:v>
                </c:pt>
              </c:strCache>
            </c:strRef>
          </c:cat>
          <c:val>
            <c:numRef>
              <c:f>Sheet1!$B$6:$AF$6</c:f>
              <c:numCache>
                <c:formatCode>0%</c:formatCode>
                <c:ptCount val="31"/>
                <c:pt idx="0">
                  <c:v>6.2745098039215991E-2</c:v>
                </c:pt>
                <c:pt idx="1">
                  <c:v>7.6628352490421991E-2</c:v>
                </c:pt>
                <c:pt idx="2">
                  <c:v>9.4696969696970001E-2</c:v>
                </c:pt>
                <c:pt idx="3">
                  <c:v>0.103618421052632</c:v>
                </c:pt>
                <c:pt idx="4">
                  <c:v>0.12015503875969</c:v>
                </c:pt>
                <c:pt idx="5">
                  <c:v>0.11940298507462702</c:v>
                </c:pt>
                <c:pt idx="6">
                  <c:v>0.12295081967213101</c:v>
                </c:pt>
                <c:pt idx="7">
                  <c:v>0.13438735177865599</c:v>
                </c:pt>
                <c:pt idx="8">
                  <c:v>0.16030534351144701</c:v>
                </c:pt>
                <c:pt idx="9">
                  <c:v>0.121568627450981</c:v>
                </c:pt>
                <c:pt idx="10">
                  <c:v>0.18143459915611798</c:v>
                </c:pt>
                <c:pt idx="11">
                  <c:v>0.125</c:v>
                </c:pt>
                <c:pt idx="12">
                  <c:v>0.16666666666666702</c:v>
                </c:pt>
                <c:pt idx="13">
                  <c:v>0.15932203389830502</c:v>
                </c:pt>
                <c:pt idx="14">
                  <c:v>0.15172413793103401</c:v>
                </c:pt>
                <c:pt idx="15">
                  <c:v>0.15593220338983099</c:v>
                </c:pt>
                <c:pt idx="16">
                  <c:v>0.14590747330960802</c:v>
                </c:pt>
                <c:pt idx="17">
                  <c:v>0.17725752508361201</c:v>
                </c:pt>
                <c:pt idx="18">
                  <c:v>0.163333333333333</c:v>
                </c:pt>
                <c:pt idx="19">
                  <c:v>0.15131578947368401</c:v>
                </c:pt>
                <c:pt idx="20">
                  <c:v>0.185053380782919</c:v>
                </c:pt>
                <c:pt idx="21">
                  <c:v>0.15384615384615402</c:v>
                </c:pt>
                <c:pt idx="22">
                  <c:v>0.16187050359712199</c:v>
                </c:pt>
                <c:pt idx="23">
                  <c:v>0.14461538461538498</c:v>
                </c:pt>
                <c:pt idx="24">
                  <c:v>0.16560509554140199</c:v>
                </c:pt>
                <c:pt idx="25">
                  <c:v>0.16161616161616199</c:v>
                </c:pt>
                <c:pt idx="26">
                  <c:v>0.174074074074069</c:v>
                </c:pt>
                <c:pt idx="27">
                  <c:v>0.13915857605178</c:v>
                </c:pt>
                <c:pt idx="28">
                  <c:v>0.14385964912280699</c:v>
                </c:pt>
                <c:pt idx="29">
                  <c:v>0.11870503597122301</c:v>
                </c:pt>
                <c:pt idx="30">
                  <c:v>0.106529209621993</c:v>
                </c:pt>
              </c:numCache>
            </c:numRef>
          </c:val>
          <c:smooth val="0"/>
          <c:extLst>
            <c:ext xmlns:c16="http://schemas.microsoft.com/office/drawing/2014/chart" uri="{C3380CC4-5D6E-409C-BE32-E72D297353CC}">
              <c16:uniqueId val="{00000004-0FDE-4415-B728-859C25DCE791}"/>
            </c:ext>
          </c:extLst>
        </c:ser>
        <c:ser>
          <c:idx val="5"/>
          <c:order val="5"/>
          <c:tx>
            <c:strRef>
              <c:f>Sheet1!$A$7</c:f>
              <c:strCache>
                <c:ptCount val="1"/>
                <c:pt idx="0">
                  <c:v>No Significant Challenges</c:v>
                </c:pt>
              </c:strCache>
            </c:strRef>
          </c:tx>
          <c:spPr>
            <a:ln w="31750" cap="rnd">
              <a:solidFill>
                <a:schemeClr val="bg2">
                  <a:lumMod val="50000"/>
                </a:schemeClr>
              </a:solidFill>
              <a:round/>
            </a:ln>
            <a:effectLst/>
          </c:spPr>
          <c:marker>
            <c:symbol val="none"/>
          </c:marker>
          <c:cat>
            <c:strRef>
              <c:f>Sheet1!$B$1:$AF$1</c:f>
              <c:strCache>
                <c:ptCount val="31"/>
                <c:pt idx="0">
                  <c:v>Sep-22</c:v>
                </c:pt>
                <c:pt idx="1">
                  <c:v>Oct-22</c:v>
                </c:pt>
                <c:pt idx="2">
                  <c:v>Nov-22</c:v>
                </c:pt>
                <c:pt idx="3">
                  <c:v>Dec-22</c:v>
                </c:pt>
                <c:pt idx="4">
                  <c:v>Jan-23</c:v>
                </c:pt>
                <c:pt idx="5">
                  <c:v>Feb-23</c:v>
                </c:pt>
                <c:pt idx="6">
                  <c:v>Mar-23</c:v>
                </c:pt>
                <c:pt idx="7">
                  <c:v>Apr-23</c:v>
                </c:pt>
                <c:pt idx="8">
                  <c:v>May-23</c:v>
                </c:pt>
                <c:pt idx="9">
                  <c:v>Jun-23</c:v>
                </c:pt>
                <c:pt idx="10">
                  <c:v>Jul-23</c:v>
                </c:pt>
                <c:pt idx="11">
                  <c:v>Aug-23</c:v>
                </c:pt>
                <c:pt idx="12">
                  <c:v>Sep-23</c:v>
                </c:pt>
                <c:pt idx="13">
                  <c:v>23-Oct</c:v>
                </c:pt>
                <c:pt idx="14">
                  <c:v>Nov-23</c:v>
                </c:pt>
                <c:pt idx="15">
                  <c:v>Dec-23</c:v>
                </c:pt>
                <c:pt idx="16">
                  <c:v>Jan-24</c:v>
                </c:pt>
                <c:pt idx="17">
                  <c:v>Feb-24</c:v>
                </c:pt>
                <c:pt idx="18">
                  <c:v>Mar-24</c:v>
                </c:pt>
                <c:pt idx="19">
                  <c:v>Apr-24</c:v>
                </c:pt>
                <c:pt idx="20">
                  <c:v>May-24</c:v>
                </c:pt>
                <c:pt idx="21">
                  <c:v>Jun-24</c:v>
                </c:pt>
                <c:pt idx="22">
                  <c:v>Jul-24</c:v>
                </c:pt>
                <c:pt idx="23">
                  <c:v>Aug-24</c:v>
                </c:pt>
                <c:pt idx="24">
                  <c:v>Sep-24</c:v>
                </c:pt>
                <c:pt idx="25">
                  <c:v>Nov-24</c:v>
                </c:pt>
                <c:pt idx="26">
                  <c:v>Dec-24</c:v>
                </c:pt>
                <c:pt idx="27">
                  <c:v>Jan-25</c:v>
                </c:pt>
                <c:pt idx="28">
                  <c:v>Feb-25</c:v>
                </c:pt>
                <c:pt idx="29">
                  <c:v>Mar-25</c:v>
                </c:pt>
                <c:pt idx="30">
                  <c:v>Apr-25</c:v>
                </c:pt>
              </c:strCache>
            </c:strRef>
          </c:cat>
          <c:val>
            <c:numRef>
              <c:f>Sheet1!$B$7:$AF$7</c:f>
              <c:numCache>
                <c:formatCode>0.0%</c:formatCode>
                <c:ptCount val="31"/>
                <c:pt idx="0">
                  <c:v>4.7058823529412E-2</c:v>
                </c:pt>
                <c:pt idx="1">
                  <c:v>6.5134099616857996E-2</c:v>
                </c:pt>
                <c:pt idx="2">
                  <c:v>6.0606060606061003E-2</c:v>
                </c:pt>
                <c:pt idx="3" formatCode="0%">
                  <c:v>7.8947368421053002E-2</c:v>
                </c:pt>
                <c:pt idx="4" formatCode="0%">
                  <c:v>6.9767441860465004E-2</c:v>
                </c:pt>
                <c:pt idx="5" formatCode="0%">
                  <c:v>7.4626865671642006E-2</c:v>
                </c:pt>
                <c:pt idx="6" formatCode="0%">
                  <c:v>7.3770491803279006E-2</c:v>
                </c:pt>
                <c:pt idx="7" formatCode="0%">
                  <c:v>7.5098814229248995E-2</c:v>
                </c:pt>
                <c:pt idx="8" formatCode="0%">
                  <c:v>7.6335877862595006E-2</c:v>
                </c:pt>
                <c:pt idx="9" formatCode="0%">
                  <c:v>8.2352941176471003E-2</c:v>
                </c:pt>
                <c:pt idx="10" formatCode="0%">
                  <c:v>9.7046413502110004E-2</c:v>
                </c:pt>
                <c:pt idx="11" formatCode="0%">
                  <c:v>0.11328125</c:v>
                </c:pt>
                <c:pt idx="12" formatCode="0%">
                  <c:v>8.1196581196581005E-2</c:v>
                </c:pt>
                <c:pt idx="13" formatCode="0%">
                  <c:v>0.11864406779661001</c:v>
                </c:pt>
                <c:pt idx="14" formatCode="0%">
                  <c:v>0.13103448275862001</c:v>
                </c:pt>
                <c:pt idx="15" formatCode="0%">
                  <c:v>0.14915254237288</c:v>
                </c:pt>
                <c:pt idx="16" formatCode="0%">
                  <c:v>0.17793594306050001</c:v>
                </c:pt>
                <c:pt idx="17" formatCode="0%">
                  <c:v>0.16722408026756</c:v>
                </c:pt>
                <c:pt idx="18" formatCode="0%">
                  <c:v>0.16666666666666999</c:v>
                </c:pt>
                <c:pt idx="19" formatCode="0%">
                  <c:v>0.15131578947367999</c:v>
                </c:pt>
                <c:pt idx="20" formatCode="0%">
                  <c:v>0.17437722419929</c:v>
                </c:pt>
                <c:pt idx="21" formatCode="0%">
                  <c:v>0.15034965034965</c:v>
                </c:pt>
                <c:pt idx="22" formatCode="0%">
                  <c:v>0.15107913669065001</c:v>
                </c:pt>
                <c:pt idx="23" formatCode="0%">
                  <c:v>0.13846153846154</c:v>
                </c:pt>
                <c:pt idx="24" formatCode="0%">
                  <c:v>0.1687898089172</c:v>
                </c:pt>
                <c:pt idx="25" formatCode="0%">
                  <c:v>0.17508417508418</c:v>
                </c:pt>
                <c:pt idx="26" formatCode="0%">
                  <c:v>0.12592592592592999</c:v>
                </c:pt>
                <c:pt idx="27" formatCode="0%">
                  <c:v>0.18770226537217</c:v>
                </c:pt>
                <c:pt idx="28" formatCode="0%">
                  <c:v>0.12631578947368</c:v>
                </c:pt>
                <c:pt idx="29" formatCode="0%">
                  <c:v>0.15107913669065001</c:v>
                </c:pt>
                <c:pt idx="30" formatCode="0%">
                  <c:v>0.13058419243986</c:v>
                </c:pt>
              </c:numCache>
            </c:numRef>
          </c:val>
          <c:smooth val="0"/>
          <c:extLst>
            <c:ext xmlns:c16="http://schemas.microsoft.com/office/drawing/2014/chart" uri="{C3380CC4-5D6E-409C-BE32-E72D297353CC}">
              <c16:uniqueId val="{00000005-0FDE-4415-B728-859C25DCE791}"/>
            </c:ext>
          </c:extLst>
        </c:ser>
        <c:ser>
          <c:idx val="6"/>
          <c:order val="6"/>
          <c:tx>
            <c:strRef>
              <c:f>Sheet1!$A$8</c:f>
              <c:strCache>
                <c:ptCount val="1"/>
                <c:pt idx="0">
                  <c:v>Political Situation</c:v>
                </c:pt>
              </c:strCache>
            </c:strRef>
          </c:tx>
          <c:spPr>
            <a:ln w="38100" cap="rnd">
              <a:solidFill>
                <a:schemeClr val="accent1">
                  <a:lumMod val="60000"/>
                </a:schemeClr>
              </a:solidFill>
              <a:round/>
            </a:ln>
            <a:effectLst/>
          </c:spPr>
          <c:marker>
            <c:symbol val="none"/>
          </c:marker>
          <c:cat>
            <c:strRef>
              <c:f>Sheet1!$B$1:$AF$1</c:f>
              <c:strCache>
                <c:ptCount val="31"/>
                <c:pt idx="0">
                  <c:v>Sep-22</c:v>
                </c:pt>
                <c:pt idx="1">
                  <c:v>Oct-22</c:v>
                </c:pt>
                <c:pt idx="2">
                  <c:v>Nov-22</c:v>
                </c:pt>
                <c:pt idx="3">
                  <c:v>Dec-22</c:v>
                </c:pt>
                <c:pt idx="4">
                  <c:v>Jan-23</c:v>
                </c:pt>
                <c:pt idx="5">
                  <c:v>Feb-23</c:v>
                </c:pt>
                <c:pt idx="6">
                  <c:v>Mar-23</c:v>
                </c:pt>
                <c:pt idx="7">
                  <c:v>Apr-23</c:v>
                </c:pt>
                <c:pt idx="8">
                  <c:v>May-23</c:v>
                </c:pt>
                <c:pt idx="9">
                  <c:v>Jun-23</c:v>
                </c:pt>
                <c:pt idx="10">
                  <c:v>Jul-23</c:v>
                </c:pt>
                <c:pt idx="11">
                  <c:v>Aug-23</c:v>
                </c:pt>
                <c:pt idx="12">
                  <c:v>Sep-23</c:v>
                </c:pt>
                <c:pt idx="13">
                  <c:v>23-Oct</c:v>
                </c:pt>
                <c:pt idx="14">
                  <c:v>Nov-23</c:v>
                </c:pt>
                <c:pt idx="15">
                  <c:v>Dec-23</c:v>
                </c:pt>
                <c:pt idx="16">
                  <c:v>Jan-24</c:v>
                </c:pt>
                <c:pt idx="17">
                  <c:v>Feb-24</c:v>
                </c:pt>
                <c:pt idx="18">
                  <c:v>Mar-24</c:v>
                </c:pt>
                <c:pt idx="19">
                  <c:v>Apr-24</c:v>
                </c:pt>
                <c:pt idx="20">
                  <c:v>May-24</c:v>
                </c:pt>
                <c:pt idx="21">
                  <c:v>Jun-24</c:v>
                </c:pt>
                <c:pt idx="22">
                  <c:v>Jul-24</c:v>
                </c:pt>
                <c:pt idx="23">
                  <c:v>Aug-24</c:v>
                </c:pt>
                <c:pt idx="24">
                  <c:v>Sep-24</c:v>
                </c:pt>
                <c:pt idx="25">
                  <c:v>Nov-24</c:v>
                </c:pt>
                <c:pt idx="26">
                  <c:v>Dec-24</c:v>
                </c:pt>
                <c:pt idx="27">
                  <c:v>Jan-25</c:v>
                </c:pt>
                <c:pt idx="28">
                  <c:v>Feb-25</c:v>
                </c:pt>
                <c:pt idx="29">
                  <c:v>Mar-25</c:v>
                </c:pt>
                <c:pt idx="30">
                  <c:v>Apr-25</c:v>
                </c:pt>
              </c:strCache>
            </c:strRef>
          </c:cat>
          <c:val>
            <c:numRef>
              <c:f>Sheet1!$B$8:$AF$8</c:f>
              <c:numCache>
                <c:formatCode>0%</c:formatCode>
                <c:ptCount val="31"/>
                <c:pt idx="0">
                  <c:v>2.7450980392157001E-2</c:v>
                </c:pt>
                <c:pt idx="1">
                  <c:v>1.9157088122604998E-2</c:v>
                </c:pt>
                <c:pt idx="2">
                  <c:v>1.5151515151514999E-2</c:v>
                </c:pt>
                <c:pt idx="3">
                  <c:v>3.7828947368420997E-2</c:v>
                </c:pt>
                <c:pt idx="4">
                  <c:v>1.1627906976744E-2</c:v>
                </c:pt>
                <c:pt idx="5">
                  <c:v>2.6119402985075001E-2</c:v>
                </c:pt>
                <c:pt idx="6">
                  <c:v>3.2786885245902002E-2</c:v>
                </c:pt>
                <c:pt idx="7">
                  <c:v>3.1620553359684E-2</c:v>
                </c:pt>
                <c:pt idx="8">
                  <c:v>3.8167938931298002E-2</c:v>
                </c:pt>
                <c:pt idx="9">
                  <c:v>2.3529411764706E-2</c:v>
                </c:pt>
                <c:pt idx="10">
                  <c:v>2.9535864978902999E-2</c:v>
                </c:pt>
                <c:pt idx="11">
                  <c:v>2.734375E-2</c:v>
                </c:pt>
                <c:pt idx="12">
                  <c:v>4.2735042735043E-2</c:v>
                </c:pt>
                <c:pt idx="13">
                  <c:v>3.0508474576271E-2</c:v>
                </c:pt>
                <c:pt idx="14">
                  <c:v>4.8275862068966002E-2</c:v>
                </c:pt>
                <c:pt idx="15">
                  <c:v>2.3728813559322E-2</c:v>
                </c:pt>
                <c:pt idx="16">
                  <c:v>3.9145907473310003E-2</c:v>
                </c:pt>
                <c:pt idx="17">
                  <c:v>4.0133779264213999E-2</c:v>
                </c:pt>
                <c:pt idx="18">
                  <c:v>0.05</c:v>
                </c:pt>
                <c:pt idx="19">
                  <c:v>3.2894736842104998E-2</c:v>
                </c:pt>
                <c:pt idx="20">
                  <c:v>6.4056939501779001E-2</c:v>
                </c:pt>
                <c:pt idx="21">
                  <c:v>5.9440559440559003E-2</c:v>
                </c:pt>
                <c:pt idx="22">
                  <c:v>5.0359712230216E-2</c:v>
                </c:pt>
                <c:pt idx="23">
                  <c:v>5.2307692307692E-2</c:v>
                </c:pt>
                <c:pt idx="24">
                  <c:v>6.3694267515923997E-2</c:v>
                </c:pt>
                <c:pt idx="25">
                  <c:v>9.0909090909090995E-2</c:v>
                </c:pt>
                <c:pt idx="26">
                  <c:v>7.4074074074074001E-2</c:v>
                </c:pt>
                <c:pt idx="27">
                  <c:v>0.11003236245955</c:v>
                </c:pt>
                <c:pt idx="28">
                  <c:v>0.18947368421053001</c:v>
                </c:pt>
                <c:pt idx="29">
                  <c:v>0.17625899280575999</c:v>
                </c:pt>
                <c:pt idx="30">
                  <c:v>0.23711340206185999</c:v>
                </c:pt>
              </c:numCache>
            </c:numRef>
          </c:val>
          <c:smooth val="0"/>
          <c:extLst>
            <c:ext xmlns:c16="http://schemas.microsoft.com/office/drawing/2014/chart" uri="{C3380CC4-5D6E-409C-BE32-E72D297353CC}">
              <c16:uniqueId val="{00000000-D26C-44E4-8005-CC83B254CD2D}"/>
            </c:ext>
          </c:extLst>
        </c:ser>
        <c:dLbls>
          <c:showLegendKey val="0"/>
          <c:showVal val="0"/>
          <c:showCatName val="0"/>
          <c:showSerName val="0"/>
          <c:showPercent val="0"/>
          <c:showBubbleSize val="0"/>
        </c:dLbls>
        <c:smooth val="0"/>
        <c:axId val="253332368"/>
        <c:axId val="1082005535"/>
      </c:lineChart>
      <c:catAx>
        <c:axId val="253332368"/>
        <c:scaling>
          <c:orientation val="minMax"/>
        </c:scaling>
        <c:delete val="0"/>
        <c:axPos val="b"/>
        <c:numFmt formatCode="General" sourceLinked="1"/>
        <c:majorTickMark val="none"/>
        <c:minorTickMark val="none"/>
        <c:tickLblPos val="nextTo"/>
        <c:spPr>
          <a:noFill/>
          <a:ln w="9525" cap="flat" cmpd="sng" algn="ctr">
            <a:solidFill>
              <a:srgbClr val="3D1833"/>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1082005535"/>
        <c:crosses val="autoZero"/>
        <c:auto val="1"/>
        <c:lblAlgn val="ctr"/>
        <c:lblOffset val="100"/>
        <c:noMultiLvlLbl val="0"/>
      </c:catAx>
      <c:valAx>
        <c:axId val="1082005535"/>
        <c:scaling>
          <c:orientation val="minMax"/>
        </c:scaling>
        <c:delete val="0"/>
        <c:axPos val="l"/>
        <c:majorGridlines>
          <c:spPr>
            <a:ln w="9525" cap="flat" cmpd="sng" algn="ctr">
              <a:solidFill>
                <a:srgbClr val="3D1833">
                  <a:alpha val="25000"/>
                </a:srgb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crossAx val="2533323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2400">
          <a:latin typeface="Arial" panose="020B0604020202020204" pitchFamily="34" charset="0"/>
          <a:cs typeface="Arial" panose="020B0604020202020204" pitchFamily="34" charset="0"/>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E989E"/>
              </a:solidFill>
              <a:ln w="19050">
                <a:solidFill>
                  <a:schemeClr val="lt1"/>
                </a:solidFill>
              </a:ln>
              <a:effectLst/>
            </c:spPr>
            <c:extLst>
              <c:ext xmlns:c16="http://schemas.microsoft.com/office/drawing/2014/chart" uri="{C3380CC4-5D6E-409C-BE32-E72D297353CC}">
                <c16:uniqueId val="{00000001-9456-4715-8575-35AF30DB4200}"/>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9456-4715-8575-35AF30DB4200}"/>
              </c:ext>
            </c:extLst>
          </c:dPt>
          <c:dPt>
            <c:idx val="2"/>
            <c:bubble3D val="0"/>
            <c:spPr>
              <a:solidFill>
                <a:srgbClr val="F799A8"/>
              </a:solidFill>
              <a:ln w="19050">
                <a:solidFill>
                  <a:schemeClr val="lt1"/>
                </a:solidFill>
              </a:ln>
              <a:effectLst/>
            </c:spPr>
            <c:extLst>
              <c:ext xmlns:c16="http://schemas.microsoft.com/office/drawing/2014/chart" uri="{C3380CC4-5D6E-409C-BE32-E72D297353CC}">
                <c16:uniqueId val="{00000006-9456-4715-8575-35AF30DB4200}"/>
              </c:ext>
            </c:extLst>
          </c:dPt>
          <c:dPt>
            <c:idx val="3"/>
            <c:bubble3D val="0"/>
            <c:spPr>
              <a:solidFill>
                <a:srgbClr val="FBE688"/>
              </a:solidFill>
              <a:ln w="19050">
                <a:solidFill>
                  <a:schemeClr val="lt1"/>
                </a:solidFill>
              </a:ln>
              <a:effectLst/>
            </c:spPr>
            <c:extLst>
              <c:ext xmlns:c16="http://schemas.microsoft.com/office/drawing/2014/chart" uri="{C3380CC4-5D6E-409C-BE32-E72D297353CC}">
                <c16:uniqueId val="{00000005-9456-4715-8575-35AF30DB4200}"/>
              </c:ext>
            </c:extLst>
          </c:dPt>
          <c:dPt>
            <c:idx val="4"/>
            <c:bubble3D val="0"/>
            <c:spPr>
              <a:solidFill>
                <a:srgbClr val="FDF3C4"/>
              </a:solidFill>
              <a:ln w="19050">
                <a:solidFill>
                  <a:schemeClr val="lt1"/>
                </a:solidFill>
              </a:ln>
              <a:effectLst/>
            </c:spPr>
            <c:extLst>
              <c:ext xmlns:c16="http://schemas.microsoft.com/office/drawing/2014/chart" uri="{C3380CC4-5D6E-409C-BE32-E72D297353CC}">
                <c16:uniqueId val="{00000004-9456-4715-8575-35AF30DB4200}"/>
              </c:ext>
            </c:extLst>
          </c:dPt>
          <c:dPt>
            <c:idx val="5"/>
            <c:bubble3D val="0"/>
            <c:spPr>
              <a:solidFill>
                <a:srgbClr val="F6CA15"/>
              </a:solidFill>
              <a:ln w="19050">
                <a:solidFill>
                  <a:schemeClr val="lt1"/>
                </a:solidFill>
              </a:ln>
              <a:effectLst/>
            </c:spPr>
            <c:extLst>
              <c:ext xmlns:c16="http://schemas.microsoft.com/office/drawing/2014/chart" uri="{C3380CC4-5D6E-409C-BE32-E72D297353CC}">
                <c16:uniqueId val="{00000003-9456-4715-8575-35AF30DB4200}"/>
              </c:ext>
            </c:extLst>
          </c:dPt>
          <c:dLbls>
            <c:dLbl>
              <c:idx val="0"/>
              <c:layout>
                <c:manualLayout>
                  <c:x val="-0.19447215072467036"/>
                  <c:y val="0.15452184273628691"/>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3BA49782-A13E-4D2D-A3A5-34FB36368E19}" type="CATEGORYNAME">
                      <a:rPr lang="en-US">
                        <a:solidFill>
                          <a:schemeClr val="bg1"/>
                        </a:solidFill>
                      </a:rPr>
                      <a:pPr>
                        <a:defRPr sz="1100">
                          <a:solidFill>
                            <a:schemeClr val="bg1"/>
                          </a:solidFill>
                        </a:defRPr>
                      </a:pPr>
                      <a:t>[CATEGORY NAME]</a:t>
                    </a:fld>
                    <a:r>
                      <a:rPr lang="en-US" baseline="0">
                        <a:solidFill>
                          <a:schemeClr val="bg1"/>
                        </a:solidFill>
                      </a:rPr>
                      <a:t>, </a:t>
                    </a:r>
                    <a:fld id="{484AD8A3-F5B1-48C8-9CF4-6BFA29229D40}" type="VALUE">
                      <a:rPr lang="en-US" baseline="0">
                        <a:solidFill>
                          <a:schemeClr val="bg1"/>
                        </a:solidFill>
                      </a:rPr>
                      <a:pPr>
                        <a:defRPr sz="1100">
                          <a:solidFill>
                            <a:schemeClr val="bg1"/>
                          </a:solidFill>
                        </a:defRPr>
                      </a:pPr>
                      <a:t>[VALUE]</a:t>
                    </a:fld>
                    <a:endParaRPr lang="en-US" baseline="0">
                      <a:solidFill>
                        <a:schemeClr val="bg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456-4715-8575-35AF30DB4200}"/>
                </c:ext>
              </c:extLst>
            </c:dLbl>
            <c:dLbl>
              <c:idx val="1"/>
              <c:layout>
                <c:manualLayout>
                  <c:x val="-0.13310460381585487"/>
                  <c:y val="-0.1958446331626726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456-4715-8575-35AF30DB4200}"/>
                </c:ext>
              </c:extLst>
            </c:dLbl>
            <c:dLbl>
              <c:idx val="2"/>
              <c:layout>
                <c:manualLayout>
                  <c:x val="0.11443110345546963"/>
                  <c:y val="-0.1820228023909110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456-4715-8575-35AF30DB4200}"/>
                </c:ext>
              </c:extLst>
            </c:dLbl>
            <c:dLbl>
              <c:idx val="3"/>
              <c:layout>
                <c:manualLayout>
                  <c:x val="0.18402238805268861"/>
                  <c:y val="-2.775053217210969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456-4715-8575-35AF30DB4200}"/>
                </c:ext>
              </c:extLst>
            </c:dLbl>
            <c:dLbl>
              <c:idx val="4"/>
              <c:layout>
                <c:manualLayout>
                  <c:x val="0.1190987267640788"/>
                  <c:y val="0.1808145099779154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456-4715-8575-35AF30DB420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5"/>
                <c:pt idx="0">
                  <c:v>Headphones, Headsets, Earsets</c:v>
                </c:pt>
                <c:pt idx="1">
                  <c:v>Speakers</c:v>
                </c:pt>
                <c:pt idx="2">
                  <c:v>Audio Conferencing</c:v>
                </c:pt>
                <c:pt idx="3">
                  <c:v>Microphones</c:v>
                </c:pt>
                <c:pt idx="4">
                  <c:v>Other</c:v>
                </c:pt>
              </c:strCache>
            </c:strRef>
          </c:cat>
          <c:val>
            <c:numRef>
              <c:f>Sheet1!$B$2:$B$7</c:f>
              <c:numCache>
                <c:formatCode>0%</c:formatCode>
                <c:ptCount val="6"/>
                <c:pt idx="0">
                  <c:v>0.3</c:v>
                </c:pt>
                <c:pt idx="1">
                  <c:v>0.2</c:v>
                </c:pt>
                <c:pt idx="2">
                  <c:v>0.14000000000000001</c:v>
                </c:pt>
                <c:pt idx="3">
                  <c:v>0.15</c:v>
                </c:pt>
                <c:pt idx="4">
                  <c:v>0.19</c:v>
                </c:pt>
              </c:numCache>
            </c:numRef>
          </c:val>
          <c:extLst>
            <c:ext xmlns:c16="http://schemas.microsoft.com/office/drawing/2014/chart" uri="{C3380CC4-5D6E-409C-BE32-E72D297353CC}">
              <c16:uniqueId val="{00000000-9456-4715-8575-35AF30DB4200}"/>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Sheet1!$B$1:$B$3</c:f>
              <c:strCache>
                <c:ptCount val="3"/>
                <c:pt idx="0">
                  <c:v>Sales</c:v>
                </c:pt>
                <c:pt idx="1">
                  <c:v>81%</c:v>
                </c:pt>
                <c:pt idx="2">
                  <c:v>19%</c:v>
                </c:pt>
              </c:strCache>
            </c:strRef>
          </c:tx>
          <c:dPt>
            <c:idx val="0"/>
            <c:bubble3D val="0"/>
            <c:explosion val="1"/>
            <c:spPr>
              <a:solidFill>
                <a:srgbClr val="3E989E"/>
              </a:solidFill>
              <a:ln w="19050">
                <a:solidFill>
                  <a:schemeClr val="lt1"/>
                </a:solidFill>
              </a:ln>
              <a:effectLst/>
            </c:spPr>
            <c:extLst>
              <c:ext xmlns:c16="http://schemas.microsoft.com/office/drawing/2014/chart" uri="{C3380CC4-5D6E-409C-BE32-E72D297353CC}">
                <c16:uniqueId val="{00000001-8CC3-4522-8777-4DF3BB86CBAA}"/>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8CC3-4522-8777-4DF3BB86CBAA}"/>
              </c:ext>
            </c:extLst>
          </c:dPt>
          <c:dPt>
            <c:idx val="2"/>
            <c:bubble3D val="0"/>
            <c:spPr>
              <a:solidFill>
                <a:srgbClr val="EE3353"/>
              </a:solidFill>
              <a:ln w="19050">
                <a:solidFill>
                  <a:schemeClr val="lt1"/>
                </a:solidFill>
              </a:ln>
              <a:effectLst/>
            </c:spPr>
            <c:extLst>
              <c:ext xmlns:c16="http://schemas.microsoft.com/office/drawing/2014/chart" uri="{C3380CC4-5D6E-409C-BE32-E72D297353CC}">
                <c16:uniqueId val="{00000006-8CC3-4522-8777-4DF3BB86CBAA}"/>
              </c:ext>
            </c:extLst>
          </c:dPt>
          <c:dPt>
            <c:idx val="3"/>
            <c:bubble3D val="0"/>
            <c:spPr>
              <a:solidFill>
                <a:srgbClr val="3E989E"/>
              </a:solidFill>
              <a:ln w="19050">
                <a:solidFill>
                  <a:schemeClr val="lt1"/>
                </a:solidFill>
              </a:ln>
              <a:effectLst/>
            </c:spPr>
            <c:extLst>
              <c:ext xmlns:c16="http://schemas.microsoft.com/office/drawing/2014/chart" uri="{C3380CC4-5D6E-409C-BE32-E72D297353CC}">
                <c16:uniqueId val="{00000005-8CC3-4522-8777-4DF3BB86CBAA}"/>
              </c:ext>
            </c:extLst>
          </c:dPt>
          <c:dPt>
            <c:idx val="4"/>
            <c:bubble3D val="0"/>
            <c:spPr>
              <a:solidFill>
                <a:srgbClr val="9ECDCF"/>
              </a:solidFill>
              <a:ln w="19050">
                <a:solidFill>
                  <a:schemeClr val="lt1"/>
                </a:solidFill>
              </a:ln>
              <a:effectLst/>
            </c:spPr>
            <c:extLst>
              <c:ext xmlns:c16="http://schemas.microsoft.com/office/drawing/2014/chart" uri="{C3380CC4-5D6E-409C-BE32-E72D297353CC}">
                <c16:uniqueId val="{00000004-8CC3-4522-8777-4DF3BB86CBAA}"/>
              </c:ext>
            </c:extLst>
          </c:dPt>
          <c:dPt>
            <c:idx val="5"/>
            <c:bubble3D val="0"/>
            <c:spPr>
              <a:solidFill>
                <a:srgbClr val="F6CA15"/>
              </a:solidFill>
              <a:ln w="19050">
                <a:solidFill>
                  <a:schemeClr val="lt1"/>
                </a:solidFill>
              </a:ln>
              <a:effectLst/>
            </c:spPr>
            <c:extLst>
              <c:ext xmlns:c16="http://schemas.microsoft.com/office/drawing/2014/chart" uri="{C3380CC4-5D6E-409C-BE32-E72D297353CC}">
                <c16:uniqueId val="{00000003-8CC3-4522-8777-4DF3BB86CBA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E11-4DC1-859D-1931E0F1C6DE}"/>
              </c:ext>
            </c:extLst>
          </c:dPt>
          <c:dLbls>
            <c:dLbl>
              <c:idx val="0"/>
              <c:layout>
                <c:manualLayout>
                  <c:x val="-0.19138189881068496"/>
                  <c:y val="-0.2851384883833815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C3-4522-8777-4DF3BB86CBAA}"/>
                </c:ext>
              </c:extLst>
            </c:dLbl>
            <c:dLbl>
              <c:idx val="1"/>
              <c:layout>
                <c:manualLayout>
                  <c:x val="0.17962671434772187"/>
                  <c:y val="0.18890954529312787"/>
                </c:manualLayout>
              </c:layout>
              <c:showLegendKey val="0"/>
              <c:showVal val="1"/>
              <c:showCatName val="1"/>
              <c:showSerName val="0"/>
              <c:showPercent val="0"/>
              <c:showBubbleSize val="0"/>
              <c:extLst>
                <c:ext xmlns:c15="http://schemas.microsoft.com/office/drawing/2012/chart" uri="{CE6537A1-D6FC-4f65-9D91-7224C49458BB}">
                  <c15:layout>
                    <c:manualLayout>
                      <c:w val="0.21537958769995777"/>
                      <c:h val="0.17385415721290962"/>
                    </c:manualLayout>
                  </c15:layout>
                </c:ext>
                <c:ext xmlns:c16="http://schemas.microsoft.com/office/drawing/2014/chart" uri="{C3380CC4-5D6E-409C-BE32-E72D297353CC}">
                  <c16:uniqueId val="{00000002-8CC3-4522-8777-4DF3BB86CBAA}"/>
                </c:ext>
              </c:extLst>
            </c:dLbl>
            <c:dLbl>
              <c:idx val="4"/>
              <c:layout>
                <c:manualLayout>
                  <c:x val="5.4544881337160372E-2"/>
                  <c:y val="-1.44275332232922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C3-4522-8777-4DF3BB86CBA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2"/>
                <c:pt idx="0">
                  <c:v>Control Systems</c:v>
                </c:pt>
                <c:pt idx="1">
                  <c:v>Collaboration Systems</c:v>
                </c:pt>
              </c:strCache>
            </c:strRef>
          </c:cat>
          <c:val>
            <c:numRef>
              <c:f>Sheet1!$B$2:$B$8</c:f>
              <c:numCache>
                <c:formatCode>0%</c:formatCode>
                <c:ptCount val="7"/>
                <c:pt idx="0">
                  <c:v>0.81</c:v>
                </c:pt>
                <c:pt idx="1">
                  <c:v>0.19</c:v>
                </c:pt>
              </c:numCache>
            </c:numRef>
          </c:val>
          <c:extLst>
            <c:ext xmlns:c16="http://schemas.microsoft.com/office/drawing/2014/chart" uri="{C3380CC4-5D6E-409C-BE32-E72D297353CC}">
              <c16:uniqueId val="{00000000-8CC3-4522-8777-4DF3BB86CBAA}"/>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F-072B-4DD2-8F43-8E93CB01976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1-072B-4DD2-8F43-8E93CB01976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3-072B-4DD2-8F43-8E93CB01976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5-072B-4DD2-8F43-8E93CB01976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7-072B-4DD2-8F43-8E93CB01976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9-072B-4DD2-8F43-8E93CB01976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B-072B-4DD2-8F43-8E93CB01976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2"/>
                <c:pt idx="0">
                  <c:v>Control Systems</c:v>
                </c:pt>
                <c:pt idx="1">
                  <c:v>Collaboration Systems</c:v>
                </c:pt>
              </c:strCache>
            </c:strRef>
          </c:cat>
          <c:val>
            <c:numRef>
              <c:f>Sheet1!$C$2:$C$8</c:f>
              <c:numCache>
                <c:formatCode>General</c:formatCode>
                <c:ptCount val="7"/>
              </c:numCache>
            </c:numRef>
          </c:val>
          <c:extLst>
            <c:ext xmlns:c16="http://schemas.microsoft.com/office/drawing/2014/chart" uri="{C3380CC4-5D6E-409C-BE32-E72D297353CC}">
              <c16:uniqueId val="{0000000E-EE11-4DC1-859D-1931E0F1C6DE}"/>
            </c:ext>
          </c:extLst>
        </c:ser>
        <c:ser>
          <c:idx val="2"/>
          <c:order val="2"/>
          <c:tx>
            <c:strRef>
              <c:f>Sheet1!$D$1</c:f>
              <c:strCache>
                <c:ptCount val="1"/>
                <c:pt idx="0">
                  <c:v>Column2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D-072B-4DD2-8F43-8E93CB01976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F-072B-4DD2-8F43-8E93CB01976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1-072B-4DD2-8F43-8E93CB01976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3-072B-4DD2-8F43-8E93CB01976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5-072B-4DD2-8F43-8E93CB01976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7-072B-4DD2-8F43-8E93CB01976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9-072B-4DD2-8F43-8E93CB01976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2"/>
                <c:pt idx="0">
                  <c:v>Control Systems</c:v>
                </c:pt>
                <c:pt idx="1">
                  <c:v>Collaboration Systems</c:v>
                </c:pt>
              </c:strCache>
            </c:strRef>
          </c:cat>
          <c:val>
            <c:numRef>
              <c:f>Sheet1!$D$2:$D$8</c:f>
              <c:numCache>
                <c:formatCode>General</c:formatCode>
                <c:ptCount val="7"/>
              </c:numCache>
            </c:numRef>
          </c:val>
          <c:extLst>
            <c:ext xmlns:c16="http://schemas.microsoft.com/office/drawing/2014/chart" uri="{C3380CC4-5D6E-409C-BE32-E72D297353CC}">
              <c16:uniqueId val="{0000000F-EE11-4DC1-859D-1931E0F1C6DE}"/>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BE688"/>
              </a:solidFill>
              <a:ln w="19050">
                <a:solidFill>
                  <a:schemeClr val="lt1"/>
                </a:solidFill>
              </a:ln>
              <a:effectLst/>
            </c:spPr>
            <c:extLst>
              <c:ext xmlns:c16="http://schemas.microsoft.com/office/drawing/2014/chart" uri="{C3380CC4-5D6E-409C-BE32-E72D297353CC}">
                <c16:uniqueId val="{00000001-7AA2-41DE-A31F-B225211F1BF3}"/>
              </c:ext>
            </c:extLst>
          </c:dPt>
          <c:dPt>
            <c:idx val="1"/>
            <c:bubble3D val="0"/>
            <c:spPr>
              <a:solidFill>
                <a:srgbClr val="3E989E"/>
              </a:solidFill>
              <a:ln w="19050">
                <a:solidFill>
                  <a:schemeClr val="lt1"/>
                </a:solidFill>
              </a:ln>
              <a:effectLst/>
            </c:spPr>
            <c:extLst>
              <c:ext xmlns:c16="http://schemas.microsoft.com/office/drawing/2014/chart" uri="{C3380CC4-5D6E-409C-BE32-E72D297353CC}">
                <c16:uniqueId val="{00000002-7AA2-41DE-A31F-B225211F1BF3}"/>
              </c:ext>
            </c:extLst>
          </c:dPt>
          <c:dPt>
            <c:idx val="2"/>
            <c:bubble3D val="0"/>
            <c:spPr>
              <a:solidFill>
                <a:srgbClr val="F799A8"/>
              </a:solidFill>
              <a:ln w="19050">
                <a:solidFill>
                  <a:schemeClr val="lt1"/>
                </a:solidFill>
              </a:ln>
              <a:effectLst/>
            </c:spPr>
            <c:extLst>
              <c:ext xmlns:c16="http://schemas.microsoft.com/office/drawing/2014/chart" uri="{C3380CC4-5D6E-409C-BE32-E72D297353CC}">
                <c16:uniqueId val="{00000003-7AA2-41DE-A31F-B225211F1BF3}"/>
              </c:ext>
            </c:extLst>
          </c:dPt>
          <c:dPt>
            <c:idx val="3"/>
            <c:bubble3D val="0"/>
            <c:spPr>
              <a:solidFill>
                <a:srgbClr val="EE3353"/>
              </a:solidFill>
              <a:ln w="19050">
                <a:solidFill>
                  <a:schemeClr val="lt1"/>
                </a:solidFill>
              </a:ln>
              <a:effectLst/>
            </c:spPr>
            <c:extLst>
              <c:ext xmlns:c16="http://schemas.microsoft.com/office/drawing/2014/chart" uri="{C3380CC4-5D6E-409C-BE32-E72D297353CC}">
                <c16:uniqueId val="{00000004-7AA2-41DE-A31F-B225211F1BF3}"/>
              </c:ext>
            </c:extLst>
          </c:dPt>
          <c:dPt>
            <c:idx val="4"/>
            <c:bubble3D val="0"/>
            <c:spPr>
              <a:solidFill>
                <a:srgbClr val="9ECDCF"/>
              </a:solidFill>
              <a:ln w="19050">
                <a:solidFill>
                  <a:schemeClr val="lt1"/>
                </a:solidFill>
              </a:ln>
              <a:effectLst/>
            </c:spPr>
            <c:extLst>
              <c:ext xmlns:c16="http://schemas.microsoft.com/office/drawing/2014/chart" uri="{C3380CC4-5D6E-409C-BE32-E72D297353CC}">
                <c16:uniqueId val="{00000005-7AA2-41DE-A31F-B225211F1BF3}"/>
              </c:ext>
            </c:extLst>
          </c:dPt>
          <c:dPt>
            <c:idx val="5"/>
            <c:bubble3D val="0"/>
            <c:spPr>
              <a:solidFill>
                <a:srgbClr val="F799A8"/>
              </a:solidFill>
              <a:ln w="19050">
                <a:solidFill>
                  <a:schemeClr val="lt1"/>
                </a:solidFill>
              </a:ln>
              <a:effectLst/>
            </c:spPr>
            <c:extLst>
              <c:ext xmlns:c16="http://schemas.microsoft.com/office/drawing/2014/chart" uri="{C3380CC4-5D6E-409C-BE32-E72D297353CC}">
                <c16:uniqueId val="{00000006-7AA2-41DE-A31F-B225211F1BF3}"/>
              </c:ext>
            </c:extLst>
          </c:dPt>
          <c:dPt>
            <c:idx val="6"/>
            <c:bubble3D val="0"/>
            <c:spPr>
              <a:solidFill>
                <a:srgbClr val="3F4145"/>
              </a:solidFill>
              <a:ln w="19050">
                <a:solidFill>
                  <a:schemeClr val="lt1"/>
                </a:solidFill>
              </a:ln>
              <a:effectLst/>
            </c:spPr>
            <c:extLst>
              <c:ext xmlns:c16="http://schemas.microsoft.com/office/drawing/2014/chart" uri="{C3380CC4-5D6E-409C-BE32-E72D297353CC}">
                <c16:uniqueId val="{00000007-7AA2-41DE-A31F-B225211F1BF3}"/>
              </c:ext>
            </c:extLst>
          </c:dPt>
          <c:dPt>
            <c:idx val="7"/>
            <c:bubble3D val="0"/>
            <c:spPr>
              <a:solidFill>
                <a:srgbClr val="F6CA15"/>
              </a:solidFill>
              <a:ln w="19050">
                <a:solidFill>
                  <a:schemeClr val="lt1"/>
                </a:solidFill>
              </a:ln>
              <a:effectLst/>
            </c:spPr>
            <c:extLst>
              <c:ext xmlns:c16="http://schemas.microsoft.com/office/drawing/2014/chart" uri="{C3380CC4-5D6E-409C-BE32-E72D297353CC}">
                <c16:uniqueId val="{0000000F-6DFD-4D61-8A8D-C7ED3ACCDB0B}"/>
              </c:ext>
            </c:extLst>
          </c:dPt>
          <c:dLbls>
            <c:dLbl>
              <c:idx val="0"/>
              <c:layout>
                <c:manualLayout>
                  <c:x val="-0.26083149520417287"/>
                  <c:y val="-4.7800485358775128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A2-41DE-A31F-B225211F1BF3}"/>
                </c:ext>
              </c:extLst>
            </c:dLbl>
            <c:dLbl>
              <c:idx val="1"/>
              <c:layout>
                <c:manualLayout>
                  <c:x val="0.16719399787003866"/>
                  <c:y val="-0.2429772363842464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A2-41DE-A31F-B225211F1BF3}"/>
                </c:ext>
              </c:extLst>
            </c:dLbl>
            <c:dLbl>
              <c:idx val="2"/>
              <c:layout>
                <c:manualLayout>
                  <c:x val="4.4379125832734534E-3"/>
                  <c:y val="7.769309657605754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A2-41DE-A31F-B225211F1BF3}"/>
                </c:ext>
              </c:extLst>
            </c:dLbl>
            <c:dLbl>
              <c:idx val="3"/>
              <c:layout>
                <c:manualLayout>
                  <c:x val="0.20812530855191536"/>
                  <c:y val="0.2243732013278904"/>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E17A7EE0-5B29-4787-9D13-957EBE9822E3}" type="CATEGORYNAME">
                      <a:rPr lang="en-US" dirty="0">
                        <a:solidFill>
                          <a:schemeClr val="bg1"/>
                        </a:solidFill>
                      </a:rPr>
                      <a:pPr>
                        <a:defRPr sz="1100">
                          <a:solidFill>
                            <a:schemeClr val="bg1"/>
                          </a:solidFill>
                        </a:defRPr>
                      </a:pPr>
                      <a:t>[CATEGORY NAME]</a:t>
                    </a:fld>
                    <a:r>
                      <a:rPr lang="en-US" baseline="0">
                        <a:solidFill>
                          <a:schemeClr val="bg1"/>
                        </a:solidFill>
                      </a:rPr>
                      <a:t>, </a:t>
                    </a:r>
                    <a:fld id="{02872790-03DC-4B04-AF36-0352552ABF55}" type="VALUE">
                      <a:rPr lang="en-US" baseline="0" dirty="0">
                        <a:solidFill>
                          <a:schemeClr val="bg1"/>
                        </a:solidFill>
                      </a:rPr>
                      <a:pPr>
                        <a:defRPr sz="1100">
                          <a:solidFill>
                            <a:schemeClr val="bg1"/>
                          </a:solidFill>
                        </a:defRPr>
                      </a:pPr>
                      <a:t>[VALUE]</a:t>
                    </a:fld>
                    <a:endParaRPr lang="en-US" baseline="0">
                      <a:solidFill>
                        <a:schemeClr val="bg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4113629499167749"/>
                      <c:h val="0.18178304326391662"/>
                    </c:manualLayout>
                  </c15:layout>
                  <c15:dlblFieldTable/>
                  <c15:showDataLabelsRange val="0"/>
                </c:ext>
                <c:ext xmlns:c16="http://schemas.microsoft.com/office/drawing/2014/chart" uri="{C3380CC4-5D6E-409C-BE32-E72D297353CC}">
                  <c16:uniqueId val="{00000004-7AA2-41DE-A31F-B225211F1BF3}"/>
                </c:ext>
              </c:extLst>
            </c:dLbl>
            <c:dLbl>
              <c:idx val="4"/>
              <c:layout>
                <c:manualLayout>
                  <c:x val="-0.14624854358943778"/>
                  <c:y val="0.1320954544783209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A2-41DE-A31F-B225211F1BF3}"/>
                </c:ext>
              </c:extLst>
            </c:dLbl>
            <c:dLbl>
              <c:idx val="5"/>
              <c:layout>
                <c:manualLayout>
                  <c:x val="4.7478016991892809E-2"/>
                  <c:y val="6.195137921357995E-3"/>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3156974599107275"/>
                      <c:h val="9.4918780738764197E-2"/>
                    </c:manualLayout>
                  </c15:layout>
                </c:ext>
                <c:ext xmlns:c16="http://schemas.microsoft.com/office/drawing/2014/chart" uri="{C3380CC4-5D6E-409C-BE32-E72D297353CC}">
                  <c16:uniqueId val="{00000006-7AA2-41DE-A31F-B225211F1BF3}"/>
                </c:ext>
              </c:extLst>
            </c:dLbl>
            <c:dLbl>
              <c:idx val="6"/>
              <c:layout>
                <c:manualLayout>
                  <c:x val="0.26593789426078074"/>
                  <c:y val="4.6892769405729534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3486362944226563"/>
                      <c:h val="9.4303697759485633E-2"/>
                    </c:manualLayout>
                  </c15:layout>
                </c:ext>
                <c:ext xmlns:c16="http://schemas.microsoft.com/office/drawing/2014/chart" uri="{C3380CC4-5D6E-409C-BE32-E72D297353CC}">
                  <c16:uniqueId val="{00000007-7AA2-41DE-A31F-B225211F1BF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4"/>
                <c:pt idx="0">
                  <c:v>Signal Routhing and Switching</c:v>
                </c:pt>
                <c:pt idx="1">
                  <c:v>Mounting, Staging and Lifts</c:v>
                </c:pt>
                <c:pt idx="2">
                  <c:v>Plates, Panels, Wall Boxes</c:v>
                </c:pt>
                <c:pt idx="3">
                  <c:v>Other</c:v>
                </c:pt>
              </c:strCache>
            </c:strRef>
          </c:cat>
          <c:val>
            <c:numRef>
              <c:f>Sheet1!$B$2:$B$9</c:f>
              <c:numCache>
                <c:formatCode>0%</c:formatCode>
                <c:ptCount val="8"/>
                <c:pt idx="0" formatCode="0.00%">
                  <c:v>0.5</c:v>
                </c:pt>
                <c:pt idx="1">
                  <c:v>0.26400000000000001</c:v>
                </c:pt>
                <c:pt idx="2" formatCode="0.00%">
                  <c:v>0.03</c:v>
                </c:pt>
                <c:pt idx="3" formatCode="0.00%">
                  <c:v>0.23</c:v>
                </c:pt>
              </c:numCache>
            </c:numRef>
          </c:val>
          <c:extLst>
            <c:ext xmlns:c16="http://schemas.microsoft.com/office/drawing/2014/chart" uri="{C3380CC4-5D6E-409C-BE32-E72D297353CC}">
              <c16:uniqueId val="{00000000-7AA2-41DE-A31F-B225211F1BF3}"/>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3E989E"/>
              </a:solidFill>
              <a:ln w="19050">
                <a:solidFill>
                  <a:schemeClr val="lt1"/>
                </a:solidFill>
              </a:ln>
              <a:effectLst/>
            </c:spPr>
            <c:extLst>
              <c:ext xmlns:c16="http://schemas.microsoft.com/office/drawing/2014/chart" uri="{C3380CC4-5D6E-409C-BE32-E72D297353CC}">
                <c16:uniqueId val="{00000001-2134-4AEA-A49A-510A3AABE43B}"/>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2-2134-4AEA-A49A-510A3AABE43B}"/>
              </c:ext>
            </c:extLst>
          </c:dPt>
          <c:dPt>
            <c:idx val="2"/>
            <c:bubble3D val="0"/>
            <c:spPr>
              <a:solidFill>
                <a:srgbClr val="FDF3C4"/>
              </a:solidFill>
              <a:ln w="19050">
                <a:solidFill>
                  <a:schemeClr val="lt1"/>
                </a:solidFill>
              </a:ln>
              <a:effectLst/>
            </c:spPr>
            <c:extLst>
              <c:ext xmlns:c16="http://schemas.microsoft.com/office/drawing/2014/chart" uri="{C3380CC4-5D6E-409C-BE32-E72D297353CC}">
                <c16:uniqueId val="{00000004-2134-4AEA-A49A-510A3AABE43B}"/>
              </c:ext>
            </c:extLst>
          </c:dPt>
          <c:dPt>
            <c:idx val="3"/>
            <c:bubble3D val="0"/>
            <c:spPr>
              <a:solidFill>
                <a:srgbClr val="FBE688"/>
              </a:solidFill>
              <a:ln w="19050">
                <a:solidFill>
                  <a:schemeClr val="lt1"/>
                </a:solidFill>
              </a:ln>
              <a:effectLst/>
            </c:spPr>
            <c:extLst>
              <c:ext xmlns:c16="http://schemas.microsoft.com/office/drawing/2014/chart" uri="{C3380CC4-5D6E-409C-BE32-E72D297353CC}">
                <c16:uniqueId val="{00000008-2134-4AEA-A49A-510A3AABE43B}"/>
              </c:ext>
            </c:extLst>
          </c:dPt>
          <c:dPt>
            <c:idx val="4"/>
            <c:bubble3D val="0"/>
            <c:spPr>
              <a:solidFill>
                <a:srgbClr val="EE3353"/>
              </a:solidFill>
              <a:ln w="19050">
                <a:solidFill>
                  <a:schemeClr val="lt1"/>
                </a:solidFill>
              </a:ln>
              <a:effectLst/>
            </c:spPr>
            <c:extLst>
              <c:ext xmlns:c16="http://schemas.microsoft.com/office/drawing/2014/chart" uri="{C3380CC4-5D6E-409C-BE32-E72D297353CC}">
                <c16:uniqueId val="{00000005-2134-4AEA-A49A-510A3AABE43B}"/>
              </c:ext>
            </c:extLst>
          </c:dPt>
          <c:dPt>
            <c:idx val="5"/>
            <c:bubble3D val="0"/>
            <c:spPr>
              <a:solidFill>
                <a:srgbClr val="3E989E"/>
              </a:solidFill>
              <a:ln w="19050">
                <a:solidFill>
                  <a:schemeClr val="lt1"/>
                </a:solidFill>
              </a:ln>
              <a:effectLst/>
            </c:spPr>
            <c:extLst>
              <c:ext xmlns:c16="http://schemas.microsoft.com/office/drawing/2014/chart" uri="{C3380CC4-5D6E-409C-BE32-E72D297353CC}">
                <c16:uniqueId val="{00000006-2134-4AEA-A49A-510A3AABE43B}"/>
              </c:ext>
            </c:extLst>
          </c:dPt>
          <c:dPt>
            <c:idx val="6"/>
            <c:bubble3D val="0"/>
            <c:spPr>
              <a:solidFill>
                <a:srgbClr val="FDF3C4"/>
              </a:solidFill>
              <a:ln w="19050">
                <a:solidFill>
                  <a:schemeClr val="lt1"/>
                </a:solidFill>
              </a:ln>
              <a:effectLst/>
            </c:spPr>
            <c:extLst>
              <c:ext xmlns:c16="http://schemas.microsoft.com/office/drawing/2014/chart" uri="{C3380CC4-5D6E-409C-BE32-E72D297353CC}">
                <c16:uniqueId val="{00000007-2134-4AEA-A49A-510A3AABE43B}"/>
              </c:ext>
            </c:extLst>
          </c:dPt>
          <c:dPt>
            <c:idx val="7"/>
            <c:bubble3D val="0"/>
            <c:spPr>
              <a:solidFill>
                <a:srgbClr val="F6CA15"/>
              </a:solidFill>
              <a:ln w="19050">
                <a:solidFill>
                  <a:schemeClr val="lt1"/>
                </a:solidFill>
              </a:ln>
              <a:effectLst/>
            </c:spPr>
            <c:extLst>
              <c:ext xmlns:c16="http://schemas.microsoft.com/office/drawing/2014/chart" uri="{C3380CC4-5D6E-409C-BE32-E72D297353CC}">
                <c16:uniqueId val="{00000003-2134-4AEA-A49A-510A3AABE43B}"/>
              </c:ext>
            </c:extLst>
          </c:dPt>
          <c:dLbls>
            <c:dLbl>
              <c:idx val="0"/>
              <c:layout>
                <c:manualLayout>
                  <c:x val="-0.18978806321401934"/>
                  <c:y val="7.8945691335979173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34-4AEA-A49A-510A3AABE43B}"/>
                </c:ext>
              </c:extLst>
            </c:dLbl>
            <c:dLbl>
              <c:idx val="1"/>
              <c:layout>
                <c:manualLayout>
                  <c:x val="8.7829124824385027E-2"/>
                  <c:y val="-0.23760687266142111"/>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134-4AEA-A49A-510A3AABE43B}"/>
                </c:ext>
              </c:extLst>
            </c:dLbl>
            <c:dLbl>
              <c:idx val="2"/>
              <c:layout>
                <c:manualLayout>
                  <c:x val="0.1628335081870316"/>
                  <c:y val="0.199579450161847"/>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6843091003096081"/>
                      <c:h val="0.27571269389012443"/>
                    </c:manualLayout>
                  </c15:layout>
                </c:ext>
                <c:ext xmlns:c16="http://schemas.microsoft.com/office/drawing/2014/chart" uri="{C3380CC4-5D6E-409C-BE32-E72D297353CC}">
                  <c16:uniqueId val="{00000004-2134-4AEA-A49A-510A3AABE43B}"/>
                </c:ext>
              </c:extLst>
            </c:dLbl>
            <c:dLbl>
              <c:idx val="3"/>
              <c:layout>
                <c:manualLayout>
                  <c:x val="-2.8868810363391256E-2"/>
                  <c:y val="4.629513676842838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134-4AEA-A49A-510A3AABE43B}"/>
                </c:ext>
              </c:extLst>
            </c:dLbl>
            <c:dLbl>
              <c:idx val="4"/>
              <c:layout>
                <c:manualLayout>
                  <c:x val="-2.9427508797977824E-2"/>
                  <c:y val="1.81720492069526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34-4AEA-A49A-510A3AABE43B}"/>
                </c:ext>
              </c:extLst>
            </c:dLbl>
            <c:dLbl>
              <c:idx val="5"/>
              <c:layout>
                <c:manualLayout>
                  <c:x val="0.12201390431479948"/>
                  <c:y val="-6.9912555383253886E-3"/>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5628984492672652"/>
                      <c:h val="9.7550501254060687E-2"/>
                    </c:manualLayout>
                  </c15:layout>
                </c:ext>
                <c:ext xmlns:c16="http://schemas.microsoft.com/office/drawing/2014/chart" uri="{C3380CC4-5D6E-409C-BE32-E72D297353CC}">
                  <c16:uniqueId val="{00000006-2134-4AEA-A49A-510A3AABE43B}"/>
                </c:ext>
              </c:extLst>
            </c:dLbl>
            <c:dLbl>
              <c:idx val="6"/>
              <c:layout>
                <c:manualLayout>
                  <c:x val="0.21866985538268918"/>
                  <c:y val="4.2560157408680202E-2"/>
                </c:manualLayout>
              </c:layout>
              <c:showLegendKey val="0"/>
              <c:showVal val="1"/>
              <c:showCatName val="1"/>
              <c:showSerName val="0"/>
              <c:showPercent val="0"/>
              <c:showBubbleSize val="0"/>
              <c:extLst>
                <c:ext xmlns:c15="http://schemas.microsoft.com/office/drawing/2012/chart" uri="{CE6537A1-D6FC-4f65-9D91-7224C49458BB}">
                  <c15:layout>
                    <c:manualLayout>
                      <c:w val="0.22682707690453502"/>
                      <c:h val="0.12208122244116731"/>
                    </c:manualLayout>
                  </c15:layout>
                </c:ext>
                <c:ext xmlns:c16="http://schemas.microsoft.com/office/drawing/2014/chart" uri="{C3380CC4-5D6E-409C-BE32-E72D297353CC}">
                  <c16:uniqueId val="{00000007-2134-4AEA-A49A-510A3AABE43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3"/>
                <c:pt idx="0">
                  <c:v>Projectors</c:v>
                </c:pt>
                <c:pt idx="1">
                  <c:v>Screens</c:v>
                </c:pt>
                <c:pt idx="2">
                  <c:v>Accessories</c:v>
                </c:pt>
              </c:strCache>
            </c:strRef>
          </c:cat>
          <c:val>
            <c:numRef>
              <c:f>Sheet1!$B$2:$B$9</c:f>
              <c:numCache>
                <c:formatCode>0.00%</c:formatCode>
                <c:ptCount val="8"/>
                <c:pt idx="0" formatCode="0%">
                  <c:v>0.36</c:v>
                </c:pt>
                <c:pt idx="1">
                  <c:v>0.34</c:v>
                </c:pt>
                <c:pt idx="2">
                  <c:v>0.28999999999999998</c:v>
                </c:pt>
              </c:numCache>
            </c:numRef>
          </c:val>
          <c:extLst>
            <c:ext xmlns:c16="http://schemas.microsoft.com/office/drawing/2014/chart" uri="{C3380CC4-5D6E-409C-BE32-E72D297353CC}">
              <c16:uniqueId val="{00000000-2134-4AEA-A49A-510A3AABE43B}"/>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3E989E"/>
            </a:solidFill>
          </c:spPr>
          <c:dPt>
            <c:idx val="0"/>
            <c:bubble3D val="0"/>
            <c:spPr>
              <a:solidFill>
                <a:srgbClr val="3E989E"/>
              </a:solidFill>
              <a:ln w="19050">
                <a:solidFill>
                  <a:schemeClr val="lt1"/>
                </a:solidFill>
              </a:ln>
              <a:effectLst/>
            </c:spPr>
            <c:extLst>
              <c:ext xmlns:c16="http://schemas.microsoft.com/office/drawing/2014/chart" uri="{C3380CC4-5D6E-409C-BE32-E72D297353CC}">
                <c16:uniqueId val="{00000001-C7D8-49B1-A5BA-22597F8BC9ED}"/>
              </c:ext>
            </c:extLst>
          </c:dPt>
          <c:dPt>
            <c:idx val="1"/>
            <c:bubble3D val="0"/>
            <c:spPr>
              <a:solidFill>
                <a:srgbClr val="EE3353"/>
              </a:solidFill>
              <a:ln w="19050">
                <a:solidFill>
                  <a:schemeClr val="lt1"/>
                </a:solidFill>
              </a:ln>
              <a:effectLst/>
            </c:spPr>
            <c:extLst>
              <c:ext xmlns:c16="http://schemas.microsoft.com/office/drawing/2014/chart" uri="{C3380CC4-5D6E-409C-BE32-E72D297353CC}">
                <c16:uniqueId val="{00000003-C7D8-49B1-A5BA-22597F8BC9ED}"/>
              </c:ext>
            </c:extLst>
          </c:dPt>
          <c:dPt>
            <c:idx val="2"/>
            <c:bubble3D val="0"/>
            <c:spPr>
              <a:solidFill>
                <a:srgbClr val="F1834C"/>
              </a:solidFill>
              <a:ln w="19050">
                <a:solidFill>
                  <a:schemeClr val="lt1"/>
                </a:solidFill>
              </a:ln>
              <a:effectLst/>
            </c:spPr>
            <c:extLst>
              <c:ext xmlns:c16="http://schemas.microsoft.com/office/drawing/2014/chart" uri="{C3380CC4-5D6E-409C-BE32-E72D297353CC}">
                <c16:uniqueId val="{00000005-C7D8-49B1-A5BA-22597F8BC9ED}"/>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Don't Know</c:v>
                </c:pt>
              </c:strCache>
            </c:strRef>
          </c:cat>
          <c:val>
            <c:numRef>
              <c:f>Sheet1!$B$2:$B$4</c:f>
              <c:numCache>
                <c:formatCode>0.00%</c:formatCode>
                <c:ptCount val="3"/>
                <c:pt idx="0">
                  <c:v>0.58599999999999997</c:v>
                </c:pt>
                <c:pt idx="1">
                  <c:v>0.13300000000000001</c:v>
                </c:pt>
                <c:pt idx="2">
                  <c:v>0.28100000000000003</c:v>
                </c:pt>
              </c:numCache>
            </c:numRef>
          </c:val>
          <c:extLst>
            <c:ext xmlns:c16="http://schemas.microsoft.com/office/drawing/2014/chart" uri="{C3380CC4-5D6E-409C-BE32-E72D297353CC}">
              <c16:uniqueId val="{00000006-C7D8-49B1-A5BA-22597F8BC9ED}"/>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595275848003059"/>
          <c:y val="4.4974639389993222E-2"/>
          <c:w val="0.67365353573350217"/>
          <c:h val="0.91005072122001351"/>
        </c:manualLayout>
      </c:layout>
      <c:barChart>
        <c:barDir val="bar"/>
        <c:grouping val="clustered"/>
        <c:varyColors val="0"/>
        <c:ser>
          <c:idx val="0"/>
          <c:order val="0"/>
          <c:tx>
            <c:strRef>
              <c:f>Sheet1!$B$1</c:f>
              <c:strCache>
                <c:ptCount val="1"/>
                <c:pt idx="0">
                  <c:v>Column1</c:v>
                </c:pt>
              </c:strCache>
            </c:strRef>
          </c:tx>
          <c:spPr>
            <a:solidFill>
              <a:srgbClr val="3E989E"/>
            </a:solidFill>
            <a:ln w="19050">
              <a:solidFill>
                <a:schemeClr val="lt1"/>
              </a:solidFill>
            </a:ln>
            <a:effectLst/>
          </c:spPr>
          <c:invertIfNegative val="0"/>
          <c:dPt>
            <c:idx val="0"/>
            <c:invertIfNegative val="0"/>
            <c:bubble3D val="0"/>
            <c:spPr>
              <a:solidFill>
                <a:srgbClr val="3E989E"/>
              </a:solidFill>
              <a:ln w="19050">
                <a:solidFill>
                  <a:schemeClr val="lt1"/>
                </a:solidFill>
              </a:ln>
              <a:effectLst/>
            </c:spPr>
            <c:extLst>
              <c:ext xmlns:c16="http://schemas.microsoft.com/office/drawing/2014/chart" uri="{C3380CC4-5D6E-409C-BE32-E72D297353CC}">
                <c16:uniqueId val="{00000001-926F-4B8B-80AB-376BF105E1BD}"/>
              </c:ext>
            </c:extLst>
          </c:dPt>
          <c:dPt>
            <c:idx val="1"/>
            <c:invertIfNegative val="0"/>
            <c:bubble3D val="0"/>
            <c:spPr>
              <a:solidFill>
                <a:srgbClr val="3E989E"/>
              </a:solidFill>
              <a:ln w="19050">
                <a:solidFill>
                  <a:schemeClr val="lt1"/>
                </a:solidFill>
              </a:ln>
              <a:effectLst/>
            </c:spPr>
            <c:extLst>
              <c:ext xmlns:c16="http://schemas.microsoft.com/office/drawing/2014/chart" uri="{C3380CC4-5D6E-409C-BE32-E72D297353CC}">
                <c16:uniqueId val="{00000003-926F-4B8B-80AB-376BF105E1BD}"/>
              </c:ext>
            </c:extLst>
          </c:dPt>
          <c:dPt>
            <c:idx val="2"/>
            <c:invertIfNegative val="0"/>
            <c:bubble3D val="0"/>
            <c:spPr>
              <a:solidFill>
                <a:srgbClr val="3E989E"/>
              </a:solidFill>
              <a:ln w="19050">
                <a:solidFill>
                  <a:schemeClr val="lt1"/>
                </a:solidFill>
              </a:ln>
              <a:effectLst/>
            </c:spPr>
            <c:extLst>
              <c:ext xmlns:c16="http://schemas.microsoft.com/office/drawing/2014/chart" uri="{C3380CC4-5D6E-409C-BE32-E72D297353CC}">
                <c16:uniqueId val="{00000005-926F-4B8B-80AB-376BF105E1BD}"/>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Change in sourcing</c:v>
                </c:pt>
                <c:pt idx="1">
                  <c:v>Delays to projects</c:v>
                </c:pt>
                <c:pt idx="2">
                  <c:v>Increase in costs</c:v>
                </c:pt>
              </c:strCache>
            </c:strRef>
          </c:cat>
          <c:val>
            <c:numRef>
              <c:f>Sheet1!$B$2:$B$4</c:f>
              <c:numCache>
                <c:formatCode>0.00%</c:formatCode>
                <c:ptCount val="3"/>
                <c:pt idx="0">
                  <c:v>0.3952</c:v>
                </c:pt>
                <c:pt idx="1">
                  <c:v>0.43709999999999999</c:v>
                </c:pt>
                <c:pt idx="2">
                  <c:v>0.93410000000000004</c:v>
                </c:pt>
              </c:numCache>
            </c:numRef>
          </c:val>
          <c:extLst>
            <c:ext xmlns:c16="http://schemas.microsoft.com/office/drawing/2014/chart" uri="{C3380CC4-5D6E-409C-BE32-E72D297353CC}">
              <c16:uniqueId val="{00000006-926F-4B8B-80AB-376BF105E1BD}"/>
            </c:ext>
          </c:extLst>
        </c:ser>
        <c:dLbls>
          <c:showLegendKey val="0"/>
          <c:showVal val="1"/>
          <c:showCatName val="0"/>
          <c:showSerName val="0"/>
          <c:showPercent val="0"/>
          <c:showBubbleSize val="0"/>
        </c:dLbls>
        <c:gapWidth val="75"/>
        <c:axId val="681696816"/>
        <c:axId val="681693936"/>
      </c:barChart>
      <c:valAx>
        <c:axId val="681693936"/>
        <c:scaling>
          <c:orientation val="minMax"/>
        </c:scaling>
        <c:delete val="1"/>
        <c:axPos val="b"/>
        <c:numFmt formatCode="0.00%" sourceLinked="1"/>
        <c:majorTickMark val="none"/>
        <c:minorTickMark val="none"/>
        <c:tickLblPos val="nextTo"/>
        <c:crossAx val="681696816"/>
        <c:crosses val="autoZero"/>
        <c:crossBetween val="between"/>
      </c:valAx>
      <c:catAx>
        <c:axId val="68169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8169393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a:t>What revenue change do you expect this year?</a:t>
            </a:r>
          </a:p>
          <a:p>
            <a:pPr>
              <a:defRPr/>
            </a:pPr>
            <a:r>
              <a:rPr lang="en-US" baseline="0"/>
              <a:t>(base 188)</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Sheet1!$A$3</c:f>
              <c:strCache>
                <c:ptCount val="1"/>
                <c:pt idx="0">
                  <c:v>Declines of more than -10%</c:v>
                </c:pt>
              </c:strCache>
            </c:strRef>
          </c:tx>
          <c:spPr>
            <a:solidFill>
              <a:srgbClr val="FBE688"/>
            </a:solidFill>
            <a:ln>
              <a:noFill/>
            </a:ln>
            <a:effectLst/>
          </c:spPr>
          <c:cat>
            <c:numRef>
              <c:f>Sheet1!$B$2:$F$2</c:f>
              <c:numCache>
                <c:formatCode>General</c:formatCode>
                <c:ptCount val="5"/>
                <c:pt idx="0">
                  <c:v>2021</c:v>
                </c:pt>
                <c:pt idx="1">
                  <c:v>2022</c:v>
                </c:pt>
                <c:pt idx="2">
                  <c:v>2023</c:v>
                </c:pt>
                <c:pt idx="3">
                  <c:v>2024</c:v>
                </c:pt>
                <c:pt idx="4">
                  <c:v>2025</c:v>
                </c:pt>
              </c:numCache>
            </c:numRef>
          </c:cat>
          <c:val>
            <c:numRef>
              <c:f>Sheet1!$B$3:$F$3</c:f>
              <c:numCache>
                <c:formatCode>0.00%</c:formatCode>
                <c:ptCount val="5"/>
                <c:pt idx="0">
                  <c:v>0.10483870967742</c:v>
                </c:pt>
                <c:pt idx="1">
                  <c:v>4.7058823529412E-2</c:v>
                </c:pt>
                <c:pt idx="2">
                  <c:v>5.7142857142857002E-2</c:v>
                </c:pt>
                <c:pt idx="3">
                  <c:v>8.4033613445377991E-3</c:v>
                </c:pt>
                <c:pt idx="4">
                  <c:v>4.2553191489361999E-2</c:v>
                </c:pt>
              </c:numCache>
            </c:numRef>
          </c:val>
          <c:extLst>
            <c:ext xmlns:c16="http://schemas.microsoft.com/office/drawing/2014/chart" uri="{C3380CC4-5D6E-409C-BE32-E72D297353CC}">
              <c16:uniqueId val="{00000000-D8AA-47BA-8A05-B4E5E7685524}"/>
            </c:ext>
          </c:extLst>
        </c:ser>
        <c:ser>
          <c:idx val="1"/>
          <c:order val="1"/>
          <c:tx>
            <c:strRef>
              <c:f>Sheet1!$A$4</c:f>
              <c:strCache>
                <c:ptCount val="1"/>
                <c:pt idx="0">
                  <c:v>Declines of - 6% to -10%</c:v>
                </c:pt>
              </c:strCache>
            </c:strRef>
          </c:tx>
          <c:spPr>
            <a:solidFill>
              <a:srgbClr val="9ECDCF"/>
            </a:solidFill>
            <a:ln>
              <a:noFill/>
            </a:ln>
            <a:effectLst/>
          </c:spPr>
          <c:cat>
            <c:numRef>
              <c:f>Sheet1!$B$2:$F$2</c:f>
              <c:numCache>
                <c:formatCode>General</c:formatCode>
                <c:ptCount val="5"/>
                <c:pt idx="0">
                  <c:v>2021</c:v>
                </c:pt>
                <c:pt idx="1">
                  <c:v>2022</c:v>
                </c:pt>
                <c:pt idx="2">
                  <c:v>2023</c:v>
                </c:pt>
                <c:pt idx="3">
                  <c:v>2024</c:v>
                </c:pt>
                <c:pt idx="4">
                  <c:v>2025</c:v>
                </c:pt>
              </c:numCache>
            </c:numRef>
          </c:cat>
          <c:val>
            <c:numRef>
              <c:f>Sheet1!$B$4:$F$4</c:f>
              <c:numCache>
                <c:formatCode>0.00%</c:formatCode>
                <c:ptCount val="5"/>
                <c:pt idx="0">
                  <c:v>4.0322580645160998E-2</c:v>
                </c:pt>
                <c:pt idx="1">
                  <c:v>2.3529411764706E-2</c:v>
                </c:pt>
                <c:pt idx="2">
                  <c:v>3.8095238095238002E-2</c:v>
                </c:pt>
                <c:pt idx="3">
                  <c:v>8.4033613445377991E-3</c:v>
                </c:pt>
                <c:pt idx="4">
                  <c:v>2.6595744680851002E-2</c:v>
                </c:pt>
              </c:numCache>
            </c:numRef>
          </c:val>
          <c:extLst>
            <c:ext xmlns:c16="http://schemas.microsoft.com/office/drawing/2014/chart" uri="{C3380CC4-5D6E-409C-BE32-E72D297353CC}">
              <c16:uniqueId val="{00000001-D8AA-47BA-8A05-B4E5E7685524}"/>
            </c:ext>
          </c:extLst>
        </c:ser>
        <c:ser>
          <c:idx val="2"/>
          <c:order val="2"/>
          <c:tx>
            <c:strRef>
              <c:f>Sheet1!$A$5</c:f>
              <c:strCache>
                <c:ptCount val="1"/>
                <c:pt idx="0">
                  <c:v>Declines of -1% to -5%</c:v>
                </c:pt>
              </c:strCache>
            </c:strRef>
          </c:tx>
          <c:spPr>
            <a:solidFill>
              <a:srgbClr val="F799A8"/>
            </a:solidFill>
            <a:ln>
              <a:noFill/>
            </a:ln>
            <a:effectLst/>
          </c:spPr>
          <c:cat>
            <c:numRef>
              <c:f>Sheet1!$B$2:$F$2</c:f>
              <c:numCache>
                <c:formatCode>General</c:formatCode>
                <c:ptCount val="5"/>
                <c:pt idx="0">
                  <c:v>2021</c:v>
                </c:pt>
                <c:pt idx="1">
                  <c:v>2022</c:v>
                </c:pt>
                <c:pt idx="2">
                  <c:v>2023</c:v>
                </c:pt>
                <c:pt idx="3">
                  <c:v>2024</c:v>
                </c:pt>
                <c:pt idx="4">
                  <c:v>2025</c:v>
                </c:pt>
              </c:numCache>
            </c:numRef>
          </c:cat>
          <c:val>
            <c:numRef>
              <c:f>Sheet1!$B$5:$F$5</c:f>
              <c:numCache>
                <c:formatCode>0.00%</c:formatCode>
                <c:ptCount val="5"/>
                <c:pt idx="0">
                  <c:v>8.0645161290322995E-2</c:v>
                </c:pt>
                <c:pt idx="1">
                  <c:v>2.3529411764706E-2</c:v>
                </c:pt>
                <c:pt idx="2">
                  <c:v>2.8571428571429001E-2</c:v>
                </c:pt>
                <c:pt idx="3">
                  <c:v>0</c:v>
                </c:pt>
                <c:pt idx="4">
                  <c:v>3.7234042553191002E-2</c:v>
                </c:pt>
              </c:numCache>
            </c:numRef>
          </c:val>
          <c:extLst>
            <c:ext xmlns:c16="http://schemas.microsoft.com/office/drawing/2014/chart" uri="{C3380CC4-5D6E-409C-BE32-E72D297353CC}">
              <c16:uniqueId val="{00000002-D8AA-47BA-8A05-B4E5E7685524}"/>
            </c:ext>
          </c:extLst>
        </c:ser>
        <c:ser>
          <c:idx val="3"/>
          <c:order val="3"/>
          <c:tx>
            <c:strRef>
              <c:f>Sheet1!$A$6</c:f>
              <c:strCache>
                <c:ptCount val="1"/>
                <c:pt idx="0">
                  <c:v>No growth or declines</c:v>
                </c:pt>
              </c:strCache>
            </c:strRef>
          </c:tx>
          <c:spPr>
            <a:solidFill>
              <a:srgbClr val="F6CA15"/>
            </a:solidFill>
            <a:ln>
              <a:noFill/>
            </a:ln>
            <a:effectLst/>
          </c:spPr>
          <c:cat>
            <c:numRef>
              <c:f>Sheet1!$B$2:$F$2</c:f>
              <c:numCache>
                <c:formatCode>General</c:formatCode>
                <c:ptCount val="5"/>
                <c:pt idx="0">
                  <c:v>2021</c:v>
                </c:pt>
                <c:pt idx="1">
                  <c:v>2022</c:v>
                </c:pt>
                <c:pt idx="2">
                  <c:v>2023</c:v>
                </c:pt>
                <c:pt idx="3">
                  <c:v>2024</c:v>
                </c:pt>
                <c:pt idx="4">
                  <c:v>2025</c:v>
                </c:pt>
              </c:numCache>
            </c:numRef>
          </c:cat>
          <c:val>
            <c:numRef>
              <c:f>Sheet1!$B$6:$F$6</c:f>
              <c:numCache>
                <c:formatCode>0.00%</c:formatCode>
                <c:ptCount val="5"/>
                <c:pt idx="0">
                  <c:v>9.6774193548386997E-2</c:v>
                </c:pt>
                <c:pt idx="1">
                  <c:v>5.8823529411765003E-2</c:v>
                </c:pt>
                <c:pt idx="2">
                  <c:v>6.6666666666666999E-2</c:v>
                </c:pt>
                <c:pt idx="3">
                  <c:v>9.2436974789915999E-2</c:v>
                </c:pt>
                <c:pt idx="4">
                  <c:v>9.0425531914893997E-2</c:v>
                </c:pt>
              </c:numCache>
            </c:numRef>
          </c:val>
          <c:extLst>
            <c:ext xmlns:c16="http://schemas.microsoft.com/office/drawing/2014/chart" uri="{C3380CC4-5D6E-409C-BE32-E72D297353CC}">
              <c16:uniqueId val="{00000003-D8AA-47BA-8A05-B4E5E7685524}"/>
            </c:ext>
          </c:extLst>
        </c:ser>
        <c:ser>
          <c:idx val="4"/>
          <c:order val="4"/>
          <c:tx>
            <c:strRef>
              <c:f>Sheet1!$A$7</c:f>
              <c:strCache>
                <c:ptCount val="1"/>
                <c:pt idx="0">
                  <c:v>Growth of 1% to 5%</c:v>
                </c:pt>
              </c:strCache>
            </c:strRef>
          </c:tx>
          <c:spPr>
            <a:solidFill>
              <a:srgbClr val="F1834C"/>
            </a:solidFill>
            <a:ln>
              <a:noFill/>
            </a:ln>
            <a:effectLst/>
          </c:spPr>
          <c:cat>
            <c:numRef>
              <c:f>Sheet1!$B$2:$F$2</c:f>
              <c:numCache>
                <c:formatCode>General</c:formatCode>
                <c:ptCount val="5"/>
                <c:pt idx="0">
                  <c:v>2021</c:v>
                </c:pt>
                <c:pt idx="1">
                  <c:v>2022</c:v>
                </c:pt>
                <c:pt idx="2">
                  <c:v>2023</c:v>
                </c:pt>
                <c:pt idx="3">
                  <c:v>2024</c:v>
                </c:pt>
                <c:pt idx="4">
                  <c:v>2025</c:v>
                </c:pt>
              </c:numCache>
            </c:numRef>
          </c:cat>
          <c:val>
            <c:numRef>
              <c:f>Sheet1!$B$7:$F$7</c:f>
              <c:numCache>
                <c:formatCode>0.00%</c:formatCode>
                <c:ptCount val="5"/>
                <c:pt idx="0">
                  <c:v>0.19354838709677</c:v>
                </c:pt>
                <c:pt idx="1">
                  <c:v>0.29411764705881999</c:v>
                </c:pt>
                <c:pt idx="2">
                  <c:v>0.30476190476190002</c:v>
                </c:pt>
                <c:pt idx="3">
                  <c:v>0.34453781512604997</c:v>
                </c:pt>
                <c:pt idx="4">
                  <c:v>0.32446808510637998</c:v>
                </c:pt>
              </c:numCache>
            </c:numRef>
          </c:val>
          <c:extLst>
            <c:ext xmlns:c16="http://schemas.microsoft.com/office/drawing/2014/chart" uri="{C3380CC4-5D6E-409C-BE32-E72D297353CC}">
              <c16:uniqueId val="{00000004-D8AA-47BA-8A05-B4E5E7685524}"/>
            </c:ext>
          </c:extLst>
        </c:ser>
        <c:ser>
          <c:idx val="5"/>
          <c:order val="5"/>
          <c:tx>
            <c:strRef>
              <c:f>Sheet1!$A$8</c:f>
              <c:strCache>
                <c:ptCount val="1"/>
                <c:pt idx="0">
                  <c:v>Growth of 6% to 10%</c:v>
                </c:pt>
              </c:strCache>
            </c:strRef>
          </c:tx>
          <c:spPr>
            <a:solidFill>
              <a:srgbClr val="EE3353"/>
            </a:solidFill>
            <a:ln w="25400">
              <a:noFill/>
            </a:ln>
            <a:effectLst/>
          </c:spPr>
          <c:cat>
            <c:numRef>
              <c:f>Sheet1!$B$2:$F$2</c:f>
              <c:numCache>
                <c:formatCode>General</c:formatCode>
                <c:ptCount val="5"/>
                <c:pt idx="0">
                  <c:v>2021</c:v>
                </c:pt>
                <c:pt idx="1">
                  <c:v>2022</c:v>
                </c:pt>
                <c:pt idx="2">
                  <c:v>2023</c:v>
                </c:pt>
                <c:pt idx="3">
                  <c:v>2024</c:v>
                </c:pt>
                <c:pt idx="4">
                  <c:v>2025</c:v>
                </c:pt>
              </c:numCache>
            </c:numRef>
          </c:cat>
          <c:val>
            <c:numRef>
              <c:f>Sheet1!$B$8:$F$8</c:f>
              <c:numCache>
                <c:formatCode>0.00%</c:formatCode>
                <c:ptCount val="5"/>
                <c:pt idx="0">
                  <c:v>0.26612903225806001</c:v>
                </c:pt>
                <c:pt idx="1">
                  <c:v>0.27058823529412002</c:v>
                </c:pt>
                <c:pt idx="2">
                  <c:v>0.25714285714286</c:v>
                </c:pt>
                <c:pt idx="3">
                  <c:v>0.3109243697479</c:v>
                </c:pt>
                <c:pt idx="4">
                  <c:v>0.23936170212766</c:v>
                </c:pt>
              </c:numCache>
            </c:numRef>
          </c:val>
          <c:extLst>
            <c:ext xmlns:c16="http://schemas.microsoft.com/office/drawing/2014/chart" uri="{C3380CC4-5D6E-409C-BE32-E72D297353CC}">
              <c16:uniqueId val="{00000005-D8AA-47BA-8A05-B4E5E7685524}"/>
            </c:ext>
          </c:extLst>
        </c:ser>
        <c:ser>
          <c:idx val="6"/>
          <c:order val="6"/>
          <c:tx>
            <c:strRef>
              <c:f>Sheet1!$A$9</c:f>
              <c:strCache>
                <c:ptCount val="1"/>
                <c:pt idx="0">
                  <c:v>Growth of more than 10%</c:v>
                </c:pt>
              </c:strCache>
            </c:strRef>
          </c:tx>
          <c:spPr>
            <a:solidFill>
              <a:srgbClr val="3E989E"/>
            </a:solidFill>
            <a:ln w="25400">
              <a:noFill/>
            </a:ln>
            <a:effectLst/>
          </c:spPr>
          <c:cat>
            <c:numRef>
              <c:f>Sheet1!$B$2:$F$2</c:f>
              <c:numCache>
                <c:formatCode>General</c:formatCode>
                <c:ptCount val="5"/>
                <c:pt idx="0">
                  <c:v>2021</c:v>
                </c:pt>
                <c:pt idx="1">
                  <c:v>2022</c:v>
                </c:pt>
                <c:pt idx="2">
                  <c:v>2023</c:v>
                </c:pt>
                <c:pt idx="3">
                  <c:v>2024</c:v>
                </c:pt>
                <c:pt idx="4">
                  <c:v>2025</c:v>
                </c:pt>
              </c:numCache>
            </c:numRef>
          </c:cat>
          <c:val>
            <c:numRef>
              <c:f>Sheet1!$B$9:$F$9</c:f>
              <c:numCache>
                <c:formatCode>0.00%</c:formatCode>
                <c:ptCount val="5"/>
                <c:pt idx="0">
                  <c:v>0.21774193548387</c:v>
                </c:pt>
                <c:pt idx="1">
                  <c:v>0.28235294117646997</c:v>
                </c:pt>
                <c:pt idx="2">
                  <c:v>0.24761904761904999</c:v>
                </c:pt>
                <c:pt idx="3">
                  <c:v>0.23529411764706001</c:v>
                </c:pt>
                <c:pt idx="4">
                  <c:v>0.23936170212766</c:v>
                </c:pt>
              </c:numCache>
            </c:numRef>
          </c:val>
          <c:extLst>
            <c:ext xmlns:c16="http://schemas.microsoft.com/office/drawing/2014/chart" uri="{C3380CC4-5D6E-409C-BE32-E72D297353CC}">
              <c16:uniqueId val="{00000006-D8AA-47BA-8A05-B4E5E7685524}"/>
            </c:ext>
          </c:extLst>
        </c:ser>
        <c:dLbls>
          <c:showLegendKey val="0"/>
          <c:showVal val="0"/>
          <c:showCatName val="0"/>
          <c:showSerName val="0"/>
          <c:showPercent val="0"/>
          <c:showBubbleSize val="0"/>
        </c:dLbls>
        <c:axId val="1387695648"/>
        <c:axId val="1387693728"/>
      </c:areaChart>
      <c:catAx>
        <c:axId val="13876956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7693728"/>
        <c:crosses val="autoZero"/>
        <c:auto val="1"/>
        <c:lblAlgn val="ctr"/>
        <c:lblOffset val="100"/>
        <c:noMultiLvlLbl val="0"/>
      </c:catAx>
      <c:valAx>
        <c:axId val="138769372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769564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c:v>
                </c:pt>
              </c:strCache>
            </c:strRef>
          </c:tx>
          <c:spPr>
            <a:solidFill>
              <a:srgbClr val="3E98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Non-US High GDP</c:v>
                </c:pt>
                <c:pt idx="2">
                  <c:v>Non-US Low GDP</c:v>
                </c:pt>
              </c:strCache>
            </c:strRef>
          </c:cat>
          <c:val>
            <c:numRef>
              <c:f>Sheet1!$B$2:$B$4</c:f>
              <c:numCache>
                <c:formatCode>0.0%</c:formatCode>
                <c:ptCount val="3"/>
                <c:pt idx="0">
                  <c:v>2.3E-2</c:v>
                </c:pt>
                <c:pt idx="1">
                  <c:v>0.02</c:v>
                </c:pt>
                <c:pt idx="2">
                  <c:v>3.3000000000000002E-2</c:v>
                </c:pt>
              </c:numCache>
            </c:numRef>
          </c:val>
          <c:extLst>
            <c:ext xmlns:c16="http://schemas.microsoft.com/office/drawing/2014/chart" uri="{C3380CC4-5D6E-409C-BE32-E72D297353CC}">
              <c16:uniqueId val="{00000000-3FDF-4536-A112-F45C5B3F6DE0}"/>
            </c:ext>
          </c:extLst>
        </c:ser>
        <c:ser>
          <c:idx val="1"/>
          <c:order val="1"/>
          <c:tx>
            <c:strRef>
              <c:f>Sheet1!$C$1</c:f>
              <c:strCache>
                <c:ptCount val="1"/>
                <c:pt idx="0">
                  <c:v>2021</c:v>
                </c:pt>
              </c:strCache>
            </c:strRef>
          </c:tx>
          <c:spPr>
            <a:solidFill>
              <a:srgbClr val="3D18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Non-US High GDP</c:v>
                </c:pt>
                <c:pt idx="2">
                  <c:v>Non-US Low GDP</c:v>
                </c:pt>
              </c:strCache>
            </c:strRef>
          </c:cat>
          <c:val>
            <c:numRef>
              <c:f>Sheet1!$C$2:$C$4</c:f>
              <c:numCache>
                <c:formatCode>0.0%</c:formatCode>
                <c:ptCount val="3"/>
                <c:pt idx="0">
                  <c:v>0.04</c:v>
                </c:pt>
                <c:pt idx="1">
                  <c:v>3.5000000000000003E-2</c:v>
                </c:pt>
                <c:pt idx="2">
                  <c:v>5.6000000000000001E-2</c:v>
                </c:pt>
              </c:numCache>
            </c:numRef>
          </c:val>
          <c:extLst>
            <c:ext xmlns:c16="http://schemas.microsoft.com/office/drawing/2014/chart" uri="{C3380CC4-5D6E-409C-BE32-E72D297353CC}">
              <c16:uniqueId val="{00000001-3FDF-4536-A112-F45C5B3F6DE0}"/>
            </c:ext>
          </c:extLst>
        </c:ser>
        <c:ser>
          <c:idx val="2"/>
          <c:order val="2"/>
          <c:tx>
            <c:strRef>
              <c:f>Sheet1!$D$1</c:f>
              <c:strCache>
                <c:ptCount val="1"/>
                <c:pt idx="0">
                  <c:v>2022</c:v>
                </c:pt>
              </c:strCache>
            </c:strRef>
          </c:tx>
          <c:spPr>
            <a:solidFill>
              <a:srgbClr val="EE335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Non-US High GDP</c:v>
                </c:pt>
                <c:pt idx="2">
                  <c:v>Non-US Low GDP</c:v>
                </c:pt>
              </c:strCache>
            </c:strRef>
          </c:cat>
          <c:val>
            <c:numRef>
              <c:f>Sheet1!$D$2:$D$4</c:f>
              <c:numCache>
                <c:formatCode>0.0%</c:formatCode>
                <c:ptCount val="3"/>
                <c:pt idx="0">
                  <c:v>0.06</c:v>
                </c:pt>
                <c:pt idx="1">
                  <c:v>5.7000000000000002E-2</c:v>
                </c:pt>
                <c:pt idx="2">
                  <c:v>8.6999999999999994E-2</c:v>
                </c:pt>
              </c:numCache>
            </c:numRef>
          </c:val>
          <c:extLst>
            <c:ext xmlns:c16="http://schemas.microsoft.com/office/drawing/2014/chart" uri="{C3380CC4-5D6E-409C-BE32-E72D297353CC}">
              <c16:uniqueId val="{00000002-3FDF-4536-A112-F45C5B3F6DE0}"/>
            </c:ext>
          </c:extLst>
        </c:ser>
        <c:ser>
          <c:idx val="3"/>
          <c:order val="3"/>
          <c:tx>
            <c:strRef>
              <c:f>Sheet1!$E$1</c:f>
              <c:strCache>
                <c:ptCount val="1"/>
                <c:pt idx="0">
                  <c:v>2023</c:v>
                </c:pt>
              </c:strCache>
            </c:strRef>
          </c:tx>
          <c:spPr>
            <a:solidFill>
              <a:srgbClr val="F6CA1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Non-US High GDP</c:v>
                </c:pt>
                <c:pt idx="2">
                  <c:v>Non-US Low GDP</c:v>
                </c:pt>
              </c:strCache>
            </c:strRef>
          </c:cat>
          <c:val>
            <c:numRef>
              <c:f>Sheet1!$E$2:$E$4</c:f>
              <c:numCache>
                <c:formatCode>0.0%</c:formatCode>
                <c:ptCount val="3"/>
                <c:pt idx="0">
                  <c:v>5.3999999999999999E-2</c:v>
                </c:pt>
                <c:pt idx="1">
                  <c:v>6.6000000000000003E-2</c:v>
                </c:pt>
                <c:pt idx="2">
                  <c:v>9.0999999999999998E-2</c:v>
                </c:pt>
              </c:numCache>
            </c:numRef>
          </c:val>
          <c:extLst>
            <c:ext xmlns:c16="http://schemas.microsoft.com/office/drawing/2014/chart" uri="{C3380CC4-5D6E-409C-BE32-E72D297353CC}">
              <c16:uniqueId val="{00000003-3FDF-4536-A112-F45C5B3F6DE0}"/>
            </c:ext>
          </c:extLst>
        </c:ser>
        <c:ser>
          <c:idx val="4"/>
          <c:order val="4"/>
          <c:tx>
            <c:strRef>
              <c:f>Sheet1!$F$1</c:f>
              <c:strCache>
                <c:ptCount val="1"/>
                <c:pt idx="0">
                  <c:v>2024</c:v>
                </c:pt>
              </c:strCache>
            </c:strRef>
          </c:tx>
          <c:spPr>
            <a:solidFill>
              <a:srgbClr val="F1834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Non-US High GDP</c:v>
                </c:pt>
                <c:pt idx="2">
                  <c:v>Non-US Low GDP</c:v>
                </c:pt>
              </c:strCache>
            </c:strRef>
          </c:cat>
          <c:val>
            <c:numRef>
              <c:f>Sheet1!$F$2:$F$4</c:f>
              <c:numCache>
                <c:formatCode>0.0%</c:formatCode>
                <c:ptCount val="3"/>
                <c:pt idx="0">
                  <c:v>5.1999999999999998E-2</c:v>
                </c:pt>
                <c:pt idx="1">
                  <c:v>0.05</c:v>
                </c:pt>
                <c:pt idx="2">
                  <c:v>0.09</c:v>
                </c:pt>
              </c:numCache>
            </c:numRef>
          </c:val>
          <c:extLst>
            <c:ext xmlns:c16="http://schemas.microsoft.com/office/drawing/2014/chart" uri="{C3380CC4-5D6E-409C-BE32-E72D297353CC}">
              <c16:uniqueId val="{00000004-3FDF-4536-A112-F45C5B3F6DE0}"/>
            </c:ext>
          </c:extLst>
        </c:ser>
        <c:dLbls>
          <c:dLblPos val="outEnd"/>
          <c:showLegendKey val="0"/>
          <c:showVal val="1"/>
          <c:showCatName val="0"/>
          <c:showSerName val="0"/>
          <c:showPercent val="0"/>
          <c:showBubbleSize val="0"/>
        </c:dLbls>
        <c:gapWidth val="219"/>
        <c:overlap val="-27"/>
        <c:axId val="444760112"/>
        <c:axId val="444760592"/>
      </c:barChart>
      <c:catAx>
        <c:axId val="44476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4760592"/>
        <c:crosses val="autoZero"/>
        <c:auto val="1"/>
        <c:lblAlgn val="ctr"/>
        <c:lblOffset val="100"/>
        <c:noMultiLvlLbl val="0"/>
      </c:catAx>
      <c:valAx>
        <c:axId val="44476059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47601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0.03442</cdr:y>
    </cdr:from>
    <cdr:to>
      <cdr:x>1</cdr:x>
      <cdr:y>0.1075</cdr:y>
    </cdr:to>
    <cdr:sp macro="" textlink="">
      <cdr:nvSpPr>
        <cdr:cNvPr id="2" name="Subtitle 3">
          <a:extLst xmlns:a="http://schemas.openxmlformats.org/drawingml/2006/main">
            <a:ext uri="{FF2B5EF4-FFF2-40B4-BE49-F238E27FC236}">
              <a16:creationId xmlns:a16="http://schemas.microsoft.com/office/drawing/2014/main" id="{8FE1D513-4FC4-ECEE-A1DB-B17A0D3FAF3A}"/>
            </a:ext>
          </a:extLst>
        </cdr:cNvPr>
        <cdr:cNvSpPr>
          <a:spLocks xmlns:a="http://schemas.openxmlformats.org/drawingml/2006/main" noGrp="1"/>
        </cdr:cNvSpPr>
      </cdr:nvSpPr>
      <cdr:spPr>
        <a:xfrm xmlns:a="http://schemas.openxmlformats.org/drawingml/2006/main">
          <a:off x="0" y="153704"/>
          <a:ext cx="8903856" cy="326301"/>
        </a:xfrm>
        <a:prstGeom xmlns:a="http://schemas.openxmlformats.org/drawingml/2006/main" prst="rect">
          <a:avLst/>
        </a:prstGeom>
      </cdr:spPr>
      <cdr:txBody>
        <a:bodyPr xmlns:a="http://schemas.openxmlformats.org/drawingml/2006/main">
          <a:normAutofit fontScale="92500" lnSpcReduction="10000"/>
        </a:bodyPr>
        <a:lstStyle xmlns:a="http://schemas.openxmlformats.org/drawingml/2006/main">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xmlns:a="http://schemas.openxmlformats.org/drawingml/2006/main">
          <a:r>
            <a:rPr lang="en-US" dirty="0">
              <a:solidFill>
                <a:schemeClr val="tx1"/>
              </a:solidFill>
            </a:rPr>
            <a:t>Annualized Worldwide GDP Growth 2023-2030</a:t>
          </a:r>
        </a:p>
        <a:p xmlns:a="http://schemas.openxmlformats.org/drawingml/2006/main">
          <a:endParaRPr lang="en-US" dirty="0"/>
        </a:p>
      </cdr:txBody>
    </cdr:sp>
  </cdr:relSizeAnchor>
  <cdr:relSizeAnchor xmlns:cdr="http://schemas.openxmlformats.org/drawingml/2006/chartDrawing">
    <cdr:from>
      <cdr:x>0.1378</cdr:x>
      <cdr:y>0.3932</cdr:y>
    </cdr:from>
    <cdr:to>
      <cdr:x>0.97757</cdr:x>
      <cdr:y>0.80147</cdr:y>
    </cdr:to>
    <cdr:sp macro="" textlink="">
      <cdr:nvSpPr>
        <cdr:cNvPr id="3" name="TextBox 2">
          <a:extLst xmlns:a="http://schemas.openxmlformats.org/drawingml/2006/main">
            <a:ext uri="{FF2B5EF4-FFF2-40B4-BE49-F238E27FC236}">
              <a16:creationId xmlns:a16="http://schemas.microsoft.com/office/drawing/2014/main" id="{70FCD8B3-B7F1-7C71-74DC-E1661DF5D452}"/>
            </a:ext>
          </a:extLst>
        </cdr:cNvPr>
        <cdr:cNvSpPr txBox="1"/>
      </cdr:nvSpPr>
      <cdr:spPr>
        <a:xfrm xmlns:a="http://schemas.openxmlformats.org/drawingml/2006/main">
          <a:off x="1226925" y="1755648"/>
          <a:ext cx="7477217" cy="18228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kern="1200" dirty="0"/>
            <a:t>The International Monetary Fund (IMF) downgraded its 2025 forecast for worldwide GDP growth from 3.3%</a:t>
          </a:r>
        </a:p>
        <a:p xmlns:a="http://schemas.openxmlformats.org/drawingml/2006/main">
          <a:r>
            <a:rPr lang="en-US" kern="1200" dirty="0"/>
            <a:t>to 2.8% due to concerns over trade wars and uncertainty caused by economic policies. Originally based on </a:t>
          </a:r>
        </a:p>
        <a:p xmlns:a="http://schemas.openxmlformats.org/drawingml/2006/main">
          <a:r>
            <a:rPr lang="en-US" sz="1100" kern="1200" dirty="0"/>
            <a:t>an upward revision in the United States, offsetting downward revisions among major economies, the current forecast</a:t>
          </a:r>
        </a:p>
        <a:p xmlns:a="http://schemas.openxmlformats.org/drawingml/2006/main">
          <a:r>
            <a:rPr lang="en-US" dirty="0"/>
            <a:t>reflects effective tariff rates at levels not seen in a century and a highly unpredictable environment. Global headline</a:t>
          </a:r>
        </a:p>
        <a:p xmlns:a="http://schemas.openxmlformats.org/drawingml/2006/main">
          <a:r>
            <a:rPr lang="en-US" dirty="0"/>
            <a:t>Inflation is expected to decline at a slightly slower pace than what was expected</a:t>
          </a:r>
        </a:p>
        <a:p xmlns:a="http://schemas.openxmlformats.org/drawingml/2006/main">
          <a:endParaRPr lang="en-US" kern="1200" dirty="0"/>
        </a:p>
        <a:p xmlns:a="http://schemas.openxmlformats.org/drawingml/2006/main">
          <a:r>
            <a:rPr lang="en-US" kern="1200" dirty="0"/>
            <a:t>In April, the IMF stated: “After enduring a prolonged and unprecedented series of shocks, the global economy</a:t>
          </a:r>
        </a:p>
        <a:p xmlns:a="http://schemas.openxmlformats.org/drawingml/2006/main">
          <a:r>
            <a:rPr lang="en-US" kern="1200" dirty="0"/>
            <a:t>appeared to have stabilized, with steady yet underwhelming growth rates. However, the landscape has changed </a:t>
          </a:r>
        </a:p>
        <a:p xmlns:a="http://schemas.openxmlformats.org/drawingml/2006/main">
          <a:r>
            <a:rPr lang="en-US" kern="1200" dirty="0"/>
            <a:t>as governments around the world reorder policy priorities and uncertainties have climbed to new highs." </a:t>
          </a:r>
          <a:endParaRPr lang="en-US" sz="1100" kern="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0.71741</cdr:x>
      <cdr:y>0.79379</cdr:y>
    </cdr:from>
    <cdr:to>
      <cdr:x>0.74848</cdr:x>
      <cdr:y>0.82821</cdr:y>
    </cdr:to>
    <cdr:sp macro="" textlink="">
      <cdr:nvSpPr>
        <cdr:cNvPr id="3" name="Isosceles Triangle 2">
          <a:extLst xmlns:a="http://schemas.openxmlformats.org/drawingml/2006/main">
            <a:ext uri="{FF2B5EF4-FFF2-40B4-BE49-F238E27FC236}">
              <a16:creationId xmlns:a16="http://schemas.microsoft.com/office/drawing/2014/main" id="{7FD04917-B93D-6AD1-B7B2-EB6014DB5519}"/>
            </a:ext>
          </a:extLst>
        </cdr:cNvPr>
        <cdr:cNvSpPr/>
      </cdr:nvSpPr>
      <cdr:spPr>
        <a:xfrm xmlns:a="http://schemas.openxmlformats.org/drawingml/2006/main">
          <a:off x="4837750" y="3958809"/>
          <a:ext cx="209517" cy="171660"/>
        </a:xfrm>
        <a:prstGeom xmlns:a="http://schemas.openxmlformats.org/drawingml/2006/main" prst="triangle">
          <a:avLst/>
        </a:prstGeom>
        <a:solidFill xmlns:a="http://schemas.openxmlformats.org/drawingml/2006/main">
          <a:srgbClr val="3E989E"/>
        </a:solidFill>
      </cdr:spPr>
      <cdr:style>
        <a:lnRef xmlns:a="http://schemas.openxmlformats.org/drawingml/2006/main" idx="2">
          <a:schemeClr val="accent6">
            <a:shade val="15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CD2EEB-C186-4E03-9ECD-ED779C37C9C5}" type="datetimeFigureOut">
              <a:rPr lang="en-US" smtClean="0"/>
              <a:t>6/20/2025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5C0B8F-1AEF-4AEF-8DDD-F93157943A8B}" type="slidenum">
              <a:rPr lang="en-US" smtClean="0"/>
              <a:t>‹#›</a:t>
            </a:fld>
            <a:endParaRPr lang="en-US"/>
          </a:p>
        </p:txBody>
      </p:sp>
    </p:spTree>
    <p:extLst>
      <p:ext uri="{BB962C8B-B14F-4D97-AF65-F5344CB8AC3E}">
        <p14:creationId xmlns:p14="http://schemas.microsoft.com/office/powerpoint/2010/main" val="2936997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C0B8F-1AEF-4AEF-8DDD-F93157943A8B}" type="slidenum">
              <a:rPr lang="en-US" smtClean="0"/>
              <a:t>3</a:t>
            </a:fld>
            <a:endParaRPr lang="en-US"/>
          </a:p>
        </p:txBody>
      </p:sp>
    </p:spTree>
    <p:extLst>
      <p:ext uri="{BB962C8B-B14F-4D97-AF65-F5344CB8AC3E}">
        <p14:creationId xmlns:p14="http://schemas.microsoft.com/office/powerpoint/2010/main" val="2666987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8399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think investors tend to like being farther to the left on this, putting money up in the disruption phase. Some may like to be more to the right. I would maybe note that for things like conf &amp; collab, we’re probably still a fair bit to the left. Other sectors like, say, hospitality, I would say we’re more to the right. However, I would also emphasize here that as a tech sector, our baseline always involves a meaningful amount of disruption. So while we’re settling into long-term norms, that doesn’t mean an end to dynamism and innovation!</a:t>
            </a:r>
          </a:p>
        </p:txBody>
      </p:sp>
      <p:sp>
        <p:nvSpPr>
          <p:cNvPr id="4" name="Slide Number Placeholder 3"/>
          <p:cNvSpPr>
            <a:spLocks noGrp="1"/>
          </p:cNvSpPr>
          <p:nvPr>
            <p:ph type="sldNum" sz="quarter" idx="5"/>
          </p:nvPr>
        </p:nvSpPr>
        <p:spPr/>
        <p:txBody>
          <a:bodyPr/>
          <a:lstStyle/>
          <a:p>
            <a:fld id="{275C0B8F-1AEF-4AEF-8DDD-F93157943A8B}" type="slidenum">
              <a:rPr lang="en-US" smtClean="0"/>
              <a:t>10</a:t>
            </a:fld>
            <a:endParaRPr lang="en-US"/>
          </a:p>
        </p:txBody>
      </p:sp>
    </p:spTree>
    <p:extLst>
      <p:ext uri="{BB962C8B-B14F-4D97-AF65-F5344CB8AC3E}">
        <p14:creationId xmlns:p14="http://schemas.microsoft.com/office/powerpoint/2010/main" val="2452026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would just note that our pro AV is nominal and GDP is real. If you convert GDP to nominal, that could close or overwhelm the gap. However, if you converted pro AV to real, I think the gap would stay.</a:t>
            </a:r>
          </a:p>
          <a:p>
            <a:r>
              <a:rPr lang="en-US"/>
              <a:t>Actually, another note: The GDP vs AV gap is bigger in Europe, where GDP growth is pretty anemic. The global GDP number looks better in part thanks to countries like India that are seeing big gains. So AV is relatively stronger in Europe. Also, European inflation is lower, so that mitigates the “real vs nominal” concern.</a:t>
            </a:r>
          </a:p>
        </p:txBody>
      </p:sp>
      <p:sp>
        <p:nvSpPr>
          <p:cNvPr id="4" name="Slide Number Placeholder 3"/>
          <p:cNvSpPr>
            <a:spLocks noGrp="1"/>
          </p:cNvSpPr>
          <p:nvPr>
            <p:ph type="sldNum" sz="quarter" idx="5"/>
          </p:nvPr>
        </p:nvSpPr>
        <p:spPr/>
        <p:txBody>
          <a:bodyPr/>
          <a:lstStyle/>
          <a:p>
            <a:fld id="{275C0B8F-1AEF-4AEF-8DDD-F93157943A8B}" type="slidenum">
              <a:rPr lang="en-US" smtClean="0"/>
              <a:t>13</a:t>
            </a:fld>
            <a:endParaRPr lang="en-US"/>
          </a:p>
        </p:txBody>
      </p:sp>
    </p:spTree>
    <p:extLst>
      <p:ext uri="{BB962C8B-B14F-4D97-AF65-F5344CB8AC3E}">
        <p14:creationId xmlns:p14="http://schemas.microsoft.com/office/powerpoint/2010/main" val="2617591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2705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C0B8F-1AEF-4AEF-8DDD-F93157943A8B}" type="slidenum">
              <a:rPr lang="en-US" smtClean="0"/>
              <a:t>16</a:t>
            </a:fld>
            <a:endParaRPr lang="en-US"/>
          </a:p>
        </p:txBody>
      </p:sp>
    </p:spTree>
    <p:extLst>
      <p:ext uri="{BB962C8B-B14F-4D97-AF65-F5344CB8AC3E}">
        <p14:creationId xmlns:p14="http://schemas.microsoft.com/office/powerpoint/2010/main" val="736913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5C0B8F-1AEF-4AEF-8DDD-F93157943A8B}" type="slidenum">
              <a:rPr lang="en-US" smtClean="0"/>
              <a:t>26</a:t>
            </a:fld>
            <a:endParaRPr lang="en-US"/>
          </a:p>
        </p:txBody>
      </p:sp>
    </p:spTree>
    <p:extLst>
      <p:ext uri="{BB962C8B-B14F-4D97-AF65-F5344CB8AC3E}">
        <p14:creationId xmlns:p14="http://schemas.microsoft.com/office/powerpoint/2010/main" val="189900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32428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962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54632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3.jpe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8.jpe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9.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7.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0.jpe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1.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21.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1.jpe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2.jpe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2.jpe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3.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25.svg"/></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27.png"/><Relationship Id="rId7" Type="http://schemas.openxmlformats.org/officeDocument/2006/relationships/image" Target="../media/image79.png"/><Relationship Id="rId2" Type="http://schemas.openxmlformats.org/officeDocument/2006/relationships/image" Target="../media/image104.jpeg"/><Relationship Id="rId1" Type="http://schemas.openxmlformats.org/officeDocument/2006/relationships/slideMaster" Target="../slideMasters/slideMaster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8.svg"/><Relationship Id="rId9"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2.jpe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05.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83.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6.jpe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7.jpe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8.jpe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2.jpe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7.jpe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4.jpe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09.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83.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9.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7.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9.jpe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Master" Target="../slideMasters/slideMaster2.xml"/><Relationship Id="rId4" Type="http://schemas.openxmlformats.org/officeDocument/2006/relationships/image" Target="../media/image113.emf"/></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1.png"/><Relationship Id="rId1" Type="http://schemas.openxmlformats.org/officeDocument/2006/relationships/slideMaster" Target="../slideMasters/slideMaster2.xml"/><Relationship Id="rId5" Type="http://schemas.openxmlformats.org/officeDocument/2006/relationships/image" Target="../media/image113.emf"/><Relationship Id="rId4" Type="http://schemas.openxmlformats.org/officeDocument/2006/relationships/image" Target="../media/image112.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1.png"/><Relationship Id="rId1" Type="http://schemas.openxmlformats.org/officeDocument/2006/relationships/slideMaster" Target="../slideMasters/slideMaster2.xml"/><Relationship Id="rId4" Type="http://schemas.openxmlformats.org/officeDocument/2006/relationships/image" Target="../media/image117.emf"/></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21.svg"/></Relationships>
</file>

<file path=ppt/slideLayouts/_rels/slideLayout140.xml.rels><?xml version="1.0" encoding="UTF-8" standalone="yes"?>
<Relationships xmlns="http://schemas.openxmlformats.org/package/2006/relationships"><Relationship Id="rId3" Type="http://schemas.openxmlformats.org/officeDocument/2006/relationships/hyperlink" Target="mailto:customersuccess@omdia.com" TargetMode="External"/><Relationship Id="rId2" Type="http://schemas.openxmlformats.org/officeDocument/2006/relationships/image" Target="../media/image122.png"/><Relationship Id="rId1" Type="http://schemas.openxmlformats.org/officeDocument/2006/relationships/slideMaster" Target="../slideMasters/slideMaster2.xml"/><Relationship Id="rId5" Type="http://schemas.openxmlformats.org/officeDocument/2006/relationships/image" Target="../media/image124.svg"/><Relationship Id="rId4" Type="http://schemas.openxmlformats.org/officeDocument/2006/relationships/image" Target="../media/image12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25.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8.sv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3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9.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8.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1.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7.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21.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jpe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5.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25.sv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56.jpeg"/><Relationship Id="rId1" Type="http://schemas.openxmlformats.org/officeDocument/2006/relationships/slideMaster" Target="../slideMasters/slideMaster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8.svg"/><Relationship Id="rId9"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8.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1.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3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9.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9.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3.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4.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5.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6.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7.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8.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2.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3.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7.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5.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21.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5.jpe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7.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25.sv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27.png"/><Relationship Id="rId7"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Master" Target="../slideMasters/slideMaster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8.svg"/><Relationship Id="rId9"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8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4.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5.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6.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5.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8.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7.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83.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5.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9.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8.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9.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0.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1.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2.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3.jpe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8.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4.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5.jpe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6.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2D55B-453B-274B-9FDA-E36BBA886D97}"/>
              </a:ext>
            </a:extLst>
          </p:cNvPr>
          <p:cNvSpPr>
            <a:spLocks noGrp="1"/>
          </p:cNvSpPr>
          <p:nvPr>
            <p:ph type="ctrTitle"/>
          </p:nvPr>
        </p:nvSpPr>
        <p:spPr>
          <a:xfrm>
            <a:off x="2084434" y="1427163"/>
            <a:ext cx="8003459" cy="2387600"/>
          </a:xfrm>
        </p:spPr>
        <p:txBody>
          <a:bodyPr anchor="b">
            <a:normAutofit/>
          </a:bodyPr>
          <a:lstStyle>
            <a:lvl1pPr algn="ctr">
              <a:defRPr sz="4400">
                <a:solidFill>
                  <a:srgbClr val="F6CA15"/>
                </a:solidFill>
              </a:defRPr>
            </a:lvl1pPr>
          </a:lstStyle>
          <a:p>
            <a:r>
              <a:rPr lang="en-US"/>
              <a:t>Click to edit Master title style</a:t>
            </a:r>
          </a:p>
        </p:txBody>
      </p:sp>
      <p:sp>
        <p:nvSpPr>
          <p:cNvPr id="3" name="Subtitle 2">
            <a:extLst>
              <a:ext uri="{FF2B5EF4-FFF2-40B4-BE49-F238E27FC236}">
                <a16:creationId xmlns:a16="http://schemas.microsoft.com/office/drawing/2014/main" id="{F63DCB36-5E0C-5541-8420-8FB77A369720}"/>
              </a:ext>
            </a:extLst>
          </p:cNvPr>
          <p:cNvSpPr>
            <a:spLocks noGrp="1"/>
          </p:cNvSpPr>
          <p:nvPr>
            <p:ph type="subTitle" idx="1"/>
          </p:nvPr>
        </p:nvSpPr>
        <p:spPr>
          <a:xfrm>
            <a:off x="1956618" y="3838006"/>
            <a:ext cx="8003459" cy="1655762"/>
          </a:xfrm>
          <a:prstGeom prst="rect">
            <a:avLst/>
          </a:prstGeo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67E175F8-4326-F145-ADE1-14943C6811C9}"/>
              </a:ext>
            </a:extLst>
          </p:cNvPr>
          <p:cNvSpPr>
            <a:spLocks noGrp="1"/>
          </p:cNvSpPr>
          <p:nvPr>
            <p:ph type="sldNum" sz="quarter" idx="12"/>
          </p:nvPr>
        </p:nvSpPr>
        <p:spPr/>
        <p:txBody>
          <a:bodyPr/>
          <a:lstStyle/>
          <a:p>
            <a:fld id="{0A7ED016-38C9-284D-A280-B4B6BC3963EC}" type="slidenum">
              <a:rPr lang="en-US" smtClean="0"/>
              <a:t>‹#›</a:t>
            </a:fld>
            <a:endParaRPr lang="en-US"/>
          </a:p>
        </p:txBody>
      </p:sp>
      <p:pic>
        <p:nvPicPr>
          <p:cNvPr id="10" name="Picture 9">
            <a:extLst>
              <a:ext uri="{FF2B5EF4-FFF2-40B4-BE49-F238E27FC236}">
                <a16:creationId xmlns:a16="http://schemas.microsoft.com/office/drawing/2014/main" id="{8724FA5E-4A3A-354F-90B4-D6BDBD570BF3}"/>
              </a:ext>
            </a:extLst>
          </p:cNvPr>
          <p:cNvPicPr>
            <a:picLocks noChangeAspect="1"/>
          </p:cNvPicPr>
          <p:nvPr userDrawn="1"/>
        </p:nvPicPr>
        <p:blipFill>
          <a:blip r:embed="rId3"/>
          <a:stretch>
            <a:fillRect/>
          </a:stretch>
        </p:blipFill>
        <p:spPr>
          <a:xfrm>
            <a:off x="5600328" y="5733445"/>
            <a:ext cx="991345" cy="799472"/>
          </a:xfrm>
          <a:prstGeom prst="rect">
            <a:avLst/>
          </a:prstGeom>
        </p:spPr>
      </p:pic>
    </p:spTree>
    <p:extLst>
      <p:ext uri="{BB962C8B-B14F-4D97-AF65-F5344CB8AC3E}">
        <p14:creationId xmlns:p14="http://schemas.microsoft.com/office/powerpoint/2010/main" val="195262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EE465-C4E6-0343-8AE9-3B85852E5319}"/>
              </a:ext>
            </a:extLst>
          </p:cNvPr>
          <p:cNvSpPr>
            <a:spLocks noGrp="1"/>
          </p:cNvSpPr>
          <p:nvPr>
            <p:ph type="title"/>
          </p:nvPr>
        </p:nvSpPr>
        <p:spPr>
          <a:xfrm>
            <a:off x="4130566" y="968027"/>
            <a:ext cx="7434500" cy="750727"/>
          </a:xfrm>
        </p:spPr>
        <p:txBody>
          <a:bodyPr anchor="b">
            <a:normAutofit/>
          </a:bodyPr>
          <a:lstStyle>
            <a:lvl1pPr>
              <a:defRPr sz="3200" b="0">
                <a:solidFill>
                  <a:srgbClr val="EE3353"/>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817B0DF1-9837-774D-8603-B4E200F534F9}"/>
              </a:ext>
            </a:extLst>
          </p:cNvPr>
          <p:cNvSpPr>
            <a:spLocks noGrp="1"/>
          </p:cNvSpPr>
          <p:nvPr>
            <p:ph type="sldNum" sz="quarter" idx="12"/>
          </p:nvPr>
        </p:nvSpPr>
        <p:spPr/>
        <p:txBody>
          <a:bodyPr/>
          <a:lstStyle/>
          <a:p>
            <a:fld id="{0A7ED016-38C9-284D-A280-B4B6BC3963EC}" type="slidenum">
              <a:rPr lang="en-US" smtClean="0"/>
              <a:t>‹#›</a:t>
            </a:fld>
            <a:endParaRPr lang="en-US"/>
          </a:p>
        </p:txBody>
      </p:sp>
      <p:pic>
        <p:nvPicPr>
          <p:cNvPr id="24" name="Picture 23">
            <a:extLst>
              <a:ext uri="{FF2B5EF4-FFF2-40B4-BE49-F238E27FC236}">
                <a16:creationId xmlns:a16="http://schemas.microsoft.com/office/drawing/2014/main" id="{7F21BACE-553E-5743-9E98-D8B5D2E99241}"/>
              </a:ext>
            </a:extLst>
          </p:cNvPr>
          <p:cNvPicPr>
            <a:picLocks noChangeAspect="1"/>
          </p:cNvPicPr>
          <p:nvPr userDrawn="1"/>
        </p:nvPicPr>
        <p:blipFill>
          <a:blip r:embed="rId3"/>
          <a:stretch>
            <a:fillRect/>
          </a:stretch>
        </p:blipFill>
        <p:spPr>
          <a:xfrm>
            <a:off x="100859" y="6286417"/>
            <a:ext cx="615548" cy="496409"/>
          </a:xfrm>
          <a:prstGeom prst="rect">
            <a:avLst/>
          </a:prstGeom>
        </p:spPr>
      </p:pic>
      <p:sp>
        <p:nvSpPr>
          <p:cNvPr id="12" name="Text Placeholder 16">
            <a:extLst>
              <a:ext uri="{FF2B5EF4-FFF2-40B4-BE49-F238E27FC236}">
                <a16:creationId xmlns:a16="http://schemas.microsoft.com/office/drawing/2014/main" id="{453B46F9-049C-6641-BCF8-5ADEF1D79393}"/>
              </a:ext>
            </a:extLst>
          </p:cNvPr>
          <p:cNvSpPr>
            <a:spLocks noGrp="1"/>
          </p:cNvSpPr>
          <p:nvPr>
            <p:ph type="body" sz="quarter" idx="15"/>
          </p:nvPr>
        </p:nvSpPr>
        <p:spPr>
          <a:xfrm>
            <a:off x="4130566" y="2115809"/>
            <a:ext cx="3552496" cy="3885598"/>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6">
            <a:extLst>
              <a:ext uri="{FF2B5EF4-FFF2-40B4-BE49-F238E27FC236}">
                <a16:creationId xmlns:a16="http://schemas.microsoft.com/office/drawing/2014/main" id="{A0FD1FD8-BE7C-7C4B-86C3-35182035EE97}"/>
              </a:ext>
            </a:extLst>
          </p:cNvPr>
          <p:cNvSpPr>
            <a:spLocks noGrp="1"/>
          </p:cNvSpPr>
          <p:nvPr>
            <p:ph type="body" sz="quarter" idx="16"/>
          </p:nvPr>
        </p:nvSpPr>
        <p:spPr>
          <a:xfrm>
            <a:off x="8012570" y="2115809"/>
            <a:ext cx="3552496" cy="3885598"/>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BC324153-4DBB-4E45-9490-CA747596868D}"/>
              </a:ext>
            </a:extLst>
          </p:cNvPr>
          <p:cNvSpPr>
            <a:spLocks noGrp="1"/>
          </p:cNvSpPr>
          <p:nvPr>
            <p:ph type="pic" sz="quarter" idx="17"/>
          </p:nvPr>
        </p:nvSpPr>
        <p:spPr>
          <a:xfrm>
            <a:off x="809625" y="968375"/>
            <a:ext cx="2952750" cy="3635375"/>
          </a:xfrm>
          <a:prstGeom prst="rect">
            <a:avLst/>
          </a:prstGeom>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36945008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EE465-C4E6-0343-8AE9-3B85852E5319}"/>
              </a:ext>
            </a:extLst>
          </p:cNvPr>
          <p:cNvSpPr>
            <a:spLocks noGrp="1"/>
          </p:cNvSpPr>
          <p:nvPr>
            <p:ph type="title"/>
          </p:nvPr>
        </p:nvSpPr>
        <p:spPr>
          <a:xfrm>
            <a:off x="4130566" y="968027"/>
            <a:ext cx="7434500" cy="750727"/>
          </a:xfrm>
        </p:spPr>
        <p:txBody>
          <a:bodyPr anchor="b">
            <a:normAutofit/>
          </a:bodyPr>
          <a:lstStyle>
            <a:lvl1pPr>
              <a:defRPr sz="3200" b="0">
                <a:solidFill>
                  <a:srgbClr val="3E989E"/>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817B0DF1-9837-774D-8603-B4E200F534F9}"/>
              </a:ext>
            </a:extLst>
          </p:cNvPr>
          <p:cNvSpPr>
            <a:spLocks noGrp="1"/>
          </p:cNvSpPr>
          <p:nvPr>
            <p:ph type="sldNum" sz="quarter" idx="12"/>
          </p:nvPr>
        </p:nvSpPr>
        <p:spPr/>
        <p:txBody>
          <a:bodyPr/>
          <a:lstStyle/>
          <a:p>
            <a:fld id="{0A7ED016-38C9-284D-A280-B4B6BC3963EC}" type="slidenum">
              <a:rPr lang="en-US" smtClean="0"/>
              <a:t>‹#›</a:t>
            </a:fld>
            <a:endParaRPr lang="en-US"/>
          </a:p>
        </p:txBody>
      </p:sp>
      <p:pic>
        <p:nvPicPr>
          <p:cNvPr id="24" name="Picture 23">
            <a:extLst>
              <a:ext uri="{FF2B5EF4-FFF2-40B4-BE49-F238E27FC236}">
                <a16:creationId xmlns:a16="http://schemas.microsoft.com/office/drawing/2014/main" id="{7F21BACE-553E-5743-9E98-D8B5D2E99241}"/>
              </a:ext>
            </a:extLst>
          </p:cNvPr>
          <p:cNvPicPr>
            <a:picLocks noChangeAspect="1"/>
          </p:cNvPicPr>
          <p:nvPr userDrawn="1"/>
        </p:nvPicPr>
        <p:blipFill>
          <a:blip r:embed="rId3"/>
          <a:stretch>
            <a:fillRect/>
          </a:stretch>
        </p:blipFill>
        <p:spPr>
          <a:xfrm>
            <a:off x="100859" y="6286417"/>
            <a:ext cx="615548" cy="496409"/>
          </a:xfrm>
          <a:prstGeom prst="rect">
            <a:avLst/>
          </a:prstGeom>
        </p:spPr>
      </p:pic>
      <p:sp>
        <p:nvSpPr>
          <p:cNvPr id="12" name="Text Placeholder 16">
            <a:extLst>
              <a:ext uri="{FF2B5EF4-FFF2-40B4-BE49-F238E27FC236}">
                <a16:creationId xmlns:a16="http://schemas.microsoft.com/office/drawing/2014/main" id="{453B46F9-049C-6641-BCF8-5ADEF1D79393}"/>
              </a:ext>
            </a:extLst>
          </p:cNvPr>
          <p:cNvSpPr>
            <a:spLocks noGrp="1"/>
          </p:cNvSpPr>
          <p:nvPr>
            <p:ph type="body" sz="quarter" idx="15"/>
          </p:nvPr>
        </p:nvSpPr>
        <p:spPr>
          <a:xfrm>
            <a:off x="4130566" y="2115809"/>
            <a:ext cx="3552496" cy="3885598"/>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6">
            <a:extLst>
              <a:ext uri="{FF2B5EF4-FFF2-40B4-BE49-F238E27FC236}">
                <a16:creationId xmlns:a16="http://schemas.microsoft.com/office/drawing/2014/main" id="{A0FD1FD8-BE7C-7C4B-86C3-35182035EE97}"/>
              </a:ext>
            </a:extLst>
          </p:cNvPr>
          <p:cNvSpPr>
            <a:spLocks noGrp="1"/>
          </p:cNvSpPr>
          <p:nvPr>
            <p:ph type="body" sz="quarter" idx="16"/>
          </p:nvPr>
        </p:nvSpPr>
        <p:spPr>
          <a:xfrm>
            <a:off x="8012570" y="2115809"/>
            <a:ext cx="3552496" cy="3885598"/>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BC324153-4DBB-4E45-9490-CA747596868D}"/>
              </a:ext>
            </a:extLst>
          </p:cNvPr>
          <p:cNvSpPr>
            <a:spLocks noGrp="1"/>
          </p:cNvSpPr>
          <p:nvPr>
            <p:ph type="pic" sz="quarter" idx="17"/>
          </p:nvPr>
        </p:nvSpPr>
        <p:spPr>
          <a:xfrm>
            <a:off x="809625" y="968375"/>
            <a:ext cx="2952750" cy="3635375"/>
          </a:xfrm>
          <a:prstGeom prst="rect">
            <a:avLst/>
          </a:prstGeom>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6453030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9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805609-E197-994B-9494-E27BA6457787}"/>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58E1DDE-4257-1740-BC0D-0E15C1328720}"/>
              </a:ext>
            </a:extLst>
          </p:cNvPr>
          <p:cNvSpPr>
            <a:spLocks noGrp="1"/>
          </p:cNvSpPr>
          <p:nvPr>
            <p:ph type="title"/>
          </p:nvPr>
        </p:nvSpPr>
        <p:spPr>
          <a:xfrm>
            <a:off x="928250" y="1637121"/>
            <a:ext cx="4204191" cy="1086413"/>
          </a:xfrm>
        </p:spPr>
        <p:txBody>
          <a:bodyPr anchor="ctr">
            <a:normAutofit/>
          </a:bodyPr>
          <a:lstStyle>
            <a:lvl1pPr algn="l">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BF842741-6193-A545-A589-5B3DBB8E0CF4}"/>
              </a:ext>
            </a:extLst>
          </p:cNvPr>
          <p:cNvSpPr>
            <a:spLocks noGrp="1"/>
          </p:cNvSpPr>
          <p:nvPr>
            <p:ph type="subTitle" idx="1"/>
          </p:nvPr>
        </p:nvSpPr>
        <p:spPr>
          <a:xfrm>
            <a:off x="928250" y="2747722"/>
            <a:ext cx="4204191" cy="326297"/>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A653535C-B1A3-7D4D-BFD7-EF48C1794303}"/>
              </a:ext>
            </a:extLst>
          </p:cNvPr>
          <p:cNvSpPr>
            <a:spLocks noGrp="1"/>
          </p:cNvSpPr>
          <p:nvPr>
            <p:ph type="body" sz="quarter" idx="16"/>
          </p:nvPr>
        </p:nvSpPr>
        <p:spPr>
          <a:xfrm>
            <a:off x="928250" y="3539614"/>
            <a:ext cx="3614254" cy="1799301"/>
          </a:xfrm>
          <a:prstGeom prst="rect">
            <a:avLst/>
          </a:prstGeom>
        </p:spPr>
        <p:txBody>
          <a:bodyPr>
            <a:noAutofit/>
          </a:bodyPr>
          <a:lstStyle>
            <a:lvl1pPr marL="0" indent="0" algn="l">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1" name="Text Placeholder 13">
            <a:extLst>
              <a:ext uri="{FF2B5EF4-FFF2-40B4-BE49-F238E27FC236}">
                <a16:creationId xmlns:a16="http://schemas.microsoft.com/office/drawing/2014/main" id="{1DA73C1F-8820-F746-920B-0CBC2DDF1835}"/>
              </a:ext>
            </a:extLst>
          </p:cNvPr>
          <p:cNvSpPr>
            <a:spLocks noGrp="1"/>
          </p:cNvSpPr>
          <p:nvPr>
            <p:ph type="body" sz="quarter" idx="14" hasCustomPrompt="1"/>
          </p:nvPr>
        </p:nvSpPr>
        <p:spPr>
          <a:xfrm>
            <a:off x="8603224" y="805718"/>
            <a:ext cx="3291349" cy="452810"/>
          </a:xfrm>
          <a:prstGeom prst="rect">
            <a:avLst/>
          </a:prstGeom>
        </p:spPr>
        <p:txBody>
          <a:bodyPr anchor="ctr">
            <a:noAutofit/>
          </a:bodyPr>
          <a:lstStyle>
            <a:lvl1pPr marL="0" indent="0" algn="l">
              <a:buNone/>
              <a:defRPr sz="4000" b="1" i="0">
                <a:solidFill>
                  <a:srgbClr val="3E989E"/>
                </a:solidFill>
                <a:latin typeface="Century Gothic" panose="020B0502020202020204" pitchFamily="34" charset="0"/>
              </a:defRPr>
            </a:lvl1pPr>
          </a:lstStyle>
          <a:p>
            <a:pPr lvl="0"/>
            <a:r>
              <a:rPr lang="en-US"/>
              <a:t>100</a:t>
            </a:r>
          </a:p>
        </p:txBody>
      </p:sp>
      <p:sp>
        <p:nvSpPr>
          <p:cNvPr id="12" name="Text Placeholder 17">
            <a:extLst>
              <a:ext uri="{FF2B5EF4-FFF2-40B4-BE49-F238E27FC236}">
                <a16:creationId xmlns:a16="http://schemas.microsoft.com/office/drawing/2014/main" id="{07316F82-3A83-EC4D-903D-7C960D3790A8}"/>
              </a:ext>
            </a:extLst>
          </p:cNvPr>
          <p:cNvSpPr>
            <a:spLocks noGrp="1"/>
          </p:cNvSpPr>
          <p:nvPr>
            <p:ph type="body" sz="quarter" idx="17" hasCustomPrompt="1"/>
          </p:nvPr>
        </p:nvSpPr>
        <p:spPr>
          <a:xfrm>
            <a:off x="8603225" y="1258528"/>
            <a:ext cx="3291348" cy="1170040"/>
          </a:xfrm>
          <a:prstGeom prst="rect">
            <a:avLst/>
          </a:prstGeom>
        </p:spPr>
        <p:txBody>
          <a:bodyPr>
            <a:noAutofit/>
          </a:bodyPr>
          <a:lstStyle>
            <a:lvl1pPr marL="0" indent="0" algn="l">
              <a:buNone/>
              <a:defRPr sz="2000">
                <a:solidFill>
                  <a:srgbClr val="3D1833"/>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Statistical Description</a:t>
            </a:r>
          </a:p>
        </p:txBody>
      </p:sp>
      <p:sp>
        <p:nvSpPr>
          <p:cNvPr id="13" name="Picture Placeholder 12">
            <a:extLst>
              <a:ext uri="{FF2B5EF4-FFF2-40B4-BE49-F238E27FC236}">
                <a16:creationId xmlns:a16="http://schemas.microsoft.com/office/drawing/2014/main" id="{51F80343-E952-B64F-A2D8-1515C2BE468E}"/>
              </a:ext>
            </a:extLst>
          </p:cNvPr>
          <p:cNvSpPr>
            <a:spLocks noGrp="1"/>
          </p:cNvSpPr>
          <p:nvPr>
            <p:ph type="pic" sz="quarter" idx="18" hasCustomPrompt="1"/>
          </p:nvPr>
        </p:nvSpPr>
        <p:spPr>
          <a:xfrm>
            <a:off x="7601507" y="632541"/>
            <a:ext cx="865188" cy="865187"/>
          </a:xfrm>
          <a:prstGeom prst="rect">
            <a:avLst/>
          </a:prstGeom>
        </p:spPr>
        <p:txBody>
          <a:bodyPr anchor="ctr"/>
          <a:lstStyle>
            <a:lvl1pPr marL="0" indent="0" algn="ctr">
              <a:buNone/>
              <a:defRPr>
                <a:solidFill>
                  <a:schemeClr val="tx1"/>
                </a:solidFill>
              </a:defRPr>
            </a:lvl1pPr>
          </a:lstStyle>
          <a:p>
            <a:r>
              <a:rPr lang="en-US"/>
              <a:t>Icon</a:t>
            </a:r>
          </a:p>
        </p:txBody>
      </p:sp>
      <p:sp>
        <p:nvSpPr>
          <p:cNvPr id="14" name="Text Placeholder 13">
            <a:extLst>
              <a:ext uri="{FF2B5EF4-FFF2-40B4-BE49-F238E27FC236}">
                <a16:creationId xmlns:a16="http://schemas.microsoft.com/office/drawing/2014/main" id="{DD10664A-74B9-CA49-8C09-E255CFB742AE}"/>
              </a:ext>
            </a:extLst>
          </p:cNvPr>
          <p:cNvSpPr>
            <a:spLocks noGrp="1"/>
          </p:cNvSpPr>
          <p:nvPr>
            <p:ph type="body" sz="quarter" idx="19" hasCustomPrompt="1"/>
          </p:nvPr>
        </p:nvSpPr>
        <p:spPr>
          <a:xfrm>
            <a:off x="8603224" y="2795774"/>
            <a:ext cx="3291349" cy="452810"/>
          </a:xfrm>
          <a:prstGeom prst="rect">
            <a:avLst/>
          </a:prstGeom>
        </p:spPr>
        <p:txBody>
          <a:bodyPr anchor="ctr">
            <a:noAutofit/>
          </a:bodyPr>
          <a:lstStyle>
            <a:lvl1pPr marL="0" indent="0" algn="l">
              <a:buNone/>
              <a:defRPr sz="4000" b="1" i="0">
                <a:solidFill>
                  <a:srgbClr val="3E989E"/>
                </a:solidFill>
                <a:latin typeface="Century Gothic" panose="020B0502020202020204" pitchFamily="34" charset="0"/>
              </a:defRPr>
            </a:lvl1pPr>
          </a:lstStyle>
          <a:p>
            <a:pPr lvl="0"/>
            <a:r>
              <a:rPr lang="en-US"/>
              <a:t>100</a:t>
            </a:r>
          </a:p>
        </p:txBody>
      </p:sp>
      <p:sp>
        <p:nvSpPr>
          <p:cNvPr id="15" name="Text Placeholder 17">
            <a:extLst>
              <a:ext uri="{FF2B5EF4-FFF2-40B4-BE49-F238E27FC236}">
                <a16:creationId xmlns:a16="http://schemas.microsoft.com/office/drawing/2014/main" id="{5269E934-DF52-9042-AC84-BEEA110997F8}"/>
              </a:ext>
            </a:extLst>
          </p:cNvPr>
          <p:cNvSpPr>
            <a:spLocks noGrp="1"/>
          </p:cNvSpPr>
          <p:nvPr>
            <p:ph type="body" sz="quarter" idx="20" hasCustomPrompt="1"/>
          </p:nvPr>
        </p:nvSpPr>
        <p:spPr>
          <a:xfrm>
            <a:off x="8603224" y="3248584"/>
            <a:ext cx="3291349" cy="1170040"/>
          </a:xfrm>
          <a:prstGeom prst="rect">
            <a:avLst/>
          </a:prstGeom>
        </p:spPr>
        <p:txBody>
          <a:bodyPr>
            <a:noAutofit/>
          </a:bodyPr>
          <a:lstStyle>
            <a:lvl1pPr marL="0" indent="0" algn="l">
              <a:buNone/>
              <a:defRPr sz="2000">
                <a:solidFill>
                  <a:srgbClr val="3D1833"/>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Statistical Description</a:t>
            </a:r>
          </a:p>
        </p:txBody>
      </p:sp>
      <p:sp>
        <p:nvSpPr>
          <p:cNvPr id="16" name="Picture Placeholder 12">
            <a:extLst>
              <a:ext uri="{FF2B5EF4-FFF2-40B4-BE49-F238E27FC236}">
                <a16:creationId xmlns:a16="http://schemas.microsoft.com/office/drawing/2014/main" id="{25E51E50-2B1B-D642-95A1-9C35DA594685}"/>
              </a:ext>
            </a:extLst>
          </p:cNvPr>
          <p:cNvSpPr>
            <a:spLocks noGrp="1"/>
          </p:cNvSpPr>
          <p:nvPr>
            <p:ph type="pic" sz="quarter" idx="21" hasCustomPrompt="1"/>
          </p:nvPr>
        </p:nvSpPr>
        <p:spPr>
          <a:xfrm>
            <a:off x="7601507" y="2622597"/>
            <a:ext cx="865188" cy="865187"/>
          </a:xfrm>
          <a:prstGeom prst="rect">
            <a:avLst/>
          </a:prstGeom>
        </p:spPr>
        <p:txBody>
          <a:bodyPr anchor="ctr"/>
          <a:lstStyle>
            <a:lvl1pPr marL="0" indent="0" algn="ctr">
              <a:buNone/>
              <a:defRPr>
                <a:solidFill>
                  <a:schemeClr val="tx1"/>
                </a:solidFill>
              </a:defRPr>
            </a:lvl1pPr>
          </a:lstStyle>
          <a:p>
            <a:r>
              <a:rPr lang="en-US"/>
              <a:t>Icon</a:t>
            </a:r>
          </a:p>
        </p:txBody>
      </p:sp>
      <p:sp>
        <p:nvSpPr>
          <p:cNvPr id="20" name="Text Placeholder 13">
            <a:extLst>
              <a:ext uri="{FF2B5EF4-FFF2-40B4-BE49-F238E27FC236}">
                <a16:creationId xmlns:a16="http://schemas.microsoft.com/office/drawing/2014/main" id="{BAB617A9-36C6-B94C-8C79-F4781D743A30}"/>
              </a:ext>
            </a:extLst>
          </p:cNvPr>
          <p:cNvSpPr>
            <a:spLocks noGrp="1"/>
          </p:cNvSpPr>
          <p:nvPr>
            <p:ph type="body" sz="quarter" idx="22" hasCustomPrompt="1"/>
          </p:nvPr>
        </p:nvSpPr>
        <p:spPr>
          <a:xfrm>
            <a:off x="8603223" y="4808819"/>
            <a:ext cx="3291351" cy="452810"/>
          </a:xfrm>
          <a:prstGeom prst="rect">
            <a:avLst/>
          </a:prstGeom>
        </p:spPr>
        <p:txBody>
          <a:bodyPr anchor="ctr">
            <a:noAutofit/>
          </a:bodyPr>
          <a:lstStyle>
            <a:lvl1pPr marL="0" indent="0" algn="l">
              <a:buNone/>
              <a:defRPr sz="4000" b="1" i="0">
                <a:solidFill>
                  <a:srgbClr val="3E989E"/>
                </a:solidFill>
                <a:latin typeface="Century Gothic" panose="020B0502020202020204" pitchFamily="34" charset="0"/>
              </a:defRPr>
            </a:lvl1pPr>
          </a:lstStyle>
          <a:p>
            <a:pPr lvl="0"/>
            <a:r>
              <a:rPr lang="en-US"/>
              <a:t>100</a:t>
            </a:r>
          </a:p>
        </p:txBody>
      </p:sp>
      <p:sp>
        <p:nvSpPr>
          <p:cNvPr id="21" name="Text Placeholder 17">
            <a:extLst>
              <a:ext uri="{FF2B5EF4-FFF2-40B4-BE49-F238E27FC236}">
                <a16:creationId xmlns:a16="http://schemas.microsoft.com/office/drawing/2014/main" id="{E968CCBC-3457-AC47-A333-74D89EC066BD}"/>
              </a:ext>
            </a:extLst>
          </p:cNvPr>
          <p:cNvSpPr>
            <a:spLocks noGrp="1"/>
          </p:cNvSpPr>
          <p:nvPr>
            <p:ph type="body" sz="quarter" idx="23" hasCustomPrompt="1"/>
          </p:nvPr>
        </p:nvSpPr>
        <p:spPr>
          <a:xfrm>
            <a:off x="8603224" y="5261629"/>
            <a:ext cx="3291350" cy="1170040"/>
          </a:xfrm>
          <a:prstGeom prst="rect">
            <a:avLst/>
          </a:prstGeom>
        </p:spPr>
        <p:txBody>
          <a:bodyPr>
            <a:noAutofit/>
          </a:bodyPr>
          <a:lstStyle>
            <a:lvl1pPr marL="0" indent="0" algn="l">
              <a:buNone/>
              <a:defRPr sz="2000">
                <a:solidFill>
                  <a:srgbClr val="3D1833"/>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Statistical Description</a:t>
            </a:r>
          </a:p>
        </p:txBody>
      </p:sp>
      <p:sp>
        <p:nvSpPr>
          <p:cNvPr id="22" name="Picture Placeholder 12">
            <a:extLst>
              <a:ext uri="{FF2B5EF4-FFF2-40B4-BE49-F238E27FC236}">
                <a16:creationId xmlns:a16="http://schemas.microsoft.com/office/drawing/2014/main" id="{75310AD7-95E9-444B-9E83-EA6D9D2F73DA}"/>
              </a:ext>
            </a:extLst>
          </p:cNvPr>
          <p:cNvSpPr>
            <a:spLocks noGrp="1"/>
          </p:cNvSpPr>
          <p:nvPr>
            <p:ph type="pic" sz="quarter" idx="24" hasCustomPrompt="1"/>
          </p:nvPr>
        </p:nvSpPr>
        <p:spPr>
          <a:xfrm>
            <a:off x="7601506" y="4635642"/>
            <a:ext cx="865188" cy="865187"/>
          </a:xfrm>
          <a:prstGeom prst="rect">
            <a:avLst/>
          </a:prstGeom>
        </p:spPr>
        <p:txBody>
          <a:bodyPr anchor="ctr"/>
          <a:lstStyle>
            <a:lvl1pPr marL="0" indent="0" algn="ctr">
              <a:buNone/>
              <a:defRPr>
                <a:solidFill>
                  <a:schemeClr val="tx1"/>
                </a:solidFill>
              </a:defRPr>
            </a:lvl1pPr>
          </a:lstStyle>
          <a:p>
            <a:r>
              <a:rPr lang="en-US"/>
              <a:t>Icon</a:t>
            </a:r>
          </a:p>
        </p:txBody>
      </p:sp>
      <p:pic>
        <p:nvPicPr>
          <p:cNvPr id="23" name="Picture 22">
            <a:extLst>
              <a:ext uri="{FF2B5EF4-FFF2-40B4-BE49-F238E27FC236}">
                <a16:creationId xmlns:a16="http://schemas.microsoft.com/office/drawing/2014/main" id="{015DECAE-10E7-1F49-8832-F3E62E252DDE}"/>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9319196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9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C436EC7-4CC7-0743-99E4-416B20F19103}"/>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049A9D9E-43CB-1240-9125-CD76E5C66D7F}"/>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5">
            <a:extLst>
              <a:ext uri="{FF2B5EF4-FFF2-40B4-BE49-F238E27FC236}">
                <a16:creationId xmlns:a16="http://schemas.microsoft.com/office/drawing/2014/main" id="{CDBC32CF-B7F7-9F4D-B2B9-0E11BD74CEE4}"/>
              </a:ext>
            </a:extLst>
          </p:cNvPr>
          <p:cNvSpPr>
            <a:spLocks noGrp="1"/>
          </p:cNvSpPr>
          <p:nvPr>
            <p:ph type="body" sz="quarter" idx="15"/>
          </p:nvPr>
        </p:nvSpPr>
        <p:spPr>
          <a:xfrm>
            <a:off x="1056068" y="1697775"/>
            <a:ext cx="10104621" cy="770122"/>
          </a:xfrm>
          <a:prstGeom prst="rect">
            <a:avLst/>
          </a:prstGeom>
        </p:spPr>
        <p:txBody>
          <a:bodyPr>
            <a:normAutofit/>
          </a:bodyPr>
          <a:lstStyle>
            <a:lvl1pPr marL="0" indent="0" algn="ctr">
              <a:buNone/>
              <a:defRPr sz="1400">
                <a:solidFill>
                  <a:srgbClr val="3D183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A15F319C-A015-4446-BC04-4614AADD7944}"/>
              </a:ext>
            </a:extLst>
          </p:cNvPr>
          <p:cNvSpPr>
            <a:spLocks noGrp="1"/>
          </p:cNvSpPr>
          <p:nvPr>
            <p:ph type="body" sz="quarter" idx="14" hasCustomPrompt="1"/>
          </p:nvPr>
        </p:nvSpPr>
        <p:spPr>
          <a:xfrm>
            <a:off x="924232" y="4328178"/>
            <a:ext cx="1897628" cy="273318"/>
          </a:xfrm>
          <a:prstGeom prst="rect">
            <a:avLst/>
          </a:prstGeom>
        </p:spPr>
        <p:txBody>
          <a:bodyPr>
            <a:normAutofit/>
          </a:bodyPr>
          <a:lstStyle>
            <a:lvl1pPr marL="0" indent="0" algn="ctr">
              <a:buNone/>
              <a:defRPr sz="1300" b="1" i="0">
                <a:solidFill>
                  <a:srgbClr val="3D1833"/>
                </a:solidFill>
                <a:latin typeface="Century Gothic" panose="020B0502020202020204" pitchFamily="34" charset="0"/>
              </a:defRPr>
            </a:lvl1pPr>
          </a:lstStyle>
          <a:p>
            <a:pPr lvl="0"/>
            <a:r>
              <a:rPr lang="en-US"/>
              <a:t>Subheader</a:t>
            </a:r>
          </a:p>
        </p:txBody>
      </p:sp>
      <p:sp>
        <p:nvSpPr>
          <p:cNvPr id="12" name="Text Placeholder 17">
            <a:extLst>
              <a:ext uri="{FF2B5EF4-FFF2-40B4-BE49-F238E27FC236}">
                <a16:creationId xmlns:a16="http://schemas.microsoft.com/office/drawing/2014/main" id="{D226E4F5-4251-3D42-BC74-271128362732}"/>
              </a:ext>
            </a:extLst>
          </p:cNvPr>
          <p:cNvSpPr>
            <a:spLocks noGrp="1"/>
          </p:cNvSpPr>
          <p:nvPr>
            <p:ph type="body" sz="quarter" idx="16"/>
          </p:nvPr>
        </p:nvSpPr>
        <p:spPr>
          <a:xfrm>
            <a:off x="924233" y="4654042"/>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3" name="Oval 12">
            <a:extLst>
              <a:ext uri="{FF2B5EF4-FFF2-40B4-BE49-F238E27FC236}">
                <a16:creationId xmlns:a16="http://schemas.microsoft.com/office/drawing/2014/main" id="{2EAA3D56-2F2A-4A40-8992-46DBE99E625B}"/>
              </a:ext>
            </a:extLst>
          </p:cNvPr>
          <p:cNvSpPr/>
          <p:nvPr userDrawn="1"/>
        </p:nvSpPr>
        <p:spPr>
          <a:xfrm>
            <a:off x="1489588" y="3205316"/>
            <a:ext cx="766916" cy="766916"/>
          </a:xfrm>
          <a:prstGeom prst="ellipse">
            <a:avLst/>
          </a:prstGeom>
          <a:solidFill>
            <a:srgbClr val="3E9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1833"/>
              </a:solidFill>
            </a:endParaRPr>
          </a:p>
        </p:txBody>
      </p:sp>
      <p:sp>
        <p:nvSpPr>
          <p:cNvPr id="15" name="Text Placeholder 14">
            <a:extLst>
              <a:ext uri="{FF2B5EF4-FFF2-40B4-BE49-F238E27FC236}">
                <a16:creationId xmlns:a16="http://schemas.microsoft.com/office/drawing/2014/main" id="{DD46F171-635F-9F4E-9C93-5F5ECA3F269E}"/>
              </a:ext>
            </a:extLst>
          </p:cNvPr>
          <p:cNvSpPr>
            <a:spLocks noGrp="1"/>
          </p:cNvSpPr>
          <p:nvPr>
            <p:ph type="body" sz="quarter" idx="17" hasCustomPrompt="1"/>
          </p:nvPr>
        </p:nvSpPr>
        <p:spPr>
          <a:xfrm>
            <a:off x="1489665" y="3374438"/>
            <a:ext cx="766762" cy="471488"/>
          </a:xfrm>
          <a:prstGeom prst="rect">
            <a:avLst/>
          </a:prstGeom>
        </p:spPr>
        <p:txBody>
          <a:bodyPr anchor="ctr">
            <a:normAutofit/>
          </a:bodyPr>
          <a:lstStyle>
            <a:lvl1pPr marL="0" indent="0" algn="ctr">
              <a:buNone/>
              <a:defRPr sz="2400">
                <a:solidFill>
                  <a:schemeClr val="bg1"/>
                </a:solidFill>
              </a:defRPr>
            </a:lvl1pPr>
          </a:lstStyle>
          <a:p>
            <a:pPr lvl="0"/>
            <a:r>
              <a:rPr lang="en-US"/>
              <a:t>01</a:t>
            </a:r>
          </a:p>
        </p:txBody>
      </p:sp>
      <p:sp>
        <p:nvSpPr>
          <p:cNvPr id="24" name="Text Placeholder 13">
            <a:extLst>
              <a:ext uri="{FF2B5EF4-FFF2-40B4-BE49-F238E27FC236}">
                <a16:creationId xmlns:a16="http://schemas.microsoft.com/office/drawing/2014/main" id="{F7FCB69E-0FA4-2B42-82FE-5506D9CAE609}"/>
              </a:ext>
            </a:extLst>
          </p:cNvPr>
          <p:cNvSpPr>
            <a:spLocks noGrp="1"/>
          </p:cNvSpPr>
          <p:nvPr>
            <p:ph type="body" sz="quarter" idx="18" hasCustomPrompt="1"/>
          </p:nvPr>
        </p:nvSpPr>
        <p:spPr>
          <a:xfrm>
            <a:off x="3048077" y="4328178"/>
            <a:ext cx="1897628" cy="273318"/>
          </a:xfrm>
          <a:prstGeom prst="rect">
            <a:avLst/>
          </a:prstGeom>
        </p:spPr>
        <p:txBody>
          <a:bodyPr>
            <a:normAutofit/>
          </a:bodyPr>
          <a:lstStyle>
            <a:lvl1pPr marL="0" indent="0" algn="ctr">
              <a:buNone/>
              <a:defRPr sz="1300" b="1" i="0">
                <a:solidFill>
                  <a:srgbClr val="3D1833"/>
                </a:solidFill>
                <a:latin typeface="Century Gothic" panose="020B0502020202020204" pitchFamily="34" charset="0"/>
              </a:defRPr>
            </a:lvl1pPr>
          </a:lstStyle>
          <a:p>
            <a:pPr lvl="0"/>
            <a:r>
              <a:rPr lang="en-US"/>
              <a:t>Subheader</a:t>
            </a:r>
          </a:p>
        </p:txBody>
      </p:sp>
      <p:sp>
        <p:nvSpPr>
          <p:cNvPr id="25" name="Text Placeholder 17">
            <a:extLst>
              <a:ext uri="{FF2B5EF4-FFF2-40B4-BE49-F238E27FC236}">
                <a16:creationId xmlns:a16="http://schemas.microsoft.com/office/drawing/2014/main" id="{92593764-38E8-2147-9DC6-41B9C2B71E3E}"/>
              </a:ext>
            </a:extLst>
          </p:cNvPr>
          <p:cNvSpPr>
            <a:spLocks noGrp="1"/>
          </p:cNvSpPr>
          <p:nvPr>
            <p:ph type="body" sz="quarter" idx="19"/>
          </p:nvPr>
        </p:nvSpPr>
        <p:spPr>
          <a:xfrm>
            <a:off x="3048078" y="4654042"/>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6" name="Oval 25">
            <a:extLst>
              <a:ext uri="{FF2B5EF4-FFF2-40B4-BE49-F238E27FC236}">
                <a16:creationId xmlns:a16="http://schemas.microsoft.com/office/drawing/2014/main" id="{B764762C-433D-7544-AFFC-87121AC8F07C}"/>
              </a:ext>
            </a:extLst>
          </p:cNvPr>
          <p:cNvSpPr/>
          <p:nvPr userDrawn="1"/>
        </p:nvSpPr>
        <p:spPr>
          <a:xfrm>
            <a:off x="3613433" y="3205316"/>
            <a:ext cx="766916" cy="766916"/>
          </a:xfrm>
          <a:prstGeom prst="ellipse">
            <a:avLst/>
          </a:prstGeom>
          <a:solidFill>
            <a:srgbClr val="3E9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1833"/>
              </a:solidFill>
            </a:endParaRPr>
          </a:p>
        </p:txBody>
      </p:sp>
      <p:sp>
        <p:nvSpPr>
          <p:cNvPr id="27" name="Text Placeholder 14">
            <a:extLst>
              <a:ext uri="{FF2B5EF4-FFF2-40B4-BE49-F238E27FC236}">
                <a16:creationId xmlns:a16="http://schemas.microsoft.com/office/drawing/2014/main" id="{86D0C4F5-7D39-3749-82E0-E82D9F357B02}"/>
              </a:ext>
            </a:extLst>
          </p:cNvPr>
          <p:cNvSpPr>
            <a:spLocks noGrp="1"/>
          </p:cNvSpPr>
          <p:nvPr>
            <p:ph type="body" sz="quarter" idx="20" hasCustomPrompt="1"/>
          </p:nvPr>
        </p:nvSpPr>
        <p:spPr>
          <a:xfrm>
            <a:off x="3613510" y="3374438"/>
            <a:ext cx="766762" cy="471488"/>
          </a:xfrm>
          <a:prstGeom prst="rect">
            <a:avLst/>
          </a:prstGeom>
        </p:spPr>
        <p:txBody>
          <a:bodyPr anchor="ctr">
            <a:normAutofit/>
          </a:bodyPr>
          <a:lstStyle>
            <a:lvl1pPr marL="0" indent="0" algn="ctr">
              <a:buNone/>
              <a:defRPr sz="2400">
                <a:solidFill>
                  <a:schemeClr val="bg1"/>
                </a:solidFill>
              </a:defRPr>
            </a:lvl1pPr>
          </a:lstStyle>
          <a:p>
            <a:pPr lvl="0"/>
            <a:r>
              <a:rPr lang="en-US"/>
              <a:t>02</a:t>
            </a:r>
          </a:p>
        </p:txBody>
      </p:sp>
      <p:sp>
        <p:nvSpPr>
          <p:cNvPr id="28" name="Text Placeholder 13">
            <a:extLst>
              <a:ext uri="{FF2B5EF4-FFF2-40B4-BE49-F238E27FC236}">
                <a16:creationId xmlns:a16="http://schemas.microsoft.com/office/drawing/2014/main" id="{4B10C460-5CB7-F549-9284-CE98B004AC10}"/>
              </a:ext>
            </a:extLst>
          </p:cNvPr>
          <p:cNvSpPr>
            <a:spLocks noGrp="1"/>
          </p:cNvSpPr>
          <p:nvPr>
            <p:ph type="body" sz="quarter" idx="21" hasCustomPrompt="1"/>
          </p:nvPr>
        </p:nvSpPr>
        <p:spPr>
          <a:xfrm>
            <a:off x="5179026" y="4335552"/>
            <a:ext cx="1897628" cy="273318"/>
          </a:xfrm>
          <a:prstGeom prst="rect">
            <a:avLst/>
          </a:prstGeom>
        </p:spPr>
        <p:txBody>
          <a:bodyPr>
            <a:normAutofit/>
          </a:bodyPr>
          <a:lstStyle>
            <a:lvl1pPr marL="0" indent="0" algn="ctr">
              <a:buNone/>
              <a:defRPr sz="1300" b="1" i="0">
                <a:solidFill>
                  <a:srgbClr val="3D1833"/>
                </a:solidFill>
                <a:latin typeface="Century Gothic" panose="020B0502020202020204" pitchFamily="34" charset="0"/>
              </a:defRPr>
            </a:lvl1pPr>
          </a:lstStyle>
          <a:p>
            <a:pPr lvl="0"/>
            <a:r>
              <a:rPr lang="en-US"/>
              <a:t>Subheader</a:t>
            </a:r>
          </a:p>
        </p:txBody>
      </p:sp>
      <p:sp>
        <p:nvSpPr>
          <p:cNvPr id="29" name="Text Placeholder 17">
            <a:extLst>
              <a:ext uri="{FF2B5EF4-FFF2-40B4-BE49-F238E27FC236}">
                <a16:creationId xmlns:a16="http://schemas.microsoft.com/office/drawing/2014/main" id="{B0DC1D88-0664-9F43-A85E-078AA1B3FD8B}"/>
              </a:ext>
            </a:extLst>
          </p:cNvPr>
          <p:cNvSpPr>
            <a:spLocks noGrp="1"/>
          </p:cNvSpPr>
          <p:nvPr>
            <p:ph type="body" sz="quarter" idx="22"/>
          </p:nvPr>
        </p:nvSpPr>
        <p:spPr>
          <a:xfrm>
            <a:off x="5179027" y="4661416"/>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0" name="Oval 29">
            <a:extLst>
              <a:ext uri="{FF2B5EF4-FFF2-40B4-BE49-F238E27FC236}">
                <a16:creationId xmlns:a16="http://schemas.microsoft.com/office/drawing/2014/main" id="{3B0D7C1A-13ED-334E-8B66-F77466D61B24}"/>
              </a:ext>
            </a:extLst>
          </p:cNvPr>
          <p:cNvSpPr/>
          <p:nvPr userDrawn="1"/>
        </p:nvSpPr>
        <p:spPr>
          <a:xfrm>
            <a:off x="5744382" y="3212690"/>
            <a:ext cx="766916" cy="766916"/>
          </a:xfrm>
          <a:prstGeom prst="ellipse">
            <a:avLst/>
          </a:prstGeom>
          <a:solidFill>
            <a:srgbClr val="3E9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1833"/>
              </a:solidFill>
            </a:endParaRPr>
          </a:p>
        </p:txBody>
      </p:sp>
      <p:sp>
        <p:nvSpPr>
          <p:cNvPr id="31" name="Text Placeholder 14">
            <a:extLst>
              <a:ext uri="{FF2B5EF4-FFF2-40B4-BE49-F238E27FC236}">
                <a16:creationId xmlns:a16="http://schemas.microsoft.com/office/drawing/2014/main" id="{3A403855-DB72-214B-960C-6152D8312B25}"/>
              </a:ext>
            </a:extLst>
          </p:cNvPr>
          <p:cNvSpPr>
            <a:spLocks noGrp="1"/>
          </p:cNvSpPr>
          <p:nvPr>
            <p:ph type="body" sz="quarter" idx="23" hasCustomPrompt="1"/>
          </p:nvPr>
        </p:nvSpPr>
        <p:spPr>
          <a:xfrm>
            <a:off x="5744459" y="3381812"/>
            <a:ext cx="766762" cy="471488"/>
          </a:xfrm>
          <a:prstGeom prst="rect">
            <a:avLst/>
          </a:prstGeom>
        </p:spPr>
        <p:txBody>
          <a:bodyPr anchor="ctr">
            <a:normAutofit/>
          </a:bodyPr>
          <a:lstStyle>
            <a:lvl1pPr marL="0" indent="0" algn="ctr">
              <a:buNone/>
              <a:defRPr sz="2400">
                <a:solidFill>
                  <a:schemeClr val="bg1"/>
                </a:solidFill>
              </a:defRPr>
            </a:lvl1pPr>
          </a:lstStyle>
          <a:p>
            <a:pPr lvl="0"/>
            <a:r>
              <a:rPr lang="en-US"/>
              <a:t>03</a:t>
            </a:r>
          </a:p>
        </p:txBody>
      </p:sp>
      <p:sp>
        <p:nvSpPr>
          <p:cNvPr id="32" name="Text Placeholder 13">
            <a:extLst>
              <a:ext uri="{FF2B5EF4-FFF2-40B4-BE49-F238E27FC236}">
                <a16:creationId xmlns:a16="http://schemas.microsoft.com/office/drawing/2014/main" id="{439068FE-40D5-2847-9308-D74660151EBF}"/>
              </a:ext>
            </a:extLst>
          </p:cNvPr>
          <p:cNvSpPr>
            <a:spLocks noGrp="1"/>
          </p:cNvSpPr>
          <p:nvPr>
            <p:ph type="body" sz="quarter" idx="24" hasCustomPrompt="1"/>
          </p:nvPr>
        </p:nvSpPr>
        <p:spPr>
          <a:xfrm>
            <a:off x="7252457" y="4335552"/>
            <a:ext cx="1897628" cy="273318"/>
          </a:xfrm>
          <a:prstGeom prst="rect">
            <a:avLst/>
          </a:prstGeom>
        </p:spPr>
        <p:txBody>
          <a:bodyPr>
            <a:normAutofit/>
          </a:bodyPr>
          <a:lstStyle>
            <a:lvl1pPr marL="0" indent="0" algn="ctr">
              <a:buNone/>
              <a:defRPr sz="1300" b="1" i="0">
                <a:solidFill>
                  <a:srgbClr val="3D1833"/>
                </a:solidFill>
                <a:latin typeface="Century Gothic" panose="020B0502020202020204" pitchFamily="34" charset="0"/>
              </a:defRPr>
            </a:lvl1pPr>
          </a:lstStyle>
          <a:p>
            <a:pPr lvl="0"/>
            <a:r>
              <a:rPr lang="en-US"/>
              <a:t>Subheader</a:t>
            </a:r>
          </a:p>
        </p:txBody>
      </p:sp>
      <p:sp>
        <p:nvSpPr>
          <p:cNvPr id="33" name="Text Placeholder 17">
            <a:extLst>
              <a:ext uri="{FF2B5EF4-FFF2-40B4-BE49-F238E27FC236}">
                <a16:creationId xmlns:a16="http://schemas.microsoft.com/office/drawing/2014/main" id="{73D0E173-5DDB-5D4B-AB5C-35E8C86D752A}"/>
              </a:ext>
            </a:extLst>
          </p:cNvPr>
          <p:cNvSpPr>
            <a:spLocks noGrp="1"/>
          </p:cNvSpPr>
          <p:nvPr>
            <p:ph type="body" sz="quarter" idx="25"/>
          </p:nvPr>
        </p:nvSpPr>
        <p:spPr>
          <a:xfrm>
            <a:off x="7252458" y="4661416"/>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4" name="Oval 33">
            <a:extLst>
              <a:ext uri="{FF2B5EF4-FFF2-40B4-BE49-F238E27FC236}">
                <a16:creationId xmlns:a16="http://schemas.microsoft.com/office/drawing/2014/main" id="{20D54F34-E506-0948-A36D-469E756C3153}"/>
              </a:ext>
            </a:extLst>
          </p:cNvPr>
          <p:cNvSpPr/>
          <p:nvPr userDrawn="1"/>
        </p:nvSpPr>
        <p:spPr>
          <a:xfrm>
            <a:off x="7817813" y="3212690"/>
            <a:ext cx="766916" cy="766916"/>
          </a:xfrm>
          <a:prstGeom prst="ellipse">
            <a:avLst/>
          </a:prstGeom>
          <a:solidFill>
            <a:srgbClr val="3E9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1833"/>
              </a:solidFill>
            </a:endParaRPr>
          </a:p>
        </p:txBody>
      </p:sp>
      <p:sp>
        <p:nvSpPr>
          <p:cNvPr id="35" name="Text Placeholder 14">
            <a:extLst>
              <a:ext uri="{FF2B5EF4-FFF2-40B4-BE49-F238E27FC236}">
                <a16:creationId xmlns:a16="http://schemas.microsoft.com/office/drawing/2014/main" id="{C69C1089-D46A-BE4A-996C-253D8FA50A19}"/>
              </a:ext>
            </a:extLst>
          </p:cNvPr>
          <p:cNvSpPr>
            <a:spLocks noGrp="1"/>
          </p:cNvSpPr>
          <p:nvPr>
            <p:ph type="body" sz="quarter" idx="26" hasCustomPrompt="1"/>
          </p:nvPr>
        </p:nvSpPr>
        <p:spPr>
          <a:xfrm>
            <a:off x="7817890" y="3381812"/>
            <a:ext cx="766762" cy="471488"/>
          </a:xfrm>
          <a:prstGeom prst="rect">
            <a:avLst/>
          </a:prstGeom>
        </p:spPr>
        <p:txBody>
          <a:bodyPr anchor="ctr">
            <a:normAutofit/>
          </a:bodyPr>
          <a:lstStyle>
            <a:lvl1pPr marL="0" indent="0" algn="ctr">
              <a:buNone/>
              <a:defRPr sz="2400">
                <a:solidFill>
                  <a:schemeClr val="bg1"/>
                </a:solidFill>
              </a:defRPr>
            </a:lvl1pPr>
          </a:lstStyle>
          <a:p>
            <a:pPr lvl="0"/>
            <a:r>
              <a:rPr lang="en-US"/>
              <a:t>04</a:t>
            </a:r>
          </a:p>
        </p:txBody>
      </p:sp>
      <p:sp>
        <p:nvSpPr>
          <p:cNvPr id="36" name="Text Placeholder 13">
            <a:extLst>
              <a:ext uri="{FF2B5EF4-FFF2-40B4-BE49-F238E27FC236}">
                <a16:creationId xmlns:a16="http://schemas.microsoft.com/office/drawing/2014/main" id="{B199F93D-EFB8-0642-BE62-76C8174FD61E}"/>
              </a:ext>
            </a:extLst>
          </p:cNvPr>
          <p:cNvSpPr>
            <a:spLocks noGrp="1"/>
          </p:cNvSpPr>
          <p:nvPr>
            <p:ph type="body" sz="quarter" idx="27" hasCustomPrompt="1"/>
          </p:nvPr>
        </p:nvSpPr>
        <p:spPr>
          <a:xfrm>
            <a:off x="9370763" y="4328178"/>
            <a:ext cx="1897628" cy="273318"/>
          </a:xfrm>
          <a:prstGeom prst="rect">
            <a:avLst/>
          </a:prstGeom>
        </p:spPr>
        <p:txBody>
          <a:bodyPr>
            <a:normAutofit/>
          </a:bodyPr>
          <a:lstStyle>
            <a:lvl1pPr marL="0" indent="0" algn="ctr">
              <a:buNone/>
              <a:defRPr sz="1300" b="1" i="0">
                <a:solidFill>
                  <a:srgbClr val="3D1833"/>
                </a:solidFill>
                <a:latin typeface="Century Gothic" panose="020B0502020202020204" pitchFamily="34" charset="0"/>
              </a:defRPr>
            </a:lvl1pPr>
          </a:lstStyle>
          <a:p>
            <a:pPr lvl="0"/>
            <a:r>
              <a:rPr lang="en-US"/>
              <a:t>Subheader</a:t>
            </a:r>
          </a:p>
        </p:txBody>
      </p:sp>
      <p:sp>
        <p:nvSpPr>
          <p:cNvPr id="37" name="Text Placeholder 17">
            <a:extLst>
              <a:ext uri="{FF2B5EF4-FFF2-40B4-BE49-F238E27FC236}">
                <a16:creationId xmlns:a16="http://schemas.microsoft.com/office/drawing/2014/main" id="{4465E9EC-DAE9-2248-97A8-16B6C04EA226}"/>
              </a:ext>
            </a:extLst>
          </p:cNvPr>
          <p:cNvSpPr>
            <a:spLocks noGrp="1"/>
          </p:cNvSpPr>
          <p:nvPr>
            <p:ph type="body" sz="quarter" idx="28"/>
          </p:nvPr>
        </p:nvSpPr>
        <p:spPr>
          <a:xfrm>
            <a:off x="9370764" y="4654042"/>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8" name="Oval 37">
            <a:extLst>
              <a:ext uri="{FF2B5EF4-FFF2-40B4-BE49-F238E27FC236}">
                <a16:creationId xmlns:a16="http://schemas.microsoft.com/office/drawing/2014/main" id="{C3CF1362-0792-8446-9833-B210A7D8F31B}"/>
              </a:ext>
            </a:extLst>
          </p:cNvPr>
          <p:cNvSpPr/>
          <p:nvPr userDrawn="1"/>
        </p:nvSpPr>
        <p:spPr>
          <a:xfrm>
            <a:off x="9936119" y="3205316"/>
            <a:ext cx="766916" cy="766916"/>
          </a:xfrm>
          <a:prstGeom prst="ellipse">
            <a:avLst/>
          </a:prstGeom>
          <a:solidFill>
            <a:srgbClr val="3E9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1833"/>
              </a:solidFill>
            </a:endParaRPr>
          </a:p>
        </p:txBody>
      </p:sp>
      <p:sp>
        <p:nvSpPr>
          <p:cNvPr id="39" name="Text Placeholder 14">
            <a:extLst>
              <a:ext uri="{FF2B5EF4-FFF2-40B4-BE49-F238E27FC236}">
                <a16:creationId xmlns:a16="http://schemas.microsoft.com/office/drawing/2014/main" id="{61C500A6-E987-C149-A5C8-7C078B8CC153}"/>
              </a:ext>
            </a:extLst>
          </p:cNvPr>
          <p:cNvSpPr>
            <a:spLocks noGrp="1"/>
          </p:cNvSpPr>
          <p:nvPr>
            <p:ph type="body" sz="quarter" idx="29" hasCustomPrompt="1"/>
          </p:nvPr>
        </p:nvSpPr>
        <p:spPr>
          <a:xfrm>
            <a:off x="9936196" y="3374438"/>
            <a:ext cx="766762" cy="471488"/>
          </a:xfrm>
          <a:prstGeom prst="rect">
            <a:avLst/>
          </a:prstGeom>
        </p:spPr>
        <p:txBody>
          <a:bodyPr anchor="ctr">
            <a:normAutofit/>
          </a:bodyPr>
          <a:lstStyle>
            <a:lvl1pPr marL="0" indent="0" algn="ctr">
              <a:buNone/>
              <a:defRPr sz="2400">
                <a:solidFill>
                  <a:schemeClr val="bg1"/>
                </a:solidFill>
              </a:defRPr>
            </a:lvl1pPr>
          </a:lstStyle>
          <a:p>
            <a:pPr lvl="0"/>
            <a:r>
              <a:rPr lang="en-US"/>
              <a:t>05</a:t>
            </a:r>
          </a:p>
        </p:txBody>
      </p:sp>
      <p:pic>
        <p:nvPicPr>
          <p:cNvPr id="41" name="Graphic 40">
            <a:extLst>
              <a:ext uri="{FF2B5EF4-FFF2-40B4-BE49-F238E27FC236}">
                <a16:creationId xmlns:a16="http://schemas.microsoft.com/office/drawing/2014/main" id="{2CB853F4-6CB7-B144-A458-71DED98621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9701" y="3448319"/>
            <a:ext cx="255384" cy="255384"/>
          </a:xfrm>
          <a:prstGeom prst="rect">
            <a:avLst/>
          </a:prstGeom>
        </p:spPr>
      </p:pic>
      <p:pic>
        <p:nvPicPr>
          <p:cNvPr id="42" name="Graphic 41">
            <a:extLst>
              <a:ext uri="{FF2B5EF4-FFF2-40B4-BE49-F238E27FC236}">
                <a16:creationId xmlns:a16="http://schemas.microsoft.com/office/drawing/2014/main" id="{D39C1BB2-3DBD-C740-AE08-FC4754B85C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3433" y="3448319"/>
            <a:ext cx="255384" cy="255384"/>
          </a:xfrm>
          <a:prstGeom prst="rect">
            <a:avLst/>
          </a:prstGeom>
        </p:spPr>
      </p:pic>
      <p:pic>
        <p:nvPicPr>
          <p:cNvPr id="43" name="Graphic 42">
            <a:extLst>
              <a:ext uri="{FF2B5EF4-FFF2-40B4-BE49-F238E27FC236}">
                <a16:creationId xmlns:a16="http://schemas.microsoft.com/office/drawing/2014/main" id="{DB03AD60-19C9-CF48-A008-23E8807E1E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53662" y="3448319"/>
            <a:ext cx="255384" cy="255384"/>
          </a:xfrm>
          <a:prstGeom prst="rect">
            <a:avLst/>
          </a:prstGeom>
        </p:spPr>
      </p:pic>
      <p:pic>
        <p:nvPicPr>
          <p:cNvPr id="44" name="Graphic 43">
            <a:extLst>
              <a:ext uri="{FF2B5EF4-FFF2-40B4-BE49-F238E27FC236}">
                <a16:creationId xmlns:a16="http://schemas.microsoft.com/office/drawing/2014/main" id="{4CDA9BF1-DAC3-F94C-BBE1-106F3A0B96A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32732" y="3462239"/>
            <a:ext cx="255384" cy="255384"/>
          </a:xfrm>
          <a:prstGeom prst="rect">
            <a:avLst/>
          </a:prstGeom>
        </p:spPr>
      </p:pic>
      <p:sp>
        <p:nvSpPr>
          <p:cNvPr id="45" name="Slide Number Placeholder 4">
            <a:extLst>
              <a:ext uri="{FF2B5EF4-FFF2-40B4-BE49-F238E27FC236}">
                <a16:creationId xmlns:a16="http://schemas.microsoft.com/office/drawing/2014/main" id="{64AF09E2-727C-6B41-A603-7EE8C2E302AF}"/>
              </a:ext>
            </a:extLst>
          </p:cNvPr>
          <p:cNvSpPr>
            <a:spLocks noGrp="1"/>
          </p:cNvSpPr>
          <p:nvPr>
            <p:ph type="sldNum" sz="quarter" idx="12"/>
          </p:nvPr>
        </p:nvSpPr>
        <p:spPr>
          <a:xfrm>
            <a:off x="9151374" y="6474334"/>
            <a:ext cx="2743200" cy="365125"/>
          </a:xfrm>
        </p:spPr>
        <p:txBody>
          <a:bodyPr/>
          <a:lstStyle/>
          <a:p>
            <a:fld id="{0A7ED016-38C9-284D-A280-B4B6BC3963EC}" type="slidenum">
              <a:rPr lang="en-US" smtClean="0"/>
              <a:t>‹#›</a:t>
            </a:fld>
            <a:endParaRPr lang="en-US"/>
          </a:p>
        </p:txBody>
      </p:sp>
      <p:pic>
        <p:nvPicPr>
          <p:cNvPr id="46" name="Picture 45">
            <a:extLst>
              <a:ext uri="{FF2B5EF4-FFF2-40B4-BE49-F238E27FC236}">
                <a16:creationId xmlns:a16="http://schemas.microsoft.com/office/drawing/2014/main" id="{9DD27483-35E8-334C-8ED0-C313C8E2EF2A}"/>
              </a:ext>
            </a:extLst>
          </p:cNvPr>
          <p:cNvPicPr>
            <a:picLocks noChangeAspect="1"/>
          </p:cNvPicPr>
          <p:nvPr userDrawn="1"/>
        </p:nvPicPr>
        <p:blipFill>
          <a:blip r:embed="rId5"/>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007307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F7E6DC-D8C6-4C45-8658-EC5144A5E660}"/>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713BF66B-462E-3044-8D81-C1522FAABF5B}"/>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8CA95FE4-5543-F843-B0E2-D23B4A6611E4}"/>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5">
            <a:extLst>
              <a:ext uri="{FF2B5EF4-FFF2-40B4-BE49-F238E27FC236}">
                <a16:creationId xmlns:a16="http://schemas.microsoft.com/office/drawing/2014/main" id="{4A4B9FC1-5703-9742-9FEF-D16DFA1BF8DF}"/>
              </a:ext>
            </a:extLst>
          </p:cNvPr>
          <p:cNvSpPr>
            <a:spLocks noGrp="1"/>
          </p:cNvSpPr>
          <p:nvPr>
            <p:ph type="body" sz="quarter" idx="15"/>
          </p:nvPr>
        </p:nvSpPr>
        <p:spPr>
          <a:xfrm>
            <a:off x="1425677" y="1697775"/>
            <a:ext cx="9360310" cy="622638"/>
          </a:xfrm>
          <a:prstGeom prst="rect">
            <a:avLst/>
          </a:prstGeom>
        </p:spPr>
        <p:txBody>
          <a:bodyPr>
            <a:normAutofit/>
          </a:bodyPr>
          <a:lstStyle>
            <a:lvl1pPr marL="0" indent="0" algn="ctr">
              <a:buNone/>
              <a:defRPr sz="1400">
                <a:solidFill>
                  <a:srgbClr val="3D183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Rectangle 10">
            <a:extLst>
              <a:ext uri="{FF2B5EF4-FFF2-40B4-BE49-F238E27FC236}">
                <a16:creationId xmlns:a16="http://schemas.microsoft.com/office/drawing/2014/main" id="{DE551A78-B87B-6844-9BD6-ED7C53D1B561}"/>
              </a:ext>
            </a:extLst>
          </p:cNvPr>
          <p:cNvSpPr/>
          <p:nvPr userDrawn="1"/>
        </p:nvSpPr>
        <p:spPr>
          <a:xfrm>
            <a:off x="6149625" y="3240133"/>
            <a:ext cx="1841009" cy="3101673"/>
          </a:xfrm>
          <a:prstGeom prst="rect">
            <a:avLst/>
          </a:prstGeom>
          <a:solidFill>
            <a:srgbClr val="FDF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0">
            <a:extLst>
              <a:ext uri="{FF2B5EF4-FFF2-40B4-BE49-F238E27FC236}">
                <a16:creationId xmlns:a16="http://schemas.microsoft.com/office/drawing/2014/main" id="{D0E36D7A-760B-3844-A9FB-6E0BFA5934D8}"/>
              </a:ext>
            </a:extLst>
          </p:cNvPr>
          <p:cNvSpPr>
            <a:spLocks noGrp="1"/>
          </p:cNvSpPr>
          <p:nvPr>
            <p:ph type="pic" sz="quarter" idx="13"/>
          </p:nvPr>
        </p:nvSpPr>
        <p:spPr>
          <a:xfrm>
            <a:off x="6151633" y="3240133"/>
            <a:ext cx="1836993" cy="128045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3" name="Text Placeholder 13">
            <a:extLst>
              <a:ext uri="{FF2B5EF4-FFF2-40B4-BE49-F238E27FC236}">
                <a16:creationId xmlns:a16="http://schemas.microsoft.com/office/drawing/2014/main" id="{31191D23-EBC2-BF47-9E1C-2111A0963AAF}"/>
              </a:ext>
            </a:extLst>
          </p:cNvPr>
          <p:cNvSpPr>
            <a:spLocks noGrp="1"/>
          </p:cNvSpPr>
          <p:nvPr>
            <p:ph type="body" sz="quarter" idx="14" hasCustomPrompt="1"/>
          </p:nvPr>
        </p:nvSpPr>
        <p:spPr>
          <a:xfrm>
            <a:off x="6149625" y="2560892"/>
            <a:ext cx="1841009" cy="450850"/>
          </a:xfrm>
          <a:prstGeom prst="rect">
            <a:avLst/>
          </a:prstGeom>
        </p:spPr>
        <p:txBody>
          <a:bodyPr anchor="ctr">
            <a:noAutofit/>
          </a:bodyPr>
          <a:lstStyle>
            <a:lvl1pPr marL="0" indent="0" algn="ctr">
              <a:buNone/>
              <a:defRPr sz="1400" b="0" i="0">
                <a:solidFill>
                  <a:srgbClr val="3E989E"/>
                </a:solidFill>
                <a:latin typeface="Century Gothic" panose="020B0502020202020204" pitchFamily="34" charset="0"/>
              </a:defRPr>
            </a:lvl1pPr>
          </a:lstStyle>
          <a:p>
            <a:pPr lvl="0"/>
            <a:r>
              <a:rPr lang="en-US"/>
              <a:t>Subheader 3</a:t>
            </a:r>
          </a:p>
        </p:txBody>
      </p:sp>
      <p:sp>
        <p:nvSpPr>
          <p:cNvPr id="15" name="Text Placeholder 17">
            <a:extLst>
              <a:ext uri="{FF2B5EF4-FFF2-40B4-BE49-F238E27FC236}">
                <a16:creationId xmlns:a16="http://schemas.microsoft.com/office/drawing/2014/main" id="{82829566-2864-F141-8D0E-FD2BF2142726}"/>
              </a:ext>
            </a:extLst>
          </p:cNvPr>
          <p:cNvSpPr>
            <a:spLocks noGrp="1"/>
          </p:cNvSpPr>
          <p:nvPr>
            <p:ph type="body" sz="quarter" idx="17"/>
          </p:nvPr>
        </p:nvSpPr>
        <p:spPr>
          <a:xfrm>
            <a:off x="6197578" y="4790969"/>
            <a:ext cx="1745102" cy="1403354"/>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D408A2CF-3852-134F-B97A-83346F7C6279}"/>
              </a:ext>
            </a:extLst>
          </p:cNvPr>
          <p:cNvCxnSpPr>
            <a:cxnSpLocks/>
          </p:cNvCxnSpPr>
          <p:nvPr userDrawn="1"/>
        </p:nvCxnSpPr>
        <p:spPr>
          <a:xfrm>
            <a:off x="6726000" y="4585419"/>
            <a:ext cx="688258"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198FE86-BF5D-1243-8845-4F22EFD3CE3A}"/>
              </a:ext>
            </a:extLst>
          </p:cNvPr>
          <p:cNvSpPr/>
          <p:nvPr userDrawn="1"/>
        </p:nvSpPr>
        <p:spPr>
          <a:xfrm>
            <a:off x="4068381" y="3240133"/>
            <a:ext cx="1841009" cy="3101673"/>
          </a:xfrm>
          <a:prstGeom prst="rect">
            <a:avLst/>
          </a:prstGeom>
          <a:solidFill>
            <a:srgbClr val="FDF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0">
            <a:extLst>
              <a:ext uri="{FF2B5EF4-FFF2-40B4-BE49-F238E27FC236}">
                <a16:creationId xmlns:a16="http://schemas.microsoft.com/office/drawing/2014/main" id="{F17D2D6E-E168-2246-B4F5-72AE890A0698}"/>
              </a:ext>
            </a:extLst>
          </p:cNvPr>
          <p:cNvSpPr>
            <a:spLocks noGrp="1"/>
          </p:cNvSpPr>
          <p:nvPr>
            <p:ph type="pic" sz="quarter" idx="18"/>
          </p:nvPr>
        </p:nvSpPr>
        <p:spPr>
          <a:xfrm>
            <a:off x="4070389" y="3240133"/>
            <a:ext cx="1836993" cy="128045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21" name="Text Placeholder 13">
            <a:extLst>
              <a:ext uri="{FF2B5EF4-FFF2-40B4-BE49-F238E27FC236}">
                <a16:creationId xmlns:a16="http://schemas.microsoft.com/office/drawing/2014/main" id="{0EFC9FE4-288F-6640-BFCB-FFCF3A474CBE}"/>
              </a:ext>
            </a:extLst>
          </p:cNvPr>
          <p:cNvSpPr>
            <a:spLocks noGrp="1"/>
          </p:cNvSpPr>
          <p:nvPr>
            <p:ph type="body" sz="quarter" idx="19" hasCustomPrompt="1"/>
          </p:nvPr>
        </p:nvSpPr>
        <p:spPr>
          <a:xfrm>
            <a:off x="4068381" y="2560892"/>
            <a:ext cx="1841009" cy="450850"/>
          </a:xfrm>
          <a:prstGeom prst="rect">
            <a:avLst/>
          </a:prstGeom>
        </p:spPr>
        <p:txBody>
          <a:bodyPr anchor="ctr">
            <a:noAutofit/>
          </a:bodyPr>
          <a:lstStyle>
            <a:lvl1pPr marL="0" indent="0" algn="ctr">
              <a:buNone/>
              <a:defRPr sz="1400" b="0" i="0">
                <a:solidFill>
                  <a:srgbClr val="3E989E"/>
                </a:solidFill>
                <a:latin typeface="Century Gothic" panose="020B0502020202020204" pitchFamily="34" charset="0"/>
              </a:defRPr>
            </a:lvl1pPr>
          </a:lstStyle>
          <a:p>
            <a:pPr lvl="0"/>
            <a:r>
              <a:rPr lang="en-US"/>
              <a:t>Subheader 2</a:t>
            </a:r>
          </a:p>
        </p:txBody>
      </p:sp>
      <p:sp>
        <p:nvSpPr>
          <p:cNvPr id="22" name="Text Placeholder 17">
            <a:extLst>
              <a:ext uri="{FF2B5EF4-FFF2-40B4-BE49-F238E27FC236}">
                <a16:creationId xmlns:a16="http://schemas.microsoft.com/office/drawing/2014/main" id="{6AB1671D-7D96-EB47-B180-8CF02A5B2077}"/>
              </a:ext>
            </a:extLst>
          </p:cNvPr>
          <p:cNvSpPr>
            <a:spLocks noGrp="1"/>
          </p:cNvSpPr>
          <p:nvPr>
            <p:ph type="body" sz="quarter" idx="20"/>
          </p:nvPr>
        </p:nvSpPr>
        <p:spPr>
          <a:xfrm>
            <a:off x="4116334" y="4790969"/>
            <a:ext cx="1745102" cy="1403354"/>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3" name="Straight Connector 22">
            <a:extLst>
              <a:ext uri="{FF2B5EF4-FFF2-40B4-BE49-F238E27FC236}">
                <a16:creationId xmlns:a16="http://schemas.microsoft.com/office/drawing/2014/main" id="{9BCBE31B-4B82-8A4F-9FBD-E904FD702CD3}"/>
              </a:ext>
            </a:extLst>
          </p:cNvPr>
          <p:cNvCxnSpPr>
            <a:cxnSpLocks/>
          </p:cNvCxnSpPr>
          <p:nvPr userDrawn="1"/>
        </p:nvCxnSpPr>
        <p:spPr>
          <a:xfrm>
            <a:off x="4644756" y="4585419"/>
            <a:ext cx="688258"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B407AE2-2C1E-4345-AB56-49DCBF8EF062}"/>
              </a:ext>
            </a:extLst>
          </p:cNvPr>
          <p:cNvSpPr/>
          <p:nvPr userDrawn="1"/>
        </p:nvSpPr>
        <p:spPr>
          <a:xfrm>
            <a:off x="2000412" y="3240133"/>
            <a:ext cx="1841009" cy="3101673"/>
          </a:xfrm>
          <a:prstGeom prst="rect">
            <a:avLst/>
          </a:prstGeom>
          <a:solidFill>
            <a:srgbClr val="FDF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10">
            <a:extLst>
              <a:ext uri="{FF2B5EF4-FFF2-40B4-BE49-F238E27FC236}">
                <a16:creationId xmlns:a16="http://schemas.microsoft.com/office/drawing/2014/main" id="{70CAFD35-158F-7545-B6A0-391F0481FC7A}"/>
              </a:ext>
            </a:extLst>
          </p:cNvPr>
          <p:cNvSpPr>
            <a:spLocks noGrp="1"/>
          </p:cNvSpPr>
          <p:nvPr>
            <p:ph type="pic" sz="quarter" idx="21"/>
          </p:nvPr>
        </p:nvSpPr>
        <p:spPr>
          <a:xfrm>
            <a:off x="2002420" y="3240133"/>
            <a:ext cx="1836993" cy="128045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26" name="Text Placeholder 13">
            <a:extLst>
              <a:ext uri="{FF2B5EF4-FFF2-40B4-BE49-F238E27FC236}">
                <a16:creationId xmlns:a16="http://schemas.microsoft.com/office/drawing/2014/main" id="{65BB463D-CD1C-CC47-B731-B96FAF413674}"/>
              </a:ext>
            </a:extLst>
          </p:cNvPr>
          <p:cNvSpPr>
            <a:spLocks noGrp="1"/>
          </p:cNvSpPr>
          <p:nvPr>
            <p:ph type="body" sz="quarter" idx="22" hasCustomPrompt="1"/>
          </p:nvPr>
        </p:nvSpPr>
        <p:spPr>
          <a:xfrm>
            <a:off x="2000412" y="2560892"/>
            <a:ext cx="1841009" cy="450850"/>
          </a:xfrm>
          <a:prstGeom prst="rect">
            <a:avLst/>
          </a:prstGeom>
        </p:spPr>
        <p:txBody>
          <a:bodyPr anchor="ctr">
            <a:noAutofit/>
          </a:bodyPr>
          <a:lstStyle>
            <a:lvl1pPr marL="0" indent="0" algn="ctr">
              <a:buNone/>
              <a:defRPr sz="1400" b="0" i="0">
                <a:solidFill>
                  <a:srgbClr val="3E989E"/>
                </a:solidFill>
                <a:latin typeface="Century Gothic" panose="020B0502020202020204" pitchFamily="34" charset="0"/>
              </a:defRPr>
            </a:lvl1pPr>
          </a:lstStyle>
          <a:p>
            <a:pPr lvl="0"/>
            <a:r>
              <a:rPr lang="en-US"/>
              <a:t>Subheader 1</a:t>
            </a:r>
          </a:p>
        </p:txBody>
      </p:sp>
      <p:sp>
        <p:nvSpPr>
          <p:cNvPr id="27" name="Text Placeholder 17">
            <a:extLst>
              <a:ext uri="{FF2B5EF4-FFF2-40B4-BE49-F238E27FC236}">
                <a16:creationId xmlns:a16="http://schemas.microsoft.com/office/drawing/2014/main" id="{59C6B92F-5740-FD48-B32D-CF058330EAD6}"/>
              </a:ext>
            </a:extLst>
          </p:cNvPr>
          <p:cNvSpPr>
            <a:spLocks noGrp="1"/>
          </p:cNvSpPr>
          <p:nvPr>
            <p:ph type="body" sz="quarter" idx="23"/>
          </p:nvPr>
        </p:nvSpPr>
        <p:spPr>
          <a:xfrm>
            <a:off x="2048365" y="4790969"/>
            <a:ext cx="1745102" cy="1403354"/>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8" name="Straight Connector 27">
            <a:extLst>
              <a:ext uri="{FF2B5EF4-FFF2-40B4-BE49-F238E27FC236}">
                <a16:creationId xmlns:a16="http://schemas.microsoft.com/office/drawing/2014/main" id="{DE967E41-AAD5-8449-89EB-80E645ACAE42}"/>
              </a:ext>
            </a:extLst>
          </p:cNvPr>
          <p:cNvCxnSpPr>
            <a:cxnSpLocks/>
          </p:cNvCxnSpPr>
          <p:nvPr userDrawn="1"/>
        </p:nvCxnSpPr>
        <p:spPr>
          <a:xfrm>
            <a:off x="2576787" y="4585419"/>
            <a:ext cx="688258"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8C5E6D8-A437-B543-A410-BA9891F5307B}"/>
              </a:ext>
            </a:extLst>
          </p:cNvPr>
          <p:cNvSpPr/>
          <p:nvPr userDrawn="1"/>
        </p:nvSpPr>
        <p:spPr>
          <a:xfrm>
            <a:off x="8230869" y="3240133"/>
            <a:ext cx="1841009" cy="3101673"/>
          </a:xfrm>
          <a:prstGeom prst="rect">
            <a:avLst/>
          </a:prstGeom>
          <a:solidFill>
            <a:srgbClr val="FDF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0">
            <a:extLst>
              <a:ext uri="{FF2B5EF4-FFF2-40B4-BE49-F238E27FC236}">
                <a16:creationId xmlns:a16="http://schemas.microsoft.com/office/drawing/2014/main" id="{5452ADD6-5905-3349-A8F5-FC695A1E249B}"/>
              </a:ext>
            </a:extLst>
          </p:cNvPr>
          <p:cNvSpPr>
            <a:spLocks noGrp="1"/>
          </p:cNvSpPr>
          <p:nvPr>
            <p:ph type="pic" sz="quarter" idx="24"/>
          </p:nvPr>
        </p:nvSpPr>
        <p:spPr>
          <a:xfrm>
            <a:off x="8232877" y="3240133"/>
            <a:ext cx="1836993" cy="128045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31" name="Text Placeholder 13">
            <a:extLst>
              <a:ext uri="{FF2B5EF4-FFF2-40B4-BE49-F238E27FC236}">
                <a16:creationId xmlns:a16="http://schemas.microsoft.com/office/drawing/2014/main" id="{E0C1C99B-B626-C14B-A46B-A4100A583BAE}"/>
              </a:ext>
            </a:extLst>
          </p:cNvPr>
          <p:cNvSpPr>
            <a:spLocks noGrp="1"/>
          </p:cNvSpPr>
          <p:nvPr>
            <p:ph type="body" sz="quarter" idx="25" hasCustomPrompt="1"/>
          </p:nvPr>
        </p:nvSpPr>
        <p:spPr>
          <a:xfrm>
            <a:off x="8230869" y="2560892"/>
            <a:ext cx="1841009" cy="450850"/>
          </a:xfrm>
          <a:prstGeom prst="rect">
            <a:avLst/>
          </a:prstGeom>
        </p:spPr>
        <p:txBody>
          <a:bodyPr anchor="ctr">
            <a:noAutofit/>
          </a:bodyPr>
          <a:lstStyle>
            <a:lvl1pPr marL="0" indent="0" algn="ctr">
              <a:buNone/>
              <a:defRPr sz="1400" b="0" i="0">
                <a:solidFill>
                  <a:srgbClr val="3E989E"/>
                </a:solidFill>
                <a:latin typeface="Century Gothic" panose="020B0502020202020204" pitchFamily="34" charset="0"/>
              </a:defRPr>
            </a:lvl1pPr>
          </a:lstStyle>
          <a:p>
            <a:pPr lvl="0"/>
            <a:r>
              <a:rPr lang="en-US"/>
              <a:t>Subheader 4</a:t>
            </a:r>
          </a:p>
        </p:txBody>
      </p:sp>
      <p:sp>
        <p:nvSpPr>
          <p:cNvPr id="32" name="Text Placeholder 17">
            <a:extLst>
              <a:ext uri="{FF2B5EF4-FFF2-40B4-BE49-F238E27FC236}">
                <a16:creationId xmlns:a16="http://schemas.microsoft.com/office/drawing/2014/main" id="{26049D34-FC2D-8346-89AC-EF5ACF7B3820}"/>
              </a:ext>
            </a:extLst>
          </p:cNvPr>
          <p:cNvSpPr>
            <a:spLocks noGrp="1"/>
          </p:cNvSpPr>
          <p:nvPr>
            <p:ph type="body" sz="quarter" idx="26"/>
          </p:nvPr>
        </p:nvSpPr>
        <p:spPr>
          <a:xfrm>
            <a:off x="8278822" y="4790969"/>
            <a:ext cx="1745102" cy="1403354"/>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33" name="Straight Connector 32">
            <a:extLst>
              <a:ext uri="{FF2B5EF4-FFF2-40B4-BE49-F238E27FC236}">
                <a16:creationId xmlns:a16="http://schemas.microsoft.com/office/drawing/2014/main" id="{E40EC8BF-E29A-EB48-849B-40CA17FA7ADA}"/>
              </a:ext>
            </a:extLst>
          </p:cNvPr>
          <p:cNvCxnSpPr>
            <a:cxnSpLocks/>
          </p:cNvCxnSpPr>
          <p:nvPr userDrawn="1"/>
        </p:nvCxnSpPr>
        <p:spPr>
          <a:xfrm>
            <a:off x="8807244" y="4585419"/>
            <a:ext cx="688258"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F47AF436-82ED-6447-96E3-ABFDD473C7CD}"/>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2633494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DD60EB-9510-9B44-9359-8DCB6DDC4AE9}"/>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48BFEB19-05A0-AB46-B280-956647DDED4A}"/>
              </a:ext>
            </a:extLst>
          </p:cNvPr>
          <p:cNvSpPr>
            <a:spLocks noGrp="1"/>
          </p:cNvSpPr>
          <p:nvPr>
            <p:ph type="title"/>
          </p:nvPr>
        </p:nvSpPr>
        <p:spPr>
          <a:xfrm>
            <a:off x="3012689" y="812265"/>
            <a:ext cx="7212859" cy="555473"/>
          </a:xfrm>
        </p:spPr>
        <p:txBody>
          <a:bodyPr anchor="ctr">
            <a:normAutofit/>
          </a:bodyPr>
          <a:lstStyle>
            <a:lvl1pPr algn="l">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64854910-CAE8-254E-93B2-F10F71AABB17}"/>
              </a:ext>
            </a:extLst>
          </p:cNvPr>
          <p:cNvSpPr>
            <a:spLocks noGrp="1"/>
          </p:cNvSpPr>
          <p:nvPr>
            <p:ph type="subTitle" idx="1"/>
          </p:nvPr>
        </p:nvSpPr>
        <p:spPr>
          <a:xfrm>
            <a:off x="3012689" y="1396180"/>
            <a:ext cx="7212859" cy="326297"/>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8">
            <a:extLst>
              <a:ext uri="{FF2B5EF4-FFF2-40B4-BE49-F238E27FC236}">
                <a16:creationId xmlns:a16="http://schemas.microsoft.com/office/drawing/2014/main" id="{C4E7C8B1-318B-6F44-B2CA-96A7206623EF}"/>
              </a:ext>
            </a:extLst>
          </p:cNvPr>
          <p:cNvSpPr>
            <a:spLocks noGrp="1"/>
          </p:cNvSpPr>
          <p:nvPr>
            <p:ph type="body" sz="quarter" idx="13" hasCustomPrompt="1"/>
          </p:nvPr>
        </p:nvSpPr>
        <p:spPr>
          <a:xfrm>
            <a:off x="6520795" y="4252746"/>
            <a:ext cx="3704753" cy="185596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Bullet line 1</a:t>
            </a:r>
          </a:p>
          <a:p>
            <a:pPr lvl="0"/>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Bullet line 2</a:t>
            </a:r>
          </a:p>
          <a:p>
            <a:pPr lvl="0"/>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Bullet line 3</a:t>
            </a:r>
          </a:p>
          <a:p>
            <a:pPr lvl="0"/>
            <a:endParaRPr lang="en-US"/>
          </a:p>
        </p:txBody>
      </p:sp>
      <p:sp>
        <p:nvSpPr>
          <p:cNvPr id="11" name="Text Placeholder 8">
            <a:extLst>
              <a:ext uri="{FF2B5EF4-FFF2-40B4-BE49-F238E27FC236}">
                <a16:creationId xmlns:a16="http://schemas.microsoft.com/office/drawing/2014/main" id="{0FB16FA1-A154-A04D-94F0-DCED6441B79C}"/>
              </a:ext>
            </a:extLst>
          </p:cNvPr>
          <p:cNvSpPr>
            <a:spLocks noGrp="1"/>
          </p:cNvSpPr>
          <p:nvPr>
            <p:ph type="body" sz="quarter" idx="14"/>
          </p:nvPr>
        </p:nvSpPr>
        <p:spPr>
          <a:xfrm>
            <a:off x="6138049" y="3233567"/>
            <a:ext cx="4087499" cy="895981"/>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2" name="Text Placeholder 13">
            <a:extLst>
              <a:ext uri="{FF2B5EF4-FFF2-40B4-BE49-F238E27FC236}">
                <a16:creationId xmlns:a16="http://schemas.microsoft.com/office/drawing/2014/main" id="{1E86E347-B395-BA40-BA4F-04B48D94160F}"/>
              </a:ext>
            </a:extLst>
          </p:cNvPr>
          <p:cNvSpPr>
            <a:spLocks noGrp="1"/>
          </p:cNvSpPr>
          <p:nvPr>
            <p:ph type="body" sz="quarter" idx="15"/>
          </p:nvPr>
        </p:nvSpPr>
        <p:spPr>
          <a:xfrm>
            <a:off x="6138049" y="2294517"/>
            <a:ext cx="3048001" cy="636817"/>
          </a:xfrm>
          <a:prstGeom prst="rect">
            <a:avLst/>
          </a:prstGeom>
        </p:spPr>
        <p:txBody>
          <a:bodyPr anchor="t">
            <a:normAutofit/>
          </a:bodyPr>
          <a:lstStyle>
            <a:lvl1pPr marL="0" indent="0" algn="l">
              <a:buNone/>
              <a:defRPr sz="2000" b="1" i="0">
                <a:solidFill>
                  <a:srgbClr val="3E989E"/>
                </a:solidFill>
                <a:latin typeface="Century Gothic" panose="020B0502020202020204" pitchFamily="34" charset="0"/>
              </a:defRPr>
            </a:lvl1pPr>
          </a:lstStyle>
          <a:p>
            <a:pPr lvl="0"/>
            <a:r>
              <a:rPr lang="en-US"/>
              <a:t>Click to edit Master text styles</a:t>
            </a:r>
          </a:p>
        </p:txBody>
      </p:sp>
      <p:pic>
        <p:nvPicPr>
          <p:cNvPr id="14" name="Graphic 13">
            <a:extLst>
              <a:ext uri="{FF2B5EF4-FFF2-40B4-BE49-F238E27FC236}">
                <a16:creationId xmlns:a16="http://schemas.microsoft.com/office/drawing/2014/main" id="{5F540E87-F175-134A-99AF-9B866ACA007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84716" y="4281858"/>
            <a:ext cx="232167" cy="232167"/>
          </a:xfrm>
          <a:prstGeom prst="rect">
            <a:avLst/>
          </a:prstGeom>
        </p:spPr>
      </p:pic>
      <p:pic>
        <p:nvPicPr>
          <p:cNvPr id="15" name="Graphic 14">
            <a:extLst>
              <a:ext uri="{FF2B5EF4-FFF2-40B4-BE49-F238E27FC236}">
                <a16:creationId xmlns:a16="http://schemas.microsoft.com/office/drawing/2014/main" id="{2A5D9AA8-0FA8-954B-9EF3-BAE6BD7EF9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84716" y="4845164"/>
            <a:ext cx="232167" cy="232167"/>
          </a:xfrm>
          <a:prstGeom prst="rect">
            <a:avLst/>
          </a:prstGeom>
        </p:spPr>
      </p:pic>
      <p:pic>
        <p:nvPicPr>
          <p:cNvPr id="16" name="Graphic 15">
            <a:extLst>
              <a:ext uri="{FF2B5EF4-FFF2-40B4-BE49-F238E27FC236}">
                <a16:creationId xmlns:a16="http://schemas.microsoft.com/office/drawing/2014/main" id="{E2AADCD0-AA64-8E46-930F-45EEB394A2F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84716" y="5408471"/>
            <a:ext cx="232167" cy="232167"/>
          </a:xfrm>
          <a:prstGeom prst="rect">
            <a:avLst/>
          </a:prstGeom>
        </p:spPr>
      </p:pic>
      <p:sp>
        <p:nvSpPr>
          <p:cNvPr id="17" name="Rectangle 16">
            <a:extLst>
              <a:ext uri="{FF2B5EF4-FFF2-40B4-BE49-F238E27FC236}">
                <a16:creationId xmlns:a16="http://schemas.microsoft.com/office/drawing/2014/main" id="{301349A8-06E2-C448-AC9D-10511A430222}"/>
              </a:ext>
            </a:extLst>
          </p:cNvPr>
          <p:cNvSpPr/>
          <p:nvPr userDrawn="1"/>
        </p:nvSpPr>
        <p:spPr>
          <a:xfrm>
            <a:off x="3132099" y="2373777"/>
            <a:ext cx="2826249" cy="3653397"/>
          </a:xfrm>
          <a:prstGeom prst="rect">
            <a:avLst/>
          </a:prstGeom>
          <a:solidFill>
            <a:srgbClr val="FDF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0">
            <a:extLst>
              <a:ext uri="{FF2B5EF4-FFF2-40B4-BE49-F238E27FC236}">
                <a16:creationId xmlns:a16="http://schemas.microsoft.com/office/drawing/2014/main" id="{BAD6E9A4-28F0-524F-8ABE-65C5B2FF9546}"/>
              </a:ext>
            </a:extLst>
          </p:cNvPr>
          <p:cNvSpPr>
            <a:spLocks noGrp="1"/>
          </p:cNvSpPr>
          <p:nvPr>
            <p:ph type="pic" sz="quarter" idx="21"/>
          </p:nvPr>
        </p:nvSpPr>
        <p:spPr>
          <a:xfrm>
            <a:off x="3133103" y="2373777"/>
            <a:ext cx="2824241" cy="231621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9" name="Text Placeholder 17">
            <a:extLst>
              <a:ext uri="{FF2B5EF4-FFF2-40B4-BE49-F238E27FC236}">
                <a16:creationId xmlns:a16="http://schemas.microsoft.com/office/drawing/2014/main" id="{39B6C280-90AE-E245-B3A9-7CEDD3BB3B1D}"/>
              </a:ext>
            </a:extLst>
          </p:cNvPr>
          <p:cNvSpPr>
            <a:spLocks noGrp="1"/>
          </p:cNvSpPr>
          <p:nvPr>
            <p:ph type="body" sz="quarter" idx="23"/>
          </p:nvPr>
        </p:nvSpPr>
        <p:spPr>
          <a:xfrm>
            <a:off x="3267030" y="4904155"/>
            <a:ext cx="2556387" cy="1005031"/>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20" name="Picture 19">
            <a:extLst>
              <a:ext uri="{FF2B5EF4-FFF2-40B4-BE49-F238E27FC236}">
                <a16:creationId xmlns:a16="http://schemas.microsoft.com/office/drawing/2014/main" id="{19F56359-041E-1D49-9211-19C5C449A814}"/>
              </a:ext>
            </a:extLst>
          </p:cNvPr>
          <p:cNvPicPr>
            <a:picLocks noChangeAspect="1"/>
          </p:cNvPicPr>
          <p:nvPr userDrawn="1"/>
        </p:nvPicPr>
        <p:blipFill>
          <a:blip r:embed="rId5"/>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4253059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DD60EB-9510-9B44-9359-8DCB6DDC4AE9}"/>
              </a:ext>
            </a:extLst>
          </p:cNvPr>
          <p:cNvSpPr>
            <a:spLocks noGrp="1"/>
          </p:cNvSpPr>
          <p:nvPr>
            <p:ph type="sldNum" sz="quarter" idx="12"/>
          </p:nvPr>
        </p:nvSpPr>
        <p:spPr/>
        <p:txBody>
          <a:bodyPr/>
          <a:lstStyle/>
          <a:p>
            <a:fld id="{0A7ED016-38C9-284D-A280-B4B6BC3963EC}" type="slidenum">
              <a:rPr lang="en-US" smtClean="0"/>
              <a:t>‹#›</a:t>
            </a:fld>
            <a:endParaRPr lang="en-US"/>
          </a:p>
        </p:txBody>
      </p:sp>
      <p:pic>
        <p:nvPicPr>
          <p:cNvPr id="20" name="Picture 19">
            <a:extLst>
              <a:ext uri="{FF2B5EF4-FFF2-40B4-BE49-F238E27FC236}">
                <a16:creationId xmlns:a16="http://schemas.microsoft.com/office/drawing/2014/main" id="{19F56359-041E-1D49-9211-19C5C449A814}"/>
              </a:ext>
            </a:extLst>
          </p:cNvPr>
          <p:cNvPicPr>
            <a:picLocks noChangeAspect="1"/>
          </p:cNvPicPr>
          <p:nvPr userDrawn="1"/>
        </p:nvPicPr>
        <p:blipFill>
          <a:blip r:embed="rId3"/>
          <a:stretch>
            <a:fillRect/>
          </a:stretch>
        </p:blipFill>
        <p:spPr>
          <a:xfrm>
            <a:off x="102065" y="6287307"/>
            <a:ext cx="614342" cy="495519"/>
          </a:xfrm>
          <a:prstGeom prst="rect">
            <a:avLst/>
          </a:prstGeom>
        </p:spPr>
      </p:pic>
      <p:sp>
        <p:nvSpPr>
          <p:cNvPr id="21" name="Title 1">
            <a:extLst>
              <a:ext uri="{FF2B5EF4-FFF2-40B4-BE49-F238E27FC236}">
                <a16:creationId xmlns:a16="http://schemas.microsoft.com/office/drawing/2014/main" id="{34717F4B-A64D-3E43-8990-C78D8DAA9E34}"/>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22" name="Subtitle 2">
            <a:extLst>
              <a:ext uri="{FF2B5EF4-FFF2-40B4-BE49-F238E27FC236}">
                <a16:creationId xmlns:a16="http://schemas.microsoft.com/office/drawing/2014/main" id="{EB748DEF-9D64-614F-86D8-86721F8CA5F1}"/>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Chart Placeholder 12">
            <a:extLst>
              <a:ext uri="{FF2B5EF4-FFF2-40B4-BE49-F238E27FC236}">
                <a16:creationId xmlns:a16="http://schemas.microsoft.com/office/drawing/2014/main" id="{D74108C6-3A86-474E-B70D-D95E4A2E8E5B}"/>
              </a:ext>
            </a:extLst>
          </p:cNvPr>
          <p:cNvSpPr>
            <a:spLocks noGrp="1"/>
          </p:cNvSpPr>
          <p:nvPr>
            <p:ph type="chart" sz="quarter" idx="20"/>
          </p:nvPr>
        </p:nvSpPr>
        <p:spPr>
          <a:xfrm>
            <a:off x="1056068" y="1892919"/>
            <a:ext cx="6027904" cy="4152153"/>
          </a:xfrm>
          <a:prstGeom prst="rect">
            <a:avLst/>
          </a:prstGeom>
        </p:spPr>
        <p:txBody>
          <a:bodyPr anchor="ctr"/>
          <a:lstStyle>
            <a:lvl1pPr marL="0" indent="0" algn="ctr">
              <a:buNone/>
              <a:defRPr/>
            </a:lvl1pPr>
          </a:lstStyle>
          <a:p>
            <a:r>
              <a:rPr lang="en-US"/>
              <a:t>Click icon to add chart</a:t>
            </a:r>
          </a:p>
        </p:txBody>
      </p:sp>
      <p:sp>
        <p:nvSpPr>
          <p:cNvPr id="28" name="Text Placeholder 22">
            <a:extLst>
              <a:ext uri="{FF2B5EF4-FFF2-40B4-BE49-F238E27FC236}">
                <a16:creationId xmlns:a16="http://schemas.microsoft.com/office/drawing/2014/main" id="{9902238C-A210-EC49-9E1B-E30EFA1474EA}"/>
              </a:ext>
            </a:extLst>
          </p:cNvPr>
          <p:cNvSpPr>
            <a:spLocks noGrp="1"/>
          </p:cNvSpPr>
          <p:nvPr>
            <p:ph type="body" sz="quarter" idx="15" hasCustomPrompt="1"/>
          </p:nvPr>
        </p:nvSpPr>
        <p:spPr>
          <a:xfrm>
            <a:off x="7472855" y="1892918"/>
            <a:ext cx="4421719" cy="4152153"/>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Tx/>
              <a:buSzPct val="150000"/>
              <a:buFontTx/>
              <a:buBlip>
                <a:blip r:embed="rId4">
                  <a:extLst>
                    <a:ext uri="{96DAC541-7B7A-43D3-8B79-37D633B846F1}">
                      <asvg:svgBlip xmlns:asvg="http://schemas.microsoft.com/office/drawing/2016/SVG/main" r:embed="rId5"/>
                    </a:ext>
                  </a:extLst>
                </a:blip>
              </a:buBlip>
              <a:tabLst/>
              <a:defRPr sz="1400">
                <a:solidFill>
                  <a:srgbClr val="3D1833"/>
                </a:solidFill>
              </a:defRPr>
            </a:lvl1pPr>
            <a:lvl2pPr marL="457200" indent="0">
              <a:buNone/>
              <a:defRPr sz="1600">
                <a:solidFill>
                  <a:srgbClr val="EE3353"/>
                </a:solidFill>
              </a:defRPr>
            </a:lvl2pPr>
            <a:lvl3pPr marL="914400" indent="0">
              <a:buNone/>
              <a:defRPr sz="1600">
                <a:solidFill>
                  <a:srgbClr val="EE3353"/>
                </a:solidFill>
              </a:defRPr>
            </a:lvl3pPr>
            <a:lvl4pPr marL="1371600" indent="0">
              <a:buNone/>
              <a:defRPr sz="1600">
                <a:solidFill>
                  <a:srgbClr val="EE3353"/>
                </a:solidFill>
              </a:defRPr>
            </a:lvl4pPr>
            <a:lvl5pPr marL="1828800" indent="0">
              <a:buNone/>
              <a:defRPr sz="1600">
                <a:solidFill>
                  <a:srgbClr val="EE3353"/>
                </a:solidFill>
              </a:defRPr>
            </a:lvl5pPr>
          </a:lstStyle>
          <a:p>
            <a:pPr lvl="0"/>
            <a:r>
              <a:rPr lang="en-US"/>
              <a:t>Bullet line 1</a:t>
            </a:r>
            <a:br>
              <a:rPr lang="en-US"/>
            </a:br>
            <a:endParaRPr lang="en-US"/>
          </a:p>
          <a:p>
            <a:pPr lvl="0"/>
            <a:r>
              <a:rPr lang="en-US"/>
              <a:t>Bullet line 2</a:t>
            </a:r>
            <a:br>
              <a:rPr lang="en-US"/>
            </a:br>
            <a:endParaRPr lang="en-US"/>
          </a:p>
          <a:p>
            <a:pPr lvl="0"/>
            <a:r>
              <a:rPr lang="en-US"/>
              <a:t>Bullet line 3</a:t>
            </a:r>
            <a:br>
              <a:rPr lang="en-US"/>
            </a:br>
            <a:endParaRPr lang="en-US"/>
          </a:p>
          <a:p>
            <a:pPr lvl="0"/>
            <a:r>
              <a:rPr lang="en-US"/>
              <a:t>Bullet line 4</a:t>
            </a:r>
            <a:br>
              <a:rPr lang="en-US"/>
            </a:br>
            <a:endParaRPr lang="en-US"/>
          </a:p>
          <a:p>
            <a:pPr lvl="0"/>
            <a:r>
              <a:rPr lang="en-US"/>
              <a:t>Bullet line 5</a:t>
            </a:r>
            <a:br>
              <a:rPr lang="en-US"/>
            </a:br>
            <a:endParaRPr lang="en-US"/>
          </a:p>
          <a:p>
            <a:pPr lvl="0"/>
            <a:r>
              <a:rPr lang="en-US"/>
              <a:t>Bullet line 6</a:t>
            </a:r>
          </a:p>
          <a:p>
            <a:pPr lvl="0"/>
            <a:endParaRPr lang="en-US"/>
          </a:p>
        </p:txBody>
      </p:sp>
    </p:spTree>
    <p:extLst>
      <p:ext uri="{BB962C8B-B14F-4D97-AF65-F5344CB8AC3E}">
        <p14:creationId xmlns:p14="http://schemas.microsoft.com/office/powerpoint/2010/main" val="29570037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BCBE11-394D-5A48-B55E-70830DCE11FC}"/>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51135497-5822-3148-9F80-1C3ABF1CE0E7}"/>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1E48B570-F318-8544-A974-2DC8D5B418A5}"/>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3">
            <a:extLst>
              <a:ext uri="{FF2B5EF4-FFF2-40B4-BE49-F238E27FC236}">
                <a16:creationId xmlns:a16="http://schemas.microsoft.com/office/drawing/2014/main" id="{74ED0F9C-5D18-8B4D-85E8-2FDCBA2AC1E5}"/>
              </a:ext>
            </a:extLst>
          </p:cNvPr>
          <p:cNvSpPr>
            <a:spLocks noGrp="1"/>
          </p:cNvSpPr>
          <p:nvPr>
            <p:ph type="body" sz="quarter" idx="14" hasCustomPrompt="1"/>
          </p:nvPr>
        </p:nvSpPr>
        <p:spPr>
          <a:xfrm>
            <a:off x="1963258" y="2145929"/>
            <a:ext cx="3076687" cy="273318"/>
          </a:xfrm>
          <a:prstGeom prst="rect">
            <a:avLst/>
          </a:prstGeom>
        </p:spPr>
        <p:txBody>
          <a:bodyPr>
            <a:noAutofit/>
          </a:bodyPr>
          <a:lstStyle>
            <a:lvl1pPr marL="0" indent="0" algn="ctr">
              <a:buNone/>
              <a:defRPr sz="2000" b="1" i="0">
                <a:solidFill>
                  <a:srgbClr val="3D1833"/>
                </a:solidFill>
                <a:latin typeface="Century Gothic" panose="020B0502020202020204" pitchFamily="34" charset="0"/>
              </a:defRPr>
            </a:lvl1pPr>
          </a:lstStyle>
          <a:p>
            <a:pPr lvl="0"/>
            <a:r>
              <a:rPr lang="en-US"/>
              <a:t>Subheader 1</a:t>
            </a:r>
          </a:p>
        </p:txBody>
      </p:sp>
      <p:sp>
        <p:nvSpPr>
          <p:cNvPr id="11" name="Text Placeholder 17">
            <a:extLst>
              <a:ext uri="{FF2B5EF4-FFF2-40B4-BE49-F238E27FC236}">
                <a16:creationId xmlns:a16="http://schemas.microsoft.com/office/drawing/2014/main" id="{E1EAF4E3-3BA6-704B-8B0F-F007C749C5B1}"/>
              </a:ext>
            </a:extLst>
          </p:cNvPr>
          <p:cNvSpPr>
            <a:spLocks noGrp="1"/>
          </p:cNvSpPr>
          <p:nvPr>
            <p:ph type="body" sz="quarter" idx="16"/>
          </p:nvPr>
        </p:nvSpPr>
        <p:spPr>
          <a:xfrm>
            <a:off x="1963258" y="2459480"/>
            <a:ext cx="3076686" cy="800085"/>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3" name="Chart Placeholder 12">
            <a:extLst>
              <a:ext uri="{FF2B5EF4-FFF2-40B4-BE49-F238E27FC236}">
                <a16:creationId xmlns:a16="http://schemas.microsoft.com/office/drawing/2014/main" id="{51B77746-35BC-3948-AED2-401E25FB0600}"/>
              </a:ext>
            </a:extLst>
          </p:cNvPr>
          <p:cNvSpPr>
            <a:spLocks noGrp="1"/>
          </p:cNvSpPr>
          <p:nvPr>
            <p:ph type="chart" sz="quarter" idx="17"/>
          </p:nvPr>
        </p:nvSpPr>
        <p:spPr>
          <a:xfrm>
            <a:off x="1430708" y="3378200"/>
            <a:ext cx="4141787" cy="2968812"/>
          </a:xfrm>
          <a:prstGeom prst="rect">
            <a:avLst/>
          </a:prstGeom>
        </p:spPr>
        <p:txBody>
          <a:bodyPr anchor="ctr"/>
          <a:lstStyle>
            <a:lvl1pPr marL="0" indent="0" algn="ctr">
              <a:buNone/>
              <a:defRPr/>
            </a:lvl1pPr>
          </a:lstStyle>
          <a:p>
            <a:r>
              <a:rPr lang="en-US"/>
              <a:t>Click icon to add chart</a:t>
            </a:r>
          </a:p>
        </p:txBody>
      </p:sp>
      <p:sp>
        <p:nvSpPr>
          <p:cNvPr id="14" name="Text Placeholder 13">
            <a:extLst>
              <a:ext uri="{FF2B5EF4-FFF2-40B4-BE49-F238E27FC236}">
                <a16:creationId xmlns:a16="http://schemas.microsoft.com/office/drawing/2014/main" id="{B9A55E61-3582-9C44-8A53-67547F8E50F8}"/>
              </a:ext>
            </a:extLst>
          </p:cNvPr>
          <p:cNvSpPr>
            <a:spLocks noGrp="1"/>
          </p:cNvSpPr>
          <p:nvPr>
            <p:ph type="body" sz="quarter" idx="18" hasCustomPrompt="1"/>
          </p:nvPr>
        </p:nvSpPr>
        <p:spPr>
          <a:xfrm>
            <a:off x="7120660" y="2145929"/>
            <a:ext cx="3076687" cy="273318"/>
          </a:xfrm>
          <a:prstGeom prst="rect">
            <a:avLst/>
          </a:prstGeom>
        </p:spPr>
        <p:txBody>
          <a:bodyPr>
            <a:noAutofit/>
          </a:bodyPr>
          <a:lstStyle>
            <a:lvl1pPr marL="0" indent="0" algn="ctr">
              <a:buNone/>
              <a:defRPr sz="2000" b="1" i="0">
                <a:solidFill>
                  <a:srgbClr val="3D1833"/>
                </a:solidFill>
                <a:latin typeface="Century Gothic" panose="020B0502020202020204" pitchFamily="34" charset="0"/>
              </a:defRPr>
            </a:lvl1pPr>
          </a:lstStyle>
          <a:p>
            <a:pPr lvl="0"/>
            <a:r>
              <a:rPr lang="en-US"/>
              <a:t>Subheader 2</a:t>
            </a:r>
          </a:p>
        </p:txBody>
      </p:sp>
      <p:sp>
        <p:nvSpPr>
          <p:cNvPr id="15" name="Text Placeholder 17">
            <a:extLst>
              <a:ext uri="{FF2B5EF4-FFF2-40B4-BE49-F238E27FC236}">
                <a16:creationId xmlns:a16="http://schemas.microsoft.com/office/drawing/2014/main" id="{DB8B7395-F7E3-D849-BD77-0E9DD47E2E84}"/>
              </a:ext>
            </a:extLst>
          </p:cNvPr>
          <p:cNvSpPr>
            <a:spLocks noGrp="1"/>
          </p:cNvSpPr>
          <p:nvPr>
            <p:ph type="body" sz="quarter" idx="19"/>
          </p:nvPr>
        </p:nvSpPr>
        <p:spPr>
          <a:xfrm>
            <a:off x="7120660" y="2459480"/>
            <a:ext cx="3076686" cy="800085"/>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6" name="Chart Placeholder 12">
            <a:extLst>
              <a:ext uri="{FF2B5EF4-FFF2-40B4-BE49-F238E27FC236}">
                <a16:creationId xmlns:a16="http://schemas.microsoft.com/office/drawing/2014/main" id="{527830A4-FC5C-8C48-856C-C76AE6CF9C32}"/>
              </a:ext>
            </a:extLst>
          </p:cNvPr>
          <p:cNvSpPr>
            <a:spLocks noGrp="1"/>
          </p:cNvSpPr>
          <p:nvPr>
            <p:ph type="chart" sz="quarter" idx="20"/>
          </p:nvPr>
        </p:nvSpPr>
        <p:spPr>
          <a:xfrm>
            <a:off x="6588110" y="3378200"/>
            <a:ext cx="4141787" cy="2968812"/>
          </a:xfrm>
          <a:prstGeom prst="rect">
            <a:avLst/>
          </a:prstGeom>
        </p:spPr>
        <p:txBody>
          <a:bodyPr anchor="ctr"/>
          <a:lstStyle>
            <a:lvl1pPr marL="0" indent="0" algn="ctr">
              <a:buNone/>
              <a:defRPr/>
            </a:lvl1pPr>
          </a:lstStyle>
          <a:p>
            <a:r>
              <a:rPr lang="en-US"/>
              <a:t>Click icon to add chart</a:t>
            </a:r>
          </a:p>
        </p:txBody>
      </p:sp>
      <p:cxnSp>
        <p:nvCxnSpPr>
          <p:cNvPr id="17" name="Straight Connector 16">
            <a:extLst>
              <a:ext uri="{FF2B5EF4-FFF2-40B4-BE49-F238E27FC236}">
                <a16:creationId xmlns:a16="http://schemas.microsoft.com/office/drawing/2014/main" id="{D26F2975-A83C-3C49-B2CD-842D3CA20FE8}"/>
              </a:ext>
            </a:extLst>
          </p:cNvPr>
          <p:cNvCxnSpPr>
            <a:cxnSpLocks/>
          </p:cNvCxnSpPr>
          <p:nvPr userDrawn="1"/>
        </p:nvCxnSpPr>
        <p:spPr>
          <a:xfrm flipV="1">
            <a:off x="6087836" y="3400686"/>
            <a:ext cx="0" cy="2827988"/>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A5EFB644-B6E6-2E47-BB17-A1A15C079BFA}"/>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3309354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0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BCBE11-394D-5A48-B55E-70830DCE11FC}"/>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51135497-5822-3148-9F80-1C3ABF1CE0E7}"/>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pic>
        <p:nvPicPr>
          <p:cNvPr id="19" name="Picture 18">
            <a:extLst>
              <a:ext uri="{FF2B5EF4-FFF2-40B4-BE49-F238E27FC236}">
                <a16:creationId xmlns:a16="http://schemas.microsoft.com/office/drawing/2014/main" id="{A5EFB644-B6E6-2E47-BB17-A1A15C079BFA}"/>
              </a:ext>
            </a:extLst>
          </p:cNvPr>
          <p:cNvPicPr>
            <a:picLocks noChangeAspect="1"/>
          </p:cNvPicPr>
          <p:nvPr userDrawn="1"/>
        </p:nvPicPr>
        <p:blipFill>
          <a:blip r:embed="rId3"/>
          <a:stretch>
            <a:fillRect/>
          </a:stretch>
        </p:blipFill>
        <p:spPr>
          <a:xfrm>
            <a:off x="102065" y="6287307"/>
            <a:ext cx="614342" cy="495519"/>
          </a:xfrm>
          <a:prstGeom prst="rect">
            <a:avLst/>
          </a:prstGeom>
        </p:spPr>
      </p:pic>
      <p:sp>
        <p:nvSpPr>
          <p:cNvPr id="18" name="Slide Number Placeholder 4">
            <a:extLst>
              <a:ext uri="{FF2B5EF4-FFF2-40B4-BE49-F238E27FC236}">
                <a16:creationId xmlns:a16="http://schemas.microsoft.com/office/drawing/2014/main" id="{455EA194-116A-B24A-8F72-D1D7ADEE603F}"/>
              </a:ext>
            </a:extLst>
          </p:cNvPr>
          <p:cNvSpPr txBox="1">
            <a:spLocks/>
          </p:cNvSpPr>
          <p:nvPr userDrawn="1"/>
        </p:nvSpPr>
        <p:spPr>
          <a:xfrm>
            <a:off x="9303774" y="662673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7ED016-38C9-284D-A280-B4B6BC3963EC}" type="slidenum">
              <a:rPr lang="en-US" smtClean="0"/>
              <a:pPr/>
              <a:t>‹#›</a:t>
            </a:fld>
            <a:endParaRPr lang="en-US"/>
          </a:p>
        </p:txBody>
      </p:sp>
      <p:sp>
        <p:nvSpPr>
          <p:cNvPr id="21" name="Subtitle 2">
            <a:extLst>
              <a:ext uri="{FF2B5EF4-FFF2-40B4-BE49-F238E27FC236}">
                <a16:creationId xmlns:a16="http://schemas.microsoft.com/office/drawing/2014/main" id="{8BD1D471-68CF-0F4B-AE8B-B8D507550B18}"/>
              </a:ext>
            </a:extLst>
          </p:cNvPr>
          <p:cNvSpPr txBox="1">
            <a:spLocks/>
          </p:cNvSpPr>
          <p:nvPr userDrawn="1"/>
        </p:nvSpPr>
        <p:spPr>
          <a:xfrm>
            <a:off x="1208468" y="1289760"/>
            <a:ext cx="10104621" cy="326297"/>
          </a:xfrm>
          <a:prstGeom prst="rect">
            <a:avLst/>
          </a:prstGeom>
        </p:spPr>
        <p:txBody>
          <a:bodyP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rgbClr val="3E989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Click to edit Master subtitle style</a:t>
            </a:r>
          </a:p>
        </p:txBody>
      </p:sp>
      <p:sp>
        <p:nvSpPr>
          <p:cNvPr id="22" name="Text Placeholder 13">
            <a:extLst>
              <a:ext uri="{FF2B5EF4-FFF2-40B4-BE49-F238E27FC236}">
                <a16:creationId xmlns:a16="http://schemas.microsoft.com/office/drawing/2014/main" id="{D2157621-B006-2049-8D04-8D041B7980B3}"/>
              </a:ext>
            </a:extLst>
          </p:cNvPr>
          <p:cNvSpPr>
            <a:spLocks noGrp="1"/>
          </p:cNvSpPr>
          <p:nvPr>
            <p:ph type="body" sz="quarter" idx="14" hasCustomPrompt="1"/>
          </p:nvPr>
        </p:nvSpPr>
        <p:spPr>
          <a:xfrm>
            <a:off x="1208469" y="1991995"/>
            <a:ext cx="2166103"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1</a:t>
            </a:r>
          </a:p>
        </p:txBody>
      </p:sp>
      <p:sp>
        <p:nvSpPr>
          <p:cNvPr id="23" name="Text Placeholder 17">
            <a:extLst>
              <a:ext uri="{FF2B5EF4-FFF2-40B4-BE49-F238E27FC236}">
                <a16:creationId xmlns:a16="http://schemas.microsoft.com/office/drawing/2014/main" id="{9F6C5FE2-3CCD-C24F-BB46-F78603F15856}"/>
              </a:ext>
            </a:extLst>
          </p:cNvPr>
          <p:cNvSpPr>
            <a:spLocks noGrp="1"/>
          </p:cNvSpPr>
          <p:nvPr>
            <p:ph type="body" sz="quarter" idx="16"/>
          </p:nvPr>
        </p:nvSpPr>
        <p:spPr>
          <a:xfrm>
            <a:off x="1208468" y="3158359"/>
            <a:ext cx="2166104" cy="3092438"/>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4" name="Straight Connector 23">
            <a:extLst>
              <a:ext uri="{FF2B5EF4-FFF2-40B4-BE49-F238E27FC236}">
                <a16:creationId xmlns:a16="http://schemas.microsoft.com/office/drawing/2014/main" id="{27034E46-AB9E-3B4D-BFE9-259636A95EF7}"/>
              </a:ext>
            </a:extLst>
          </p:cNvPr>
          <p:cNvCxnSpPr>
            <a:cxnSpLocks/>
          </p:cNvCxnSpPr>
          <p:nvPr userDrawn="1"/>
        </p:nvCxnSpPr>
        <p:spPr>
          <a:xfrm>
            <a:off x="1937559" y="28026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5" name="Text Placeholder 13">
            <a:extLst>
              <a:ext uri="{FF2B5EF4-FFF2-40B4-BE49-F238E27FC236}">
                <a16:creationId xmlns:a16="http://schemas.microsoft.com/office/drawing/2014/main" id="{1717CE84-1C60-1943-8308-579CA8649AAA}"/>
              </a:ext>
            </a:extLst>
          </p:cNvPr>
          <p:cNvSpPr>
            <a:spLocks noGrp="1"/>
          </p:cNvSpPr>
          <p:nvPr>
            <p:ph type="body" sz="quarter" idx="18" hasCustomPrompt="1"/>
          </p:nvPr>
        </p:nvSpPr>
        <p:spPr>
          <a:xfrm>
            <a:off x="3897241" y="1991995"/>
            <a:ext cx="2166103"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2</a:t>
            </a:r>
          </a:p>
        </p:txBody>
      </p:sp>
      <p:sp>
        <p:nvSpPr>
          <p:cNvPr id="26" name="Text Placeholder 17">
            <a:extLst>
              <a:ext uri="{FF2B5EF4-FFF2-40B4-BE49-F238E27FC236}">
                <a16:creationId xmlns:a16="http://schemas.microsoft.com/office/drawing/2014/main" id="{BBF34F49-6EC8-D342-A499-8F68456D5A38}"/>
              </a:ext>
            </a:extLst>
          </p:cNvPr>
          <p:cNvSpPr>
            <a:spLocks noGrp="1"/>
          </p:cNvSpPr>
          <p:nvPr>
            <p:ph type="body" sz="quarter" idx="19"/>
          </p:nvPr>
        </p:nvSpPr>
        <p:spPr>
          <a:xfrm>
            <a:off x="3897240" y="3158359"/>
            <a:ext cx="2166104" cy="3092437"/>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7" name="Straight Connector 26">
            <a:extLst>
              <a:ext uri="{FF2B5EF4-FFF2-40B4-BE49-F238E27FC236}">
                <a16:creationId xmlns:a16="http://schemas.microsoft.com/office/drawing/2014/main" id="{AA74249C-54BA-664B-90D1-D1614EEEDBFF}"/>
              </a:ext>
            </a:extLst>
          </p:cNvPr>
          <p:cNvCxnSpPr>
            <a:cxnSpLocks/>
          </p:cNvCxnSpPr>
          <p:nvPr userDrawn="1"/>
        </p:nvCxnSpPr>
        <p:spPr>
          <a:xfrm>
            <a:off x="4626331" y="28026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104E8763-3579-CB46-927B-7CEAE715B054}"/>
              </a:ext>
            </a:extLst>
          </p:cNvPr>
          <p:cNvSpPr>
            <a:spLocks noGrp="1"/>
          </p:cNvSpPr>
          <p:nvPr>
            <p:ph type="body" sz="quarter" idx="21" hasCustomPrompt="1"/>
          </p:nvPr>
        </p:nvSpPr>
        <p:spPr>
          <a:xfrm>
            <a:off x="6564241" y="1991995"/>
            <a:ext cx="2166103"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3</a:t>
            </a:r>
          </a:p>
        </p:txBody>
      </p:sp>
      <p:sp>
        <p:nvSpPr>
          <p:cNvPr id="29" name="Text Placeholder 17">
            <a:extLst>
              <a:ext uri="{FF2B5EF4-FFF2-40B4-BE49-F238E27FC236}">
                <a16:creationId xmlns:a16="http://schemas.microsoft.com/office/drawing/2014/main" id="{64D92BB4-2D5C-4644-9E67-B54352A1EB0F}"/>
              </a:ext>
            </a:extLst>
          </p:cNvPr>
          <p:cNvSpPr>
            <a:spLocks noGrp="1"/>
          </p:cNvSpPr>
          <p:nvPr>
            <p:ph type="body" sz="quarter" idx="22"/>
          </p:nvPr>
        </p:nvSpPr>
        <p:spPr>
          <a:xfrm>
            <a:off x="6564240" y="3158359"/>
            <a:ext cx="2166104" cy="3092437"/>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30" name="Straight Connector 29">
            <a:extLst>
              <a:ext uri="{FF2B5EF4-FFF2-40B4-BE49-F238E27FC236}">
                <a16:creationId xmlns:a16="http://schemas.microsoft.com/office/drawing/2014/main" id="{A634126E-8B01-1240-B13E-5F832B1C3B74}"/>
              </a:ext>
            </a:extLst>
          </p:cNvPr>
          <p:cNvCxnSpPr>
            <a:cxnSpLocks/>
          </p:cNvCxnSpPr>
          <p:nvPr userDrawn="1"/>
        </p:nvCxnSpPr>
        <p:spPr>
          <a:xfrm>
            <a:off x="7293331" y="28026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31" name="Text Placeholder 13">
            <a:extLst>
              <a:ext uri="{FF2B5EF4-FFF2-40B4-BE49-F238E27FC236}">
                <a16:creationId xmlns:a16="http://schemas.microsoft.com/office/drawing/2014/main" id="{A735FF9A-DB9B-8045-A350-8071B2D77476}"/>
              </a:ext>
            </a:extLst>
          </p:cNvPr>
          <p:cNvSpPr>
            <a:spLocks noGrp="1"/>
          </p:cNvSpPr>
          <p:nvPr>
            <p:ph type="body" sz="quarter" idx="24" hasCustomPrompt="1"/>
          </p:nvPr>
        </p:nvSpPr>
        <p:spPr>
          <a:xfrm>
            <a:off x="9211280" y="1991995"/>
            <a:ext cx="2166103"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4</a:t>
            </a:r>
          </a:p>
        </p:txBody>
      </p:sp>
      <p:sp>
        <p:nvSpPr>
          <p:cNvPr id="32" name="Text Placeholder 17">
            <a:extLst>
              <a:ext uri="{FF2B5EF4-FFF2-40B4-BE49-F238E27FC236}">
                <a16:creationId xmlns:a16="http://schemas.microsoft.com/office/drawing/2014/main" id="{F459481F-4390-2A41-8820-9748268EF911}"/>
              </a:ext>
            </a:extLst>
          </p:cNvPr>
          <p:cNvSpPr>
            <a:spLocks noGrp="1"/>
          </p:cNvSpPr>
          <p:nvPr>
            <p:ph type="body" sz="quarter" idx="25"/>
          </p:nvPr>
        </p:nvSpPr>
        <p:spPr>
          <a:xfrm>
            <a:off x="9211279" y="3158359"/>
            <a:ext cx="2166104" cy="3092437"/>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33" name="Straight Connector 32">
            <a:extLst>
              <a:ext uri="{FF2B5EF4-FFF2-40B4-BE49-F238E27FC236}">
                <a16:creationId xmlns:a16="http://schemas.microsoft.com/office/drawing/2014/main" id="{F264FECF-3552-CE4C-B219-B36B7357A27C}"/>
              </a:ext>
            </a:extLst>
          </p:cNvPr>
          <p:cNvCxnSpPr>
            <a:cxnSpLocks/>
          </p:cNvCxnSpPr>
          <p:nvPr userDrawn="1"/>
        </p:nvCxnSpPr>
        <p:spPr>
          <a:xfrm>
            <a:off x="9940370" y="28026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2E7F21FC-F69F-2042-8FA1-F57987A1BCD3}"/>
              </a:ext>
            </a:extLst>
          </p:cNvPr>
          <p:cNvPicPr>
            <a:picLocks noChangeAspect="1"/>
          </p:cNvPicPr>
          <p:nvPr userDrawn="1"/>
        </p:nvPicPr>
        <p:blipFill>
          <a:blip r:embed="rId3"/>
          <a:stretch>
            <a:fillRect/>
          </a:stretch>
        </p:blipFill>
        <p:spPr>
          <a:xfrm>
            <a:off x="254465" y="6439707"/>
            <a:ext cx="614342" cy="495519"/>
          </a:xfrm>
          <a:prstGeom prst="rect">
            <a:avLst/>
          </a:prstGeom>
        </p:spPr>
      </p:pic>
    </p:spTree>
    <p:extLst>
      <p:ext uri="{BB962C8B-B14F-4D97-AF65-F5344CB8AC3E}">
        <p14:creationId xmlns:p14="http://schemas.microsoft.com/office/powerpoint/2010/main" val="2135234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0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6BB4EA5-372B-0D43-9F03-D83B78ECCAAF}"/>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7F54275C-6872-9B48-B223-80DA2A47C79B}"/>
              </a:ext>
            </a:extLst>
          </p:cNvPr>
          <p:cNvSpPr>
            <a:spLocks noGrp="1"/>
          </p:cNvSpPr>
          <p:nvPr>
            <p:ph type="title"/>
          </p:nvPr>
        </p:nvSpPr>
        <p:spPr>
          <a:xfrm>
            <a:off x="4035244" y="511278"/>
            <a:ext cx="5620033" cy="1061883"/>
          </a:xfrm>
        </p:spPr>
        <p:txBody>
          <a:bodyPr anchor="ctr">
            <a:noAutofit/>
          </a:bodyPr>
          <a:lstStyle>
            <a:lvl1pPr algn="l">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02028C44-ADAF-FC4A-B491-EC2F432F5F49}"/>
              </a:ext>
            </a:extLst>
          </p:cNvPr>
          <p:cNvSpPr>
            <a:spLocks noGrp="1"/>
          </p:cNvSpPr>
          <p:nvPr>
            <p:ph type="subTitle" idx="1"/>
          </p:nvPr>
        </p:nvSpPr>
        <p:spPr>
          <a:xfrm>
            <a:off x="4035244" y="1582990"/>
            <a:ext cx="4204191" cy="326297"/>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3517B52D-85A2-D843-9108-1344D02179EB}"/>
              </a:ext>
            </a:extLst>
          </p:cNvPr>
          <p:cNvSpPr>
            <a:spLocks noGrp="1"/>
          </p:cNvSpPr>
          <p:nvPr>
            <p:ph type="body" sz="quarter" idx="13" hasCustomPrompt="1"/>
          </p:nvPr>
        </p:nvSpPr>
        <p:spPr>
          <a:xfrm>
            <a:off x="697476" y="974008"/>
            <a:ext cx="1780253" cy="2722921"/>
          </a:xfrm>
          <a:prstGeom prst="rect">
            <a:avLst/>
          </a:prstGeom>
        </p:spPr>
        <p:txBody>
          <a:bodyPr>
            <a:normAutofit/>
          </a:bodyPr>
          <a:lstStyle>
            <a:lvl1pPr marL="0" indent="0">
              <a:buNone/>
              <a:defRPr sz="2200" b="0" i="0">
                <a:solidFill>
                  <a:schemeClr val="bg1"/>
                </a:solidFill>
                <a:latin typeface="Century Gothic" panose="020B0502020202020204" pitchFamily="34" charset="0"/>
              </a:defRPr>
            </a:lvl1pPr>
          </a:lstStyle>
          <a:p>
            <a:pPr lvl="0"/>
            <a:r>
              <a:rPr lang="en-US"/>
              <a:t>Callout text here</a:t>
            </a:r>
          </a:p>
        </p:txBody>
      </p:sp>
      <p:pic>
        <p:nvPicPr>
          <p:cNvPr id="12" name="Graphic 11">
            <a:extLst>
              <a:ext uri="{FF2B5EF4-FFF2-40B4-BE49-F238E27FC236}">
                <a16:creationId xmlns:a16="http://schemas.microsoft.com/office/drawing/2014/main" id="{2ECC075A-FF1F-9448-95D7-D6109FF3DA6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4256" y="4057919"/>
            <a:ext cx="255384" cy="255384"/>
          </a:xfrm>
          <a:prstGeom prst="rect">
            <a:avLst/>
          </a:prstGeom>
        </p:spPr>
      </p:pic>
      <p:sp>
        <p:nvSpPr>
          <p:cNvPr id="13" name="Text Placeholder 13">
            <a:extLst>
              <a:ext uri="{FF2B5EF4-FFF2-40B4-BE49-F238E27FC236}">
                <a16:creationId xmlns:a16="http://schemas.microsoft.com/office/drawing/2014/main" id="{983DBD77-F31F-E842-A613-BA5EEF0F178A}"/>
              </a:ext>
            </a:extLst>
          </p:cNvPr>
          <p:cNvSpPr>
            <a:spLocks noGrp="1"/>
          </p:cNvSpPr>
          <p:nvPr>
            <p:ph type="body" sz="quarter" idx="14" hasCustomPrompt="1"/>
          </p:nvPr>
        </p:nvSpPr>
        <p:spPr>
          <a:xfrm>
            <a:off x="4035244" y="2764179"/>
            <a:ext cx="3073479" cy="283821"/>
          </a:xfrm>
          <a:prstGeom prst="rect">
            <a:avLst/>
          </a:prstGeom>
        </p:spPr>
        <p:txBody>
          <a:bodyPr>
            <a:normAutofit/>
          </a:bodyPr>
          <a:lstStyle>
            <a:lvl1pPr marL="0" indent="0" algn="ctr">
              <a:buNone/>
              <a:defRPr sz="1400" b="0" i="0">
                <a:solidFill>
                  <a:srgbClr val="3D1833"/>
                </a:solidFill>
                <a:latin typeface="Century Gothic" panose="020B0502020202020204" pitchFamily="34" charset="0"/>
              </a:defRPr>
            </a:lvl1pPr>
          </a:lstStyle>
          <a:p>
            <a:pPr lvl="0"/>
            <a:r>
              <a:rPr lang="en-US"/>
              <a:t>Subheader 1</a:t>
            </a:r>
          </a:p>
        </p:txBody>
      </p:sp>
      <p:sp>
        <p:nvSpPr>
          <p:cNvPr id="14" name="Text Placeholder 17">
            <a:extLst>
              <a:ext uri="{FF2B5EF4-FFF2-40B4-BE49-F238E27FC236}">
                <a16:creationId xmlns:a16="http://schemas.microsoft.com/office/drawing/2014/main" id="{79E06D2C-8E46-134D-A9A3-1C55D0963351}"/>
              </a:ext>
            </a:extLst>
          </p:cNvPr>
          <p:cNvSpPr>
            <a:spLocks noGrp="1"/>
          </p:cNvSpPr>
          <p:nvPr>
            <p:ph type="body" sz="quarter" idx="16"/>
          </p:nvPr>
        </p:nvSpPr>
        <p:spPr>
          <a:xfrm>
            <a:off x="4035244" y="3048000"/>
            <a:ext cx="3073479" cy="1009919"/>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5" name="Picture Placeholder 12">
            <a:extLst>
              <a:ext uri="{FF2B5EF4-FFF2-40B4-BE49-F238E27FC236}">
                <a16:creationId xmlns:a16="http://schemas.microsoft.com/office/drawing/2014/main" id="{A7B93D8F-0DCF-C44D-A334-8F52432C5549}"/>
              </a:ext>
            </a:extLst>
          </p:cNvPr>
          <p:cNvSpPr>
            <a:spLocks noGrp="1"/>
          </p:cNvSpPr>
          <p:nvPr>
            <p:ph type="pic" sz="quarter" idx="17" hasCustomPrompt="1"/>
          </p:nvPr>
        </p:nvSpPr>
        <p:spPr>
          <a:xfrm>
            <a:off x="5253021" y="2049355"/>
            <a:ext cx="637925" cy="637924"/>
          </a:xfrm>
          <a:prstGeom prst="rect">
            <a:avLst/>
          </a:prstGeom>
        </p:spPr>
        <p:txBody>
          <a:bodyPr anchor="ctr">
            <a:noAutofit/>
          </a:bodyPr>
          <a:lstStyle>
            <a:lvl1pPr marL="0" indent="0" algn="ctr">
              <a:buNone/>
              <a:defRPr sz="2000">
                <a:solidFill>
                  <a:srgbClr val="3E989E"/>
                </a:solidFill>
              </a:defRPr>
            </a:lvl1pPr>
          </a:lstStyle>
          <a:p>
            <a:r>
              <a:rPr lang="en-US"/>
              <a:t>Icon</a:t>
            </a:r>
          </a:p>
        </p:txBody>
      </p:sp>
      <p:sp>
        <p:nvSpPr>
          <p:cNvPr id="16" name="Text Placeholder 13">
            <a:extLst>
              <a:ext uri="{FF2B5EF4-FFF2-40B4-BE49-F238E27FC236}">
                <a16:creationId xmlns:a16="http://schemas.microsoft.com/office/drawing/2014/main" id="{3D5C5FB9-8DF6-6441-AB23-5CE0E31517A1}"/>
              </a:ext>
            </a:extLst>
          </p:cNvPr>
          <p:cNvSpPr>
            <a:spLocks noGrp="1"/>
          </p:cNvSpPr>
          <p:nvPr>
            <p:ph type="body" sz="quarter" idx="18" hasCustomPrompt="1"/>
          </p:nvPr>
        </p:nvSpPr>
        <p:spPr>
          <a:xfrm>
            <a:off x="8193389" y="2764179"/>
            <a:ext cx="3073479" cy="283821"/>
          </a:xfrm>
          <a:prstGeom prst="rect">
            <a:avLst/>
          </a:prstGeom>
        </p:spPr>
        <p:txBody>
          <a:bodyPr>
            <a:normAutofit/>
          </a:bodyPr>
          <a:lstStyle>
            <a:lvl1pPr marL="0" indent="0" algn="ctr">
              <a:buNone/>
              <a:defRPr sz="1400" b="0" i="0">
                <a:solidFill>
                  <a:srgbClr val="3D1833"/>
                </a:solidFill>
                <a:latin typeface="Century Gothic" panose="020B0502020202020204" pitchFamily="34" charset="0"/>
              </a:defRPr>
            </a:lvl1pPr>
          </a:lstStyle>
          <a:p>
            <a:pPr lvl="0"/>
            <a:r>
              <a:rPr lang="en-US"/>
              <a:t>Subheader 3</a:t>
            </a:r>
          </a:p>
        </p:txBody>
      </p:sp>
      <p:sp>
        <p:nvSpPr>
          <p:cNvPr id="17" name="Text Placeholder 17">
            <a:extLst>
              <a:ext uri="{FF2B5EF4-FFF2-40B4-BE49-F238E27FC236}">
                <a16:creationId xmlns:a16="http://schemas.microsoft.com/office/drawing/2014/main" id="{7EF26BB6-00B1-2549-9866-3582E7A17842}"/>
              </a:ext>
            </a:extLst>
          </p:cNvPr>
          <p:cNvSpPr>
            <a:spLocks noGrp="1"/>
          </p:cNvSpPr>
          <p:nvPr>
            <p:ph type="body" sz="quarter" idx="19"/>
          </p:nvPr>
        </p:nvSpPr>
        <p:spPr>
          <a:xfrm>
            <a:off x="8193389" y="3048000"/>
            <a:ext cx="3073479" cy="1009919"/>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8" name="Picture Placeholder 12">
            <a:extLst>
              <a:ext uri="{FF2B5EF4-FFF2-40B4-BE49-F238E27FC236}">
                <a16:creationId xmlns:a16="http://schemas.microsoft.com/office/drawing/2014/main" id="{68ADF81F-EF82-3246-B90B-DCB47139F5A5}"/>
              </a:ext>
            </a:extLst>
          </p:cNvPr>
          <p:cNvSpPr>
            <a:spLocks noGrp="1"/>
          </p:cNvSpPr>
          <p:nvPr>
            <p:ph type="pic" sz="quarter" idx="20" hasCustomPrompt="1"/>
          </p:nvPr>
        </p:nvSpPr>
        <p:spPr>
          <a:xfrm>
            <a:off x="9411166" y="2049355"/>
            <a:ext cx="637925" cy="637924"/>
          </a:xfrm>
          <a:prstGeom prst="rect">
            <a:avLst/>
          </a:prstGeom>
        </p:spPr>
        <p:txBody>
          <a:bodyPr anchor="ctr">
            <a:noAutofit/>
          </a:bodyPr>
          <a:lstStyle>
            <a:lvl1pPr marL="0" indent="0" algn="ctr">
              <a:buNone/>
              <a:defRPr sz="2000">
                <a:solidFill>
                  <a:srgbClr val="3E989E"/>
                </a:solidFill>
              </a:defRPr>
            </a:lvl1pPr>
          </a:lstStyle>
          <a:p>
            <a:r>
              <a:rPr lang="en-US"/>
              <a:t>Icon</a:t>
            </a:r>
          </a:p>
        </p:txBody>
      </p:sp>
      <p:sp>
        <p:nvSpPr>
          <p:cNvPr id="19" name="Text Placeholder 13">
            <a:extLst>
              <a:ext uri="{FF2B5EF4-FFF2-40B4-BE49-F238E27FC236}">
                <a16:creationId xmlns:a16="http://schemas.microsoft.com/office/drawing/2014/main" id="{76F13B80-0D0D-434A-9A4D-0EE5DF667848}"/>
              </a:ext>
            </a:extLst>
          </p:cNvPr>
          <p:cNvSpPr>
            <a:spLocks noGrp="1"/>
          </p:cNvSpPr>
          <p:nvPr>
            <p:ph type="body" sz="quarter" idx="21" hasCustomPrompt="1"/>
          </p:nvPr>
        </p:nvSpPr>
        <p:spPr>
          <a:xfrm>
            <a:off x="4035244" y="5010853"/>
            <a:ext cx="3073479" cy="283821"/>
          </a:xfrm>
          <a:prstGeom prst="rect">
            <a:avLst/>
          </a:prstGeom>
        </p:spPr>
        <p:txBody>
          <a:bodyPr>
            <a:normAutofit/>
          </a:bodyPr>
          <a:lstStyle>
            <a:lvl1pPr marL="0" indent="0" algn="ctr">
              <a:buNone/>
              <a:defRPr sz="1400" b="0" i="0">
                <a:solidFill>
                  <a:srgbClr val="3D1833"/>
                </a:solidFill>
                <a:latin typeface="Century Gothic" panose="020B0502020202020204" pitchFamily="34" charset="0"/>
              </a:defRPr>
            </a:lvl1pPr>
          </a:lstStyle>
          <a:p>
            <a:pPr lvl="0"/>
            <a:r>
              <a:rPr lang="en-US"/>
              <a:t>Subheader 2</a:t>
            </a:r>
          </a:p>
        </p:txBody>
      </p:sp>
      <p:sp>
        <p:nvSpPr>
          <p:cNvPr id="20" name="Text Placeholder 17">
            <a:extLst>
              <a:ext uri="{FF2B5EF4-FFF2-40B4-BE49-F238E27FC236}">
                <a16:creationId xmlns:a16="http://schemas.microsoft.com/office/drawing/2014/main" id="{B2FC692F-AD78-3E47-9E76-7D56A97F8150}"/>
              </a:ext>
            </a:extLst>
          </p:cNvPr>
          <p:cNvSpPr>
            <a:spLocks noGrp="1"/>
          </p:cNvSpPr>
          <p:nvPr>
            <p:ph type="body" sz="quarter" idx="22"/>
          </p:nvPr>
        </p:nvSpPr>
        <p:spPr>
          <a:xfrm>
            <a:off x="4035244" y="5294674"/>
            <a:ext cx="3073479" cy="1009919"/>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1" name="Picture Placeholder 12">
            <a:extLst>
              <a:ext uri="{FF2B5EF4-FFF2-40B4-BE49-F238E27FC236}">
                <a16:creationId xmlns:a16="http://schemas.microsoft.com/office/drawing/2014/main" id="{978AB6E0-2600-924B-B798-E0E282A3AEA7}"/>
              </a:ext>
            </a:extLst>
          </p:cNvPr>
          <p:cNvSpPr>
            <a:spLocks noGrp="1"/>
          </p:cNvSpPr>
          <p:nvPr>
            <p:ph type="pic" sz="quarter" idx="23" hasCustomPrompt="1"/>
          </p:nvPr>
        </p:nvSpPr>
        <p:spPr>
          <a:xfrm>
            <a:off x="5253021" y="4296029"/>
            <a:ext cx="637925" cy="637924"/>
          </a:xfrm>
          <a:prstGeom prst="rect">
            <a:avLst/>
          </a:prstGeom>
        </p:spPr>
        <p:txBody>
          <a:bodyPr anchor="ctr">
            <a:noAutofit/>
          </a:bodyPr>
          <a:lstStyle>
            <a:lvl1pPr marL="0" indent="0" algn="ctr">
              <a:buNone/>
              <a:defRPr sz="2000">
                <a:solidFill>
                  <a:srgbClr val="3E989E"/>
                </a:solidFill>
              </a:defRPr>
            </a:lvl1pPr>
          </a:lstStyle>
          <a:p>
            <a:r>
              <a:rPr lang="en-US"/>
              <a:t>Icon</a:t>
            </a:r>
          </a:p>
        </p:txBody>
      </p:sp>
      <p:sp>
        <p:nvSpPr>
          <p:cNvPr id="22" name="Text Placeholder 13">
            <a:extLst>
              <a:ext uri="{FF2B5EF4-FFF2-40B4-BE49-F238E27FC236}">
                <a16:creationId xmlns:a16="http://schemas.microsoft.com/office/drawing/2014/main" id="{08F7DCA5-D972-594B-9E27-207D82AF559D}"/>
              </a:ext>
            </a:extLst>
          </p:cNvPr>
          <p:cNvSpPr>
            <a:spLocks noGrp="1"/>
          </p:cNvSpPr>
          <p:nvPr>
            <p:ph type="body" sz="quarter" idx="24" hasCustomPrompt="1"/>
          </p:nvPr>
        </p:nvSpPr>
        <p:spPr>
          <a:xfrm>
            <a:off x="8193389" y="5010853"/>
            <a:ext cx="3073479" cy="283821"/>
          </a:xfrm>
          <a:prstGeom prst="rect">
            <a:avLst/>
          </a:prstGeom>
        </p:spPr>
        <p:txBody>
          <a:bodyPr>
            <a:normAutofit/>
          </a:bodyPr>
          <a:lstStyle>
            <a:lvl1pPr marL="0" indent="0" algn="ctr">
              <a:buNone/>
              <a:defRPr sz="1400" b="0" i="0">
                <a:solidFill>
                  <a:srgbClr val="3D1833"/>
                </a:solidFill>
                <a:latin typeface="Century Gothic" panose="020B0502020202020204" pitchFamily="34" charset="0"/>
              </a:defRPr>
            </a:lvl1pPr>
          </a:lstStyle>
          <a:p>
            <a:pPr lvl="0"/>
            <a:r>
              <a:rPr lang="en-US"/>
              <a:t>Subheader 4</a:t>
            </a:r>
          </a:p>
        </p:txBody>
      </p:sp>
      <p:sp>
        <p:nvSpPr>
          <p:cNvPr id="23" name="Text Placeholder 17">
            <a:extLst>
              <a:ext uri="{FF2B5EF4-FFF2-40B4-BE49-F238E27FC236}">
                <a16:creationId xmlns:a16="http://schemas.microsoft.com/office/drawing/2014/main" id="{09655901-6964-1B40-ACC4-C97E114F4C2F}"/>
              </a:ext>
            </a:extLst>
          </p:cNvPr>
          <p:cNvSpPr>
            <a:spLocks noGrp="1"/>
          </p:cNvSpPr>
          <p:nvPr>
            <p:ph type="body" sz="quarter" idx="25"/>
          </p:nvPr>
        </p:nvSpPr>
        <p:spPr>
          <a:xfrm>
            <a:off x="8193389" y="5294674"/>
            <a:ext cx="3073479" cy="1009919"/>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4" name="Picture Placeholder 12">
            <a:extLst>
              <a:ext uri="{FF2B5EF4-FFF2-40B4-BE49-F238E27FC236}">
                <a16:creationId xmlns:a16="http://schemas.microsoft.com/office/drawing/2014/main" id="{43F7EE32-55BE-0D4D-923E-89743B336347}"/>
              </a:ext>
            </a:extLst>
          </p:cNvPr>
          <p:cNvSpPr>
            <a:spLocks noGrp="1"/>
          </p:cNvSpPr>
          <p:nvPr>
            <p:ph type="pic" sz="quarter" idx="26" hasCustomPrompt="1"/>
          </p:nvPr>
        </p:nvSpPr>
        <p:spPr>
          <a:xfrm>
            <a:off x="9411166" y="4296029"/>
            <a:ext cx="637925" cy="637924"/>
          </a:xfrm>
          <a:prstGeom prst="rect">
            <a:avLst/>
          </a:prstGeom>
        </p:spPr>
        <p:txBody>
          <a:bodyPr anchor="ctr">
            <a:noAutofit/>
          </a:bodyPr>
          <a:lstStyle>
            <a:lvl1pPr marL="0" indent="0" algn="ctr">
              <a:buNone/>
              <a:defRPr sz="2000">
                <a:solidFill>
                  <a:srgbClr val="3E989E"/>
                </a:solidFill>
              </a:defRPr>
            </a:lvl1pPr>
          </a:lstStyle>
          <a:p>
            <a:r>
              <a:rPr lang="en-US"/>
              <a:t>Icon</a:t>
            </a:r>
          </a:p>
        </p:txBody>
      </p:sp>
      <p:pic>
        <p:nvPicPr>
          <p:cNvPr id="25" name="Picture 24">
            <a:extLst>
              <a:ext uri="{FF2B5EF4-FFF2-40B4-BE49-F238E27FC236}">
                <a16:creationId xmlns:a16="http://schemas.microsoft.com/office/drawing/2014/main" id="{F5540235-671E-CA4B-BBB5-54A5C67566EA}"/>
              </a:ext>
            </a:extLst>
          </p:cNvPr>
          <p:cNvPicPr>
            <a:picLocks noChangeAspect="1"/>
          </p:cNvPicPr>
          <p:nvPr userDrawn="1"/>
        </p:nvPicPr>
        <p:blipFill>
          <a:blip r:embed="rId5"/>
          <a:stretch>
            <a:fillRect/>
          </a:stretch>
        </p:blipFill>
        <p:spPr>
          <a:xfrm>
            <a:off x="100859" y="6286417"/>
            <a:ext cx="615548" cy="496409"/>
          </a:xfrm>
          <a:prstGeom prst="rect">
            <a:avLst/>
          </a:prstGeom>
        </p:spPr>
      </p:pic>
    </p:spTree>
    <p:extLst>
      <p:ext uri="{BB962C8B-B14F-4D97-AF65-F5344CB8AC3E}">
        <p14:creationId xmlns:p14="http://schemas.microsoft.com/office/powerpoint/2010/main" val="28338951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0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8FD4C0-93A7-7A43-83B3-06EE2F2DDC38}"/>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Subtitle 2">
            <a:extLst>
              <a:ext uri="{FF2B5EF4-FFF2-40B4-BE49-F238E27FC236}">
                <a16:creationId xmlns:a16="http://schemas.microsoft.com/office/drawing/2014/main" id="{C1F4B5FC-B1A3-AC46-85B7-E02DFD78A37F}"/>
              </a:ext>
            </a:extLst>
          </p:cNvPr>
          <p:cNvSpPr>
            <a:spLocks noGrp="1"/>
          </p:cNvSpPr>
          <p:nvPr>
            <p:ph type="subTitle" idx="1"/>
          </p:nvPr>
        </p:nvSpPr>
        <p:spPr>
          <a:xfrm>
            <a:off x="3795251" y="419607"/>
            <a:ext cx="7187381" cy="878252"/>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3">
            <a:extLst>
              <a:ext uri="{FF2B5EF4-FFF2-40B4-BE49-F238E27FC236}">
                <a16:creationId xmlns:a16="http://schemas.microsoft.com/office/drawing/2014/main" id="{3087DCD3-E47A-934B-84C8-FF089976470B}"/>
              </a:ext>
            </a:extLst>
          </p:cNvPr>
          <p:cNvSpPr>
            <a:spLocks noGrp="1"/>
          </p:cNvSpPr>
          <p:nvPr>
            <p:ph type="body" sz="quarter" idx="22"/>
          </p:nvPr>
        </p:nvSpPr>
        <p:spPr>
          <a:xfrm>
            <a:off x="2039740" y="2639548"/>
            <a:ext cx="1841009" cy="241304"/>
          </a:xfrm>
          <a:prstGeom prst="rect">
            <a:avLst/>
          </a:prstGeom>
        </p:spPr>
        <p:txBody>
          <a:bodyPr>
            <a:noAutofit/>
          </a:bodyPr>
          <a:lstStyle>
            <a:lvl1pPr marL="0" indent="0" algn="ctr">
              <a:buNone/>
              <a:defRPr sz="1200" b="0" i="0">
                <a:solidFill>
                  <a:srgbClr val="3E989E"/>
                </a:solidFill>
                <a:latin typeface="Century Gothic" panose="020B0502020202020204" pitchFamily="34" charset="0"/>
              </a:defRPr>
            </a:lvl1pPr>
          </a:lstStyle>
          <a:p>
            <a:pPr lvl="0"/>
            <a:r>
              <a:rPr lang="en-US"/>
              <a:t>Click to edit Master text styles</a:t>
            </a:r>
          </a:p>
        </p:txBody>
      </p:sp>
      <p:sp>
        <p:nvSpPr>
          <p:cNvPr id="10" name="Text Placeholder 17">
            <a:extLst>
              <a:ext uri="{FF2B5EF4-FFF2-40B4-BE49-F238E27FC236}">
                <a16:creationId xmlns:a16="http://schemas.microsoft.com/office/drawing/2014/main" id="{B9CCF92B-2C16-DF4C-A97E-CC6E0C097EB2}"/>
              </a:ext>
            </a:extLst>
          </p:cNvPr>
          <p:cNvSpPr>
            <a:spLocks noGrp="1"/>
          </p:cNvSpPr>
          <p:nvPr>
            <p:ph type="body" sz="quarter" idx="23"/>
          </p:nvPr>
        </p:nvSpPr>
        <p:spPr>
          <a:xfrm>
            <a:off x="2087693" y="3585593"/>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11" name="Straight Connector 10">
            <a:extLst>
              <a:ext uri="{FF2B5EF4-FFF2-40B4-BE49-F238E27FC236}">
                <a16:creationId xmlns:a16="http://schemas.microsoft.com/office/drawing/2014/main" id="{DE0393EF-E3FE-CB4F-AC4E-18D5384A7EB8}"/>
              </a:ext>
            </a:extLst>
          </p:cNvPr>
          <p:cNvCxnSpPr>
            <a:cxnSpLocks/>
          </p:cNvCxnSpPr>
          <p:nvPr userDrawn="1"/>
        </p:nvCxnSpPr>
        <p:spPr>
          <a:xfrm>
            <a:off x="2635779" y="2982759"/>
            <a:ext cx="688258"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12" name="Text Placeholder 17">
            <a:extLst>
              <a:ext uri="{FF2B5EF4-FFF2-40B4-BE49-F238E27FC236}">
                <a16:creationId xmlns:a16="http://schemas.microsoft.com/office/drawing/2014/main" id="{3D5D88D8-12C3-2949-B2BE-7C43C08770F2}"/>
              </a:ext>
            </a:extLst>
          </p:cNvPr>
          <p:cNvSpPr>
            <a:spLocks noGrp="1"/>
          </p:cNvSpPr>
          <p:nvPr>
            <p:ph type="body" sz="quarter" idx="24" hasCustomPrompt="1"/>
          </p:nvPr>
        </p:nvSpPr>
        <p:spPr>
          <a:xfrm>
            <a:off x="2039740" y="2224083"/>
            <a:ext cx="1841009" cy="455465"/>
          </a:xfrm>
          <a:prstGeom prst="rect">
            <a:avLst/>
          </a:prstGeom>
        </p:spPr>
        <p:txBody>
          <a:bodyPr>
            <a:noAutofit/>
          </a:bodyPr>
          <a:lstStyle>
            <a:lvl1pPr marL="0" indent="0" algn="ctr">
              <a:buNone/>
              <a:defRPr sz="2000" b="0" i="0">
                <a:latin typeface="Century Gothic" panose="020B050202020202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Header 1</a:t>
            </a:r>
          </a:p>
        </p:txBody>
      </p:sp>
      <p:pic>
        <p:nvPicPr>
          <p:cNvPr id="13" name="Graphic 12">
            <a:extLst>
              <a:ext uri="{FF2B5EF4-FFF2-40B4-BE49-F238E27FC236}">
                <a16:creationId xmlns:a16="http://schemas.microsoft.com/office/drawing/2014/main" id="{82396F85-57CF-2D4A-8C29-AE3A99C032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92692" y="3405653"/>
            <a:ext cx="174431" cy="174431"/>
          </a:xfrm>
          <a:prstGeom prst="rect">
            <a:avLst/>
          </a:prstGeom>
        </p:spPr>
      </p:pic>
      <p:sp>
        <p:nvSpPr>
          <p:cNvPr id="14" name="Text Placeholder 17">
            <a:extLst>
              <a:ext uri="{FF2B5EF4-FFF2-40B4-BE49-F238E27FC236}">
                <a16:creationId xmlns:a16="http://schemas.microsoft.com/office/drawing/2014/main" id="{A4941B32-F527-F942-89AC-8F669640FD5B}"/>
              </a:ext>
            </a:extLst>
          </p:cNvPr>
          <p:cNvSpPr>
            <a:spLocks noGrp="1"/>
          </p:cNvSpPr>
          <p:nvPr>
            <p:ph type="body" sz="quarter" idx="25"/>
          </p:nvPr>
        </p:nvSpPr>
        <p:spPr>
          <a:xfrm>
            <a:off x="2087693" y="4350419"/>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15" name="Graphic 14">
            <a:extLst>
              <a:ext uri="{FF2B5EF4-FFF2-40B4-BE49-F238E27FC236}">
                <a16:creationId xmlns:a16="http://schemas.microsoft.com/office/drawing/2014/main" id="{3472EE04-8B9E-2E41-BE40-F9B5B41DA3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92692" y="4170479"/>
            <a:ext cx="174431" cy="174431"/>
          </a:xfrm>
          <a:prstGeom prst="rect">
            <a:avLst/>
          </a:prstGeom>
        </p:spPr>
      </p:pic>
      <p:sp>
        <p:nvSpPr>
          <p:cNvPr id="18" name="Text Placeholder 17">
            <a:extLst>
              <a:ext uri="{FF2B5EF4-FFF2-40B4-BE49-F238E27FC236}">
                <a16:creationId xmlns:a16="http://schemas.microsoft.com/office/drawing/2014/main" id="{39B4F501-A7A3-E94F-BFFD-68231A29FA32}"/>
              </a:ext>
            </a:extLst>
          </p:cNvPr>
          <p:cNvSpPr>
            <a:spLocks noGrp="1"/>
          </p:cNvSpPr>
          <p:nvPr>
            <p:ph type="body" sz="quarter" idx="26"/>
          </p:nvPr>
        </p:nvSpPr>
        <p:spPr>
          <a:xfrm>
            <a:off x="2087693" y="5115245"/>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19" name="Graphic 18">
            <a:extLst>
              <a:ext uri="{FF2B5EF4-FFF2-40B4-BE49-F238E27FC236}">
                <a16:creationId xmlns:a16="http://schemas.microsoft.com/office/drawing/2014/main" id="{56DA7098-684E-D64F-8D6C-775EB6D1F3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92692" y="4935305"/>
            <a:ext cx="174431" cy="174431"/>
          </a:xfrm>
          <a:prstGeom prst="rect">
            <a:avLst/>
          </a:prstGeom>
        </p:spPr>
      </p:pic>
      <p:sp>
        <p:nvSpPr>
          <p:cNvPr id="20" name="Text Placeholder 13">
            <a:extLst>
              <a:ext uri="{FF2B5EF4-FFF2-40B4-BE49-F238E27FC236}">
                <a16:creationId xmlns:a16="http://schemas.microsoft.com/office/drawing/2014/main" id="{48A0FD7A-83D3-B746-BFDC-2F6D905D4851}"/>
              </a:ext>
            </a:extLst>
          </p:cNvPr>
          <p:cNvSpPr>
            <a:spLocks noGrp="1"/>
          </p:cNvSpPr>
          <p:nvPr>
            <p:ph type="body" sz="quarter" idx="27"/>
          </p:nvPr>
        </p:nvSpPr>
        <p:spPr>
          <a:xfrm>
            <a:off x="4636124" y="2639548"/>
            <a:ext cx="1841009" cy="241304"/>
          </a:xfrm>
          <a:prstGeom prst="rect">
            <a:avLst/>
          </a:prstGeom>
        </p:spPr>
        <p:txBody>
          <a:bodyPr>
            <a:noAutofit/>
          </a:bodyPr>
          <a:lstStyle>
            <a:lvl1pPr marL="0" indent="0" algn="ctr">
              <a:buNone/>
              <a:defRPr sz="1200" b="0" i="0">
                <a:solidFill>
                  <a:srgbClr val="3E989E"/>
                </a:solidFill>
                <a:latin typeface="Century Gothic" panose="020B0502020202020204" pitchFamily="34" charset="0"/>
              </a:defRPr>
            </a:lvl1pPr>
          </a:lstStyle>
          <a:p>
            <a:pPr lvl="0"/>
            <a:r>
              <a:rPr lang="en-US"/>
              <a:t>Click to edit Master text styles</a:t>
            </a:r>
          </a:p>
        </p:txBody>
      </p:sp>
      <p:sp>
        <p:nvSpPr>
          <p:cNvPr id="21" name="Text Placeholder 17">
            <a:extLst>
              <a:ext uri="{FF2B5EF4-FFF2-40B4-BE49-F238E27FC236}">
                <a16:creationId xmlns:a16="http://schemas.microsoft.com/office/drawing/2014/main" id="{2AEBC3C3-1DAF-374B-B1EB-BEFFB2617E51}"/>
              </a:ext>
            </a:extLst>
          </p:cNvPr>
          <p:cNvSpPr>
            <a:spLocks noGrp="1"/>
          </p:cNvSpPr>
          <p:nvPr>
            <p:ph type="body" sz="quarter" idx="28"/>
          </p:nvPr>
        </p:nvSpPr>
        <p:spPr>
          <a:xfrm>
            <a:off x="4684077" y="3585593"/>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2" name="Straight Connector 21">
            <a:extLst>
              <a:ext uri="{FF2B5EF4-FFF2-40B4-BE49-F238E27FC236}">
                <a16:creationId xmlns:a16="http://schemas.microsoft.com/office/drawing/2014/main" id="{0CBCB670-4F38-7A43-817B-49D289533C72}"/>
              </a:ext>
            </a:extLst>
          </p:cNvPr>
          <p:cNvCxnSpPr>
            <a:cxnSpLocks/>
          </p:cNvCxnSpPr>
          <p:nvPr userDrawn="1"/>
        </p:nvCxnSpPr>
        <p:spPr>
          <a:xfrm>
            <a:off x="5232163" y="2982759"/>
            <a:ext cx="688258"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3" name="Text Placeholder 17">
            <a:extLst>
              <a:ext uri="{FF2B5EF4-FFF2-40B4-BE49-F238E27FC236}">
                <a16:creationId xmlns:a16="http://schemas.microsoft.com/office/drawing/2014/main" id="{477CF226-78CE-C944-93DC-016F3AC3E2FD}"/>
              </a:ext>
            </a:extLst>
          </p:cNvPr>
          <p:cNvSpPr>
            <a:spLocks noGrp="1"/>
          </p:cNvSpPr>
          <p:nvPr>
            <p:ph type="body" sz="quarter" idx="29" hasCustomPrompt="1"/>
          </p:nvPr>
        </p:nvSpPr>
        <p:spPr>
          <a:xfrm>
            <a:off x="4636124" y="2224083"/>
            <a:ext cx="1841009" cy="455465"/>
          </a:xfrm>
          <a:prstGeom prst="rect">
            <a:avLst/>
          </a:prstGeom>
        </p:spPr>
        <p:txBody>
          <a:bodyPr>
            <a:noAutofit/>
          </a:bodyPr>
          <a:lstStyle>
            <a:lvl1pPr marL="0" indent="0" algn="ctr">
              <a:buNone/>
              <a:defRPr sz="2000" b="0" i="0">
                <a:latin typeface="Century Gothic" panose="020B050202020202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Header 2</a:t>
            </a:r>
          </a:p>
        </p:txBody>
      </p:sp>
      <p:pic>
        <p:nvPicPr>
          <p:cNvPr id="24" name="Graphic 23">
            <a:extLst>
              <a:ext uri="{FF2B5EF4-FFF2-40B4-BE49-F238E27FC236}">
                <a16:creationId xmlns:a16="http://schemas.microsoft.com/office/drawing/2014/main" id="{D58C6141-7774-674A-9281-2AEFEDFC83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89076" y="3405653"/>
            <a:ext cx="174431" cy="174431"/>
          </a:xfrm>
          <a:prstGeom prst="rect">
            <a:avLst/>
          </a:prstGeom>
        </p:spPr>
      </p:pic>
      <p:sp>
        <p:nvSpPr>
          <p:cNvPr id="25" name="Text Placeholder 17">
            <a:extLst>
              <a:ext uri="{FF2B5EF4-FFF2-40B4-BE49-F238E27FC236}">
                <a16:creationId xmlns:a16="http://schemas.microsoft.com/office/drawing/2014/main" id="{E6790AD8-3B4E-E34A-BF46-ADA97013D081}"/>
              </a:ext>
            </a:extLst>
          </p:cNvPr>
          <p:cNvSpPr>
            <a:spLocks noGrp="1"/>
          </p:cNvSpPr>
          <p:nvPr>
            <p:ph type="body" sz="quarter" idx="30"/>
          </p:nvPr>
        </p:nvSpPr>
        <p:spPr>
          <a:xfrm>
            <a:off x="4684077" y="4350419"/>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26" name="Graphic 25">
            <a:extLst>
              <a:ext uri="{FF2B5EF4-FFF2-40B4-BE49-F238E27FC236}">
                <a16:creationId xmlns:a16="http://schemas.microsoft.com/office/drawing/2014/main" id="{4861BD53-C13B-B545-998C-E429E2139F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89076" y="4170479"/>
            <a:ext cx="174431" cy="174431"/>
          </a:xfrm>
          <a:prstGeom prst="rect">
            <a:avLst/>
          </a:prstGeom>
        </p:spPr>
      </p:pic>
      <p:sp>
        <p:nvSpPr>
          <p:cNvPr id="27" name="Text Placeholder 17">
            <a:extLst>
              <a:ext uri="{FF2B5EF4-FFF2-40B4-BE49-F238E27FC236}">
                <a16:creationId xmlns:a16="http://schemas.microsoft.com/office/drawing/2014/main" id="{19A6040D-58EA-1D48-BA32-BFD5FA40466F}"/>
              </a:ext>
            </a:extLst>
          </p:cNvPr>
          <p:cNvSpPr>
            <a:spLocks noGrp="1"/>
          </p:cNvSpPr>
          <p:nvPr>
            <p:ph type="body" sz="quarter" idx="31"/>
          </p:nvPr>
        </p:nvSpPr>
        <p:spPr>
          <a:xfrm>
            <a:off x="4684077" y="5115245"/>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28" name="Graphic 27">
            <a:extLst>
              <a:ext uri="{FF2B5EF4-FFF2-40B4-BE49-F238E27FC236}">
                <a16:creationId xmlns:a16="http://schemas.microsoft.com/office/drawing/2014/main" id="{3E32C73F-EB8D-7045-A722-6F3750AE7E0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89076" y="4935305"/>
            <a:ext cx="174431" cy="174431"/>
          </a:xfrm>
          <a:prstGeom prst="rect">
            <a:avLst/>
          </a:prstGeom>
        </p:spPr>
      </p:pic>
      <p:sp>
        <p:nvSpPr>
          <p:cNvPr id="29" name="Text Placeholder 13">
            <a:extLst>
              <a:ext uri="{FF2B5EF4-FFF2-40B4-BE49-F238E27FC236}">
                <a16:creationId xmlns:a16="http://schemas.microsoft.com/office/drawing/2014/main" id="{BDFCF300-BF87-E741-9504-4437EFEE3057}"/>
              </a:ext>
            </a:extLst>
          </p:cNvPr>
          <p:cNvSpPr>
            <a:spLocks noGrp="1"/>
          </p:cNvSpPr>
          <p:nvPr>
            <p:ph type="body" sz="quarter" idx="32"/>
          </p:nvPr>
        </p:nvSpPr>
        <p:spPr>
          <a:xfrm>
            <a:off x="7224823" y="2666724"/>
            <a:ext cx="1841009" cy="241304"/>
          </a:xfrm>
          <a:prstGeom prst="rect">
            <a:avLst/>
          </a:prstGeom>
        </p:spPr>
        <p:txBody>
          <a:bodyPr>
            <a:noAutofit/>
          </a:bodyPr>
          <a:lstStyle>
            <a:lvl1pPr marL="0" indent="0" algn="ctr">
              <a:buNone/>
              <a:defRPr sz="1200" b="0" i="0">
                <a:solidFill>
                  <a:srgbClr val="3E989E"/>
                </a:solidFill>
                <a:latin typeface="Century Gothic" panose="020B0502020202020204" pitchFamily="34" charset="0"/>
              </a:defRPr>
            </a:lvl1pPr>
          </a:lstStyle>
          <a:p>
            <a:pPr lvl="0"/>
            <a:r>
              <a:rPr lang="en-US"/>
              <a:t>Click to edit Master text styles</a:t>
            </a:r>
          </a:p>
        </p:txBody>
      </p:sp>
      <p:sp>
        <p:nvSpPr>
          <p:cNvPr id="30" name="Text Placeholder 17">
            <a:extLst>
              <a:ext uri="{FF2B5EF4-FFF2-40B4-BE49-F238E27FC236}">
                <a16:creationId xmlns:a16="http://schemas.microsoft.com/office/drawing/2014/main" id="{2483479F-7E5F-DA40-A7CD-4FFE64630524}"/>
              </a:ext>
            </a:extLst>
          </p:cNvPr>
          <p:cNvSpPr>
            <a:spLocks noGrp="1"/>
          </p:cNvSpPr>
          <p:nvPr>
            <p:ph type="body" sz="quarter" idx="33"/>
          </p:nvPr>
        </p:nvSpPr>
        <p:spPr>
          <a:xfrm>
            <a:off x="7272776" y="3612769"/>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31" name="Straight Connector 30">
            <a:extLst>
              <a:ext uri="{FF2B5EF4-FFF2-40B4-BE49-F238E27FC236}">
                <a16:creationId xmlns:a16="http://schemas.microsoft.com/office/drawing/2014/main" id="{DBF308A3-8291-BB4D-9FE4-9B941B07F84D}"/>
              </a:ext>
            </a:extLst>
          </p:cNvPr>
          <p:cNvCxnSpPr>
            <a:cxnSpLocks/>
          </p:cNvCxnSpPr>
          <p:nvPr userDrawn="1"/>
        </p:nvCxnSpPr>
        <p:spPr>
          <a:xfrm>
            <a:off x="7820862" y="3009935"/>
            <a:ext cx="688258"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32" name="Text Placeholder 17">
            <a:extLst>
              <a:ext uri="{FF2B5EF4-FFF2-40B4-BE49-F238E27FC236}">
                <a16:creationId xmlns:a16="http://schemas.microsoft.com/office/drawing/2014/main" id="{8A51F543-ABA3-9543-81F4-5AA54A0E6A48}"/>
              </a:ext>
            </a:extLst>
          </p:cNvPr>
          <p:cNvSpPr>
            <a:spLocks noGrp="1"/>
          </p:cNvSpPr>
          <p:nvPr>
            <p:ph type="body" sz="quarter" idx="34" hasCustomPrompt="1"/>
          </p:nvPr>
        </p:nvSpPr>
        <p:spPr>
          <a:xfrm>
            <a:off x="7224823" y="2251259"/>
            <a:ext cx="1841009" cy="455465"/>
          </a:xfrm>
          <a:prstGeom prst="rect">
            <a:avLst/>
          </a:prstGeom>
        </p:spPr>
        <p:txBody>
          <a:bodyPr>
            <a:noAutofit/>
          </a:bodyPr>
          <a:lstStyle>
            <a:lvl1pPr marL="0" indent="0" algn="ctr">
              <a:buNone/>
              <a:defRPr sz="2000" b="0" i="0">
                <a:latin typeface="Century Gothic" panose="020B050202020202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Header 3</a:t>
            </a:r>
          </a:p>
        </p:txBody>
      </p:sp>
      <p:pic>
        <p:nvPicPr>
          <p:cNvPr id="33" name="Graphic 32">
            <a:extLst>
              <a:ext uri="{FF2B5EF4-FFF2-40B4-BE49-F238E27FC236}">
                <a16:creationId xmlns:a16="http://schemas.microsoft.com/office/drawing/2014/main" id="{68DBCC7B-0805-9A4E-A19C-AE12C054E0F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077775" y="3432829"/>
            <a:ext cx="174431" cy="174431"/>
          </a:xfrm>
          <a:prstGeom prst="rect">
            <a:avLst/>
          </a:prstGeom>
        </p:spPr>
      </p:pic>
      <p:sp>
        <p:nvSpPr>
          <p:cNvPr id="34" name="Text Placeholder 17">
            <a:extLst>
              <a:ext uri="{FF2B5EF4-FFF2-40B4-BE49-F238E27FC236}">
                <a16:creationId xmlns:a16="http://schemas.microsoft.com/office/drawing/2014/main" id="{9764A582-E328-214E-80D2-51A232FDA144}"/>
              </a:ext>
            </a:extLst>
          </p:cNvPr>
          <p:cNvSpPr>
            <a:spLocks noGrp="1"/>
          </p:cNvSpPr>
          <p:nvPr>
            <p:ph type="body" sz="quarter" idx="35"/>
          </p:nvPr>
        </p:nvSpPr>
        <p:spPr>
          <a:xfrm>
            <a:off x="7272776" y="4377595"/>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35" name="Graphic 34">
            <a:extLst>
              <a:ext uri="{FF2B5EF4-FFF2-40B4-BE49-F238E27FC236}">
                <a16:creationId xmlns:a16="http://schemas.microsoft.com/office/drawing/2014/main" id="{0A93D310-9296-C641-9CBC-2674E9505C6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077775" y="4197655"/>
            <a:ext cx="174431" cy="174431"/>
          </a:xfrm>
          <a:prstGeom prst="rect">
            <a:avLst/>
          </a:prstGeom>
        </p:spPr>
      </p:pic>
      <p:sp>
        <p:nvSpPr>
          <p:cNvPr id="36" name="Text Placeholder 17">
            <a:extLst>
              <a:ext uri="{FF2B5EF4-FFF2-40B4-BE49-F238E27FC236}">
                <a16:creationId xmlns:a16="http://schemas.microsoft.com/office/drawing/2014/main" id="{62F4255B-EF48-FC48-A50B-109BD11370CB}"/>
              </a:ext>
            </a:extLst>
          </p:cNvPr>
          <p:cNvSpPr>
            <a:spLocks noGrp="1"/>
          </p:cNvSpPr>
          <p:nvPr>
            <p:ph type="body" sz="quarter" idx="36"/>
          </p:nvPr>
        </p:nvSpPr>
        <p:spPr>
          <a:xfrm>
            <a:off x="7272776" y="5142421"/>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37" name="Graphic 36">
            <a:extLst>
              <a:ext uri="{FF2B5EF4-FFF2-40B4-BE49-F238E27FC236}">
                <a16:creationId xmlns:a16="http://schemas.microsoft.com/office/drawing/2014/main" id="{6E1CE5D3-B665-E24A-AD1D-BFD193E75D4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077775" y="4962481"/>
            <a:ext cx="174431" cy="174431"/>
          </a:xfrm>
          <a:prstGeom prst="rect">
            <a:avLst/>
          </a:prstGeom>
        </p:spPr>
      </p:pic>
      <p:pic>
        <p:nvPicPr>
          <p:cNvPr id="38" name="Picture 37">
            <a:extLst>
              <a:ext uri="{FF2B5EF4-FFF2-40B4-BE49-F238E27FC236}">
                <a16:creationId xmlns:a16="http://schemas.microsoft.com/office/drawing/2014/main" id="{D2619CDA-067F-3749-88C5-3AFB85CE2283}"/>
              </a:ext>
            </a:extLst>
          </p:cNvPr>
          <p:cNvPicPr>
            <a:picLocks noChangeAspect="1"/>
          </p:cNvPicPr>
          <p:nvPr userDrawn="1"/>
        </p:nvPicPr>
        <p:blipFill>
          <a:blip r:embed="rId9"/>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735772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805609-E197-994B-9494-E27BA6457787}"/>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58E1DDE-4257-1740-BC0D-0E15C1328720}"/>
              </a:ext>
            </a:extLst>
          </p:cNvPr>
          <p:cNvSpPr>
            <a:spLocks noGrp="1"/>
          </p:cNvSpPr>
          <p:nvPr>
            <p:ph type="title"/>
          </p:nvPr>
        </p:nvSpPr>
        <p:spPr>
          <a:xfrm>
            <a:off x="928250" y="1637121"/>
            <a:ext cx="4204191" cy="1086413"/>
          </a:xfrm>
        </p:spPr>
        <p:txBody>
          <a:bodyPr anchor="ctr">
            <a:normAutofit/>
          </a:bodyPr>
          <a:lstStyle>
            <a:lvl1pPr algn="l">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BF842741-6193-A545-A589-5B3DBB8E0CF4}"/>
              </a:ext>
            </a:extLst>
          </p:cNvPr>
          <p:cNvSpPr>
            <a:spLocks noGrp="1"/>
          </p:cNvSpPr>
          <p:nvPr>
            <p:ph type="subTitle" idx="1"/>
          </p:nvPr>
        </p:nvSpPr>
        <p:spPr>
          <a:xfrm>
            <a:off x="928250" y="2747722"/>
            <a:ext cx="4204191" cy="326297"/>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A653535C-B1A3-7D4D-BFD7-EF48C1794303}"/>
              </a:ext>
            </a:extLst>
          </p:cNvPr>
          <p:cNvSpPr>
            <a:spLocks noGrp="1"/>
          </p:cNvSpPr>
          <p:nvPr>
            <p:ph type="body" sz="quarter" idx="16"/>
          </p:nvPr>
        </p:nvSpPr>
        <p:spPr>
          <a:xfrm>
            <a:off x="928250" y="3539614"/>
            <a:ext cx="3614254" cy="1799301"/>
          </a:xfrm>
          <a:prstGeom prst="rect">
            <a:avLst/>
          </a:prstGeom>
        </p:spPr>
        <p:txBody>
          <a:bodyPr>
            <a:noAutofit/>
          </a:bodyPr>
          <a:lstStyle>
            <a:lvl1pPr marL="0" indent="0" algn="l">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1" name="Text Placeholder 13">
            <a:extLst>
              <a:ext uri="{FF2B5EF4-FFF2-40B4-BE49-F238E27FC236}">
                <a16:creationId xmlns:a16="http://schemas.microsoft.com/office/drawing/2014/main" id="{1DA73C1F-8820-F746-920B-0CBC2DDF1835}"/>
              </a:ext>
            </a:extLst>
          </p:cNvPr>
          <p:cNvSpPr>
            <a:spLocks noGrp="1"/>
          </p:cNvSpPr>
          <p:nvPr>
            <p:ph type="body" sz="quarter" idx="14" hasCustomPrompt="1"/>
          </p:nvPr>
        </p:nvSpPr>
        <p:spPr>
          <a:xfrm>
            <a:off x="8603224" y="805718"/>
            <a:ext cx="3291349" cy="452810"/>
          </a:xfrm>
          <a:prstGeom prst="rect">
            <a:avLst/>
          </a:prstGeom>
        </p:spPr>
        <p:txBody>
          <a:bodyPr anchor="ctr">
            <a:noAutofit/>
          </a:bodyPr>
          <a:lstStyle>
            <a:lvl1pPr marL="0" indent="0" algn="l">
              <a:buNone/>
              <a:defRPr sz="4000" b="1" i="0">
                <a:solidFill>
                  <a:srgbClr val="3E989E"/>
                </a:solidFill>
                <a:latin typeface="Century Gothic" panose="020B0502020202020204" pitchFamily="34" charset="0"/>
              </a:defRPr>
            </a:lvl1pPr>
          </a:lstStyle>
          <a:p>
            <a:pPr lvl="0"/>
            <a:r>
              <a:rPr lang="en-US"/>
              <a:t>100</a:t>
            </a:r>
          </a:p>
        </p:txBody>
      </p:sp>
      <p:sp>
        <p:nvSpPr>
          <p:cNvPr id="12" name="Text Placeholder 17">
            <a:extLst>
              <a:ext uri="{FF2B5EF4-FFF2-40B4-BE49-F238E27FC236}">
                <a16:creationId xmlns:a16="http://schemas.microsoft.com/office/drawing/2014/main" id="{07316F82-3A83-EC4D-903D-7C960D3790A8}"/>
              </a:ext>
            </a:extLst>
          </p:cNvPr>
          <p:cNvSpPr>
            <a:spLocks noGrp="1"/>
          </p:cNvSpPr>
          <p:nvPr>
            <p:ph type="body" sz="quarter" idx="17" hasCustomPrompt="1"/>
          </p:nvPr>
        </p:nvSpPr>
        <p:spPr>
          <a:xfrm>
            <a:off x="8603225" y="1258528"/>
            <a:ext cx="3291348" cy="1170040"/>
          </a:xfrm>
          <a:prstGeom prst="rect">
            <a:avLst/>
          </a:prstGeom>
        </p:spPr>
        <p:txBody>
          <a:bodyPr>
            <a:noAutofit/>
          </a:bodyPr>
          <a:lstStyle>
            <a:lvl1pPr marL="0" indent="0" algn="l">
              <a:buNone/>
              <a:defRPr sz="2000">
                <a:solidFill>
                  <a:srgbClr val="EE3353"/>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Statistical Description</a:t>
            </a:r>
          </a:p>
        </p:txBody>
      </p:sp>
      <p:sp>
        <p:nvSpPr>
          <p:cNvPr id="13" name="Picture Placeholder 12">
            <a:extLst>
              <a:ext uri="{FF2B5EF4-FFF2-40B4-BE49-F238E27FC236}">
                <a16:creationId xmlns:a16="http://schemas.microsoft.com/office/drawing/2014/main" id="{51F80343-E952-B64F-A2D8-1515C2BE468E}"/>
              </a:ext>
            </a:extLst>
          </p:cNvPr>
          <p:cNvSpPr>
            <a:spLocks noGrp="1"/>
          </p:cNvSpPr>
          <p:nvPr>
            <p:ph type="pic" sz="quarter" idx="18" hasCustomPrompt="1"/>
          </p:nvPr>
        </p:nvSpPr>
        <p:spPr>
          <a:xfrm>
            <a:off x="7601507" y="632541"/>
            <a:ext cx="865188" cy="865187"/>
          </a:xfrm>
          <a:prstGeom prst="rect">
            <a:avLst/>
          </a:prstGeom>
        </p:spPr>
        <p:txBody>
          <a:bodyPr anchor="ctr"/>
          <a:lstStyle>
            <a:lvl1pPr marL="0" indent="0" algn="ctr">
              <a:buNone/>
              <a:defRPr>
                <a:solidFill>
                  <a:schemeClr val="tx1"/>
                </a:solidFill>
              </a:defRPr>
            </a:lvl1pPr>
          </a:lstStyle>
          <a:p>
            <a:r>
              <a:rPr lang="en-US"/>
              <a:t>Icon</a:t>
            </a:r>
          </a:p>
        </p:txBody>
      </p:sp>
      <p:sp>
        <p:nvSpPr>
          <p:cNvPr id="14" name="Text Placeholder 13">
            <a:extLst>
              <a:ext uri="{FF2B5EF4-FFF2-40B4-BE49-F238E27FC236}">
                <a16:creationId xmlns:a16="http://schemas.microsoft.com/office/drawing/2014/main" id="{DD10664A-74B9-CA49-8C09-E255CFB742AE}"/>
              </a:ext>
            </a:extLst>
          </p:cNvPr>
          <p:cNvSpPr>
            <a:spLocks noGrp="1"/>
          </p:cNvSpPr>
          <p:nvPr>
            <p:ph type="body" sz="quarter" idx="19" hasCustomPrompt="1"/>
          </p:nvPr>
        </p:nvSpPr>
        <p:spPr>
          <a:xfrm>
            <a:off x="8603224" y="2795774"/>
            <a:ext cx="3291349" cy="452810"/>
          </a:xfrm>
          <a:prstGeom prst="rect">
            <a:avLst/>
          </a:prstGeom>
        </p:spPr>
        <p:txBody>
          <a:bodyPr anchor="ctr">
            <a:noAutofit/>
          </a:bodyPr>
          <a:lstStyle>
            <a:lvl1pPr marL="0" indent="0" algn="l">
              <a:buNone/>
              <a:defRPr sz="4000" b="1" i="0">
                <a:solidFill>
                  <a:srgbClr val="3E989E"/>
                </a:solidFill>
                <a:latin typeface="Century Gothic" panose="020B0502020202020204" pitchFamily="34" charset="0"/>
              </a:defRPr>
            </a:lvl1pPr>
          </a:lstStyle>
          <a:p>
            <a:pPr lvl="0"/>
            <a:r>
              <a:rPr lang="en-US"/>
              <a:t>100</a:t>
            </a:r>
          </a:p>
        </p:txBody>
      </p:sp>
      <p:sp>
        <p:nvSpPr>
          <p:cNvPr id="15" name="Text Placeholder 17">
            <a:extLst>
              <a:ext uri="{FF2B5EF4-FFF2-40B4-BE49-F238E27FC236}">
                <a16:creationId xmlns:a16="http://schemas.microsoft.com/office/drawing/2014/main" id="{5269E934-DF52-9042-AC84-BEEA110997F8}"/>
              </a:ext>
            </a:extLst>
          </p:cNvPr>
          <p:cNvSpPr>
            <a:spLocks noGrp="1"/>
          </p:cNvSpPr>
          <p:nvPr>
            <p:ph type="body" sz="quarter" idx="20" hasCustomPrompt="1"/>
          </p:nvPr>
        </p:nvSpPr>
        <p:spPr>
          <a:xfrm>
            <a:off x="8603224" y="3248584"/>
            <a:ext cx="3291349" cy="1170040"/>
          </a:xfrm>
          <a:prstGeom prst="rect">
            <a:avLst/>
          </a:prstGeom>
        </p:spPr>
        <p:txBody>
          <a:bodyPr>
            <a:noAutofit/>
          </a:bodyPr>
          <a:lstStyle>
            <a:lvl1pPr marL="0" indent="0" algn="l">
              <a:buNone/>
              <a:defRPr sz="2000">
                <a:solidFill>
                  <a:srgbClr val="EE3353"/>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Statistical Description</a:t>
            </a:r>
          </a:p>
        </p:txBody>
      </p:sp>
      <p:sp>
        <p:nvSpPr>
          <p:cNvPr id="16" name="Picture Placeholder 12">
            <a:extLst>
              <a:ext uri="{FF2B5EF4-FFF2-40B4-BE49-F238E27FC236}">
                <a16:creationId xmlns:a16="http://schemas.microsoft.com/office/drawing/2014/main" id="{25E51E50-2B1B-D642-95A1-9C35DA594685}"/>
              </a:ext>
            </a:extLst>
          </p:cNvPr>
          <p:cNvSpPr>
            <a:spLocks noGrp="1"/>
          </p:cNvSpPr>
          <p:nvPr>
            <p:ph type="pic" sz="quarter" idx="21" hasCustomPrompt="1"/>
          </p:nvPr>
        </p:nvSpPr>
        <p:spPr>
          <a:xfrm>
            <a:off x="7601507" y="2622597"/>
            <a:ext cx="865188" cy="865187"/>
          </a:xfrm>
          <a:prstGeom prst="rect">
            <a:avLst/>
          </a:prstGeom>
        </p:spPr>
        <p:txBody>
          <a:bodyPr anchor="ctr"/>
          <a:lstStyle>
            <a:lvl1pPr marL="0" indent="0" algn="ctr">
              <a:buNone/>
              <a:defRPr>
                <a:solidFill>
                  <a:schemeClr val="tx1"/>
                </a:solidFill>
              </a:defRPr>
            </a:lvl1pPr>
          </a:lstStyle>
          <a:p>
            <a:r>
              <a:rPr lang="en-US"/>
              <a:t>Icon</a:t>
            </a:r>
          </a:p>
        </p:txBody>
      </p:sp>
      <p:sp>
        <p:nvSpPr>
          <p:cNvPr id="20" name="Text Placeholder 13">
            <a:extLst>
              <a:ext uri="{FF2B5EF4-FFF2-40B4-BE49-F238E27FC236}">
                <a16:creationId xmlns:a16="http://schemas.microsoft.com/office/drawing/2014/main" id="{BAB617A9-36C6-B94C-8C79-F4781D743A30}"/>
              </a:ext>
            </a:extLst>
          </p:cNvPr>
          <p:cNvSpPr>
            <a:spLocks noGrp="1"/>
          </p:cNvSpPr>
          <p:nvPr>
            <p:ph type="body" sz="quarter" idx="22" hasCustomPrompt="1"/>
          </p:nvPr>
        </p:nvSpPr>
        <p:spPr>
          <a:xfrm>
            <a:off x="8603223" y="4808819"/>
            <a:ext cx="3291351" cy="452810"/>
          </a:xfrm>
          <a:prstGeom prst="rect">
            <a:avLst/>
          </a:prstGeom>
        </p:spPr>
        <p:txBody>
          <a:bodyPr anchor="ctr">
            <a:noAutofit/>
          </a:bodyPr>
          <a:lstStyle>
            <a:lvl1pPr marL="0" indent="0" algn="l">
              <a:buNone/>
              <a:defRPr sz="4000" b="1" i="0">
                <a:solidFill>
                  <a:srgbClr val="3E989E"/>
                </a:solidFill>
                <a:latin typeface="Century Gothic" panose="020B0502020202020204" pitchFamily="34" charset="0"/>
              </a:defRPr>
            </a:lvl1pPr>
          </a:lstStyle>
          <a:p>
            <a:pPr lvl="0"/>
            <a:r>
              <a:rPr lang="en-US"/>
              <a:t>100</a:t>
            </a:r>
          </a:p>
        </p:txBody>
      </p:sp>
      <p:sp>
        <p:nvSpPr>
          <p:cNvPr id="21" name="Text Placeholder 17">
            <a:extLst>
              <a:ext uri="{FF2B5EF4-FFF2-40B4-BE49-F238E27FC236}">
                <a16:creationId xmlns:a16="http://schemas.microsoft.com/office/drawing/2014/main" id="{E968CCBC-3457-AC47-A333-74D89EC066BD}"/>
              </a:ext>
            </a:extLst>
          </p:cNvPr>
          <p:cNvSpPr>
            <a:spLocks noGrp="1"/>
          </p:cNvSpPr>
          <p:nvPr>
            <p:ph type="body" sz="quarter" idx="23" hasCustomPrompt="1"/>
          </p:nvPr>
        </p:nvSpPr>
        <p:spPr>
          <a:xfrm>
            <a:off x="8603224" y="5261629"/>
            <a:ext cx="3291350" cy="1170040"/>
          </a:xfrm>
          <a:prstGeom prst="rect">
            <a:avLst/>
          </a:prstGeom>
        </p:spPr>
        <p:txBody>
          <a:bodyPr>
            <a:noAutofit/>
          </a:bodyPr>
          <a:lstStyle>
            <a:lvl1pPr marL="0" indent="0" algn="l">
              <a:buNone/>
              <a:defRPr sz="2000">
                <a:solidFill>
                  <a:srgbClr val="EE3353"/>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Statistical Description</a:t>
            </a:r>
          </a:p>
        </p:txBody>
      </p:sp>
      <p:sp>
        <p:nvSpPr>
          <p:cNvPr id="22" name="Picture Placeholder 12">
            <a:extLst>
              <a:ext uri="{FF2B5EF4-FFF2-40B4-BE49-F238E27FC236}">
                <a16:creationId xmlns:a16="http://schemas.microsoft.com/office/drawing/2014/main" id="{75310AD7-95E9-444B-9E83-EA6D9D2F73DA}"/>
              </a:ext>
            </a:extLst>
          </p:cNvPr>
          <p:cNvSpPr>
            <a:spLocks noGrp="1"/>
          </p:cNvSpPr>
          <p:nvPr>
            <p:ph type="pic" sz="quarter" idx="24" hasCustomPrompt="1"/>
          </p:nvPr>
        </p:nvSpPr>
        <p:spPr>
          <a:xfrm>
            <a:off x="7601506" y="4635642"/>
            <a:ext cx="865188" cy="865187"/>
          </a:xfrm>
          <a:prstGeom prst="rect">
            <a:avLst/>
          </a:prstGeom>
        </p:spPr>
        <p:txBody>
          <a:bodyPr anchor="ctr"/>
          <a:lstStyle>
            <a:lvl1pPr marL="0" indent="0" algn="ctr">
              <a:buNone/>
              <a:defRPr>
                <a:solidFill>
                  <a:schemeClr val="tx1"/>
                </a:solidFill>
              </a:defRPr>
            </a:lvl1pPr>
          </a:lstStyle>
          <a:p>
            <a:r>
              <a:rPr lang="en-US"/>
              <a:t>Icon</a:t>
            </a:r>
          </a:p>
        </p:txBody>
      </p:sp>
      <p:pic>
        <p:nvPicPr>
          <p:cNvPr id="23" name="Picture 22">
            <a:extLst>
              <a:ext uri="{FF2B5EF4-FFF2-40B4-BE49-F238E27FC236}">
                <a16:creationId xmlns:a16="http://schemas.microsoft.com/office/drawing/2014/main" id="{015DECAE-10E7-1F49-8832-F3E62E252DDE}"/>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474040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0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3E59CD5-5CF1-5644-B668-7081A37ACD12}"/>
              </a:ext>
            </a:extLst>
          </p:cNvPr>
          <p:cNvSpPr/>
          <p:nvPr userDrawn="1"/>
        </p:nvSpPr>
        <p:spPr>
          <a:xfrm>
            <a:off x="872808" y="2623457"/>
            <a:ext cx="2513471" cy="3570514"/>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ABCBE11-394D-5A48-B55E-70830DCE11FC}"/>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51135497-5822-3148-9F80-1C3ABF1CE0E7}"/>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1E48B570-F318-8544-A974-2DC8D5B418A5}"/>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Rectangle 17">
            <a:extLst>
              <a:ext uri="{FF2B5EF4-FFF2-40B4-BE49-F238E27FC236}">
                <a16:creationId xmlns:a16="http://schemas.microsoft.com/office/drawing/2014/main" id="{7DCEDAA6-D1B7-874D-AE4F-BD8DA019FF1E}"/>
              </a:ext>
            </a:extLst>
          </p:cNvPr>
          <p:cNvSpPr/>
          <p:nvPr userDrawn="1"/>
        </p:nvSpPr>
        <p:spPr>
          <a:xfrm>
            <a:off x="3549565" y="2623457"/>
            <a:ext cx="2513471" cy="3570514"/>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33231B4-F357-C846-A7A4-EE96E933B017}"/>
              </a:ext>
            </a:extLst>
          </p:cNvPr>
          <p:cNvSpPr/>
          <p:nvPr userDrawn="1"/>
        </p:nvSpPr>
        <p:spPr>
          <a:xfrm>
            <a:off x="6226322" y="2623457"/>
            <a:ext cx="2513471" cy="3570514"/>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825F27-C43A-9940-AEC0-38154DCFEE10}"/>
              </a:ext>
            </a:extLst>
          </p:cNvPr>
          <p:cNvSpPr/>
          <p:nvPr userDrawn="1"/>
        </p:nvSpPr>
        <p:spPr>
          <a:xfrm>
            <a:off x="8903079" y="2623457"/>
            <a:ext cx="2513471" cy="3570514"/>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3">
            <a:extLst>
              <a:ext uri="{FF2B5EF4-FFF2-40B4-BE49-F238E27FC236}">
                <a16:creationId xmlns:a16="http://schemas.microsoft.com/office/drawing/2014/main" id="{5936FC1B-A2FB-8242-B9E9-31DEC2E106CA}"/>
              </a:ext>
            </a:extLst>
          </p:cNvPr>
          <p:cNvSpPr>
            <a:spLocks noGrp="1"/>
          </p:cNvSpPr>
          <p:nvPr>
            <p:ph type="body" sz="quarter" idx="14" hasCustomPrompt="1"/>
          </p:nvPr>
        </p:nvSpPr>
        <p:spPr>
          <a:xfrm>
            <a:off x="1056069" y="4205579"/>
            <a:ext cx="2166103"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1</a:t>
            </a:r>
          </a:p>
        </p:txBody>
      </p:sp>
      <p:sp>
        <p:nvSpPr>
          <p:cNvPr id="22" name="Text Placeholder 17">
            <a:extLst>
              <a:ext uri="{FF2B5EF4-FFF2-40B4-BE49-F238E27FC236}">
                <a16:creationId xmlns:a16="http://schemas.microsoft.com/office/drawing/2014/main" id="{44BCE3B8-F42D-D840-A057-86C0F4A4B635}"/>
              </a:ext>
            </a:extLst>
          </p:cNvPr>
          <p:cNvSpPr>
            <a:spLocks noGrp="1"/>
          </p:cNvSpPr>
          <p:nvPr>
            <p:ph type="body" sz="quarter" idx="16"/>
          </p:nvPr>
        </p:nvSpPr>
        <p:spPr>
          <a:xfrm>
            <a:off x="1056068" y="5018313"/>
            <a:ext cx="2166104" cy="1080083"/>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3" name="Picture Placeholder 12">
            <a:extLst>
              <a:ext uri="{FF2B5EF4-FFF2-40B4-BE49-F238E27FC236}">
                <a16:creationId xmlns:a16="http://schemas.microsoft.com/office/drawing/2014/main" id="{D71AA6D0-844D-ED48-863B-EA83DBA832B0}"/>
              </a:ext>
            </a:extLst>
          </p:cNvPr>
          <p:cNvSpPr>
            <a:spLocks noGrp="1"/>
          </p:cNvSpPr>
          <p:nvPr>
            <p:ph type="pic" sz="quarter" idx="17" hasCustomPrompt="1"/>
          </p:nvPr>
        </p:nvSpPr>
        <p:spPr>
          <a:xfrm>
            <a:off x="1706526" y="2817409"/>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24" name="Straight Connector 23">
            <a:extLst>
              <a:ext uri="{FF2B5EF4-FFF2-40B4-BE49-F238E27FC236}">
                <a16:creationId xmlns:a16="http://schemas.microsoft.com/office/drawing/2014/main" id="{C8F39234-CB1F-184A-B3A2-8BC2162E7D46}"/>
              </a:ext>
            </a:extLst>
          </p:cNvPr>
          <p:cNvCxnSpPr>
            <a:cxnSpLocks/>
          </p:cNvCxnSpPr>
          <p:nvPr userDrawn="1"/>
        </p:nvCxnSpPr>
        <p:spPr>
          <a:xfrm>
            <a:off x="1785159" y="3869419"/>
            <a:ext cx="707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13">
            <a:extLst>
              <a:ext uri="{FF2B5EF4-FFF2-40B4-BE49-F238E27FC236}">
                <a16:creationId xmlns:a16="http://schemas.microsoft.com/office/drawing/2014/main" id="{644B5C96-9D6D-9144-93EC-8E84198E55BF}"/>
              </a:ext>
            </a:extLst>
          </p:cNvPr>
          <p:cNvSpPr>
            <a:spLocks noGrp="1"/>
          </p:cNvSpPr>
          <p:nvPr>
            <p:ph type="body" sz="quarter" idx="18" hasCustomPrompt="1"/>
          </p:nvPr>
        </p:nvSpPr>
        <p:spPr>
          <a:xfrm>
            <a:off x="3744841" y="4205579"/>
            <a:ext cx="2166103"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2</a:t>
            </a:r>
          </a:p>
        </p:txBody>
      </p:sp>
      <p:sp>
        <p:nvSpPr>
          <p:cNvPr id="26" name="Text Placeholder 17">
            <a:extLst>
              <a:ext uri="{FF2B5EF4-FFF2-40B4-BE49-F238E27FC236}">
                <a16:creationId xmlns:a16="http://schemas.microsoft.com/office/drawing/2014/main" id="{99021DBE-6AAA-0144-A505-FCD81722CA8B}"/>
              </a:ext>
            </a:extLst>
          </p:cNvPr>
          <p:cNvSpPr>
            <a:spLocks noGrp="1"/>
          </p:cNvSpPr>
          <p:nvPr>
            <p:ph type="body" sz="quarter" idx="19"/>
          </p:nvPr>
        </p:nvSpPr>
        <p:spPr>
          <a:xfrm>
            <a:off x="3744840" y="5018313"/>
            <a:ext cx="2166104" cy="1080083"/>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7" name="Picture Placeholder 12">
            <a:extLst>
              <a:ext uri="{FF2B5EF4-FFF2-40B4-BE49-F238E27FC236}">
                <a16:creationId xmlns:a16="http://schemas.microsoft.com/office/drawing/2014/main" id="{DD3A8798-6723-7449-A386-353E0E7C69C7}"/>
              </a:ext>
            </a:extLst>
          </p:cNvPr>
          <p:cNvSpPr>
            <a:spLocks noGrp="1"/>
          </p:cNvSpPr>
          <p:nvPr>
            <p:ph type="pic" sz="quarter" idx="20" hasCustomPrompt="1"/>
          </p:nvPr>
        </p:nvSpPr>
        <p:spPr>
          <a:xfrm>
            <a:off x="4395298" y="2817409"/>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28" name="Straight Connector 27">
            <a:extLst>
              <a:ext uri="{FF2B5EF4-FFF2-40B4-BE49-F238E27FC236}">
                <a16:creationId xmlns:a16="http://schemas.microsoft.com/office/drawing/2014/main" id="{71702659-13CC-BF45-B554-B3DA1246B5CB}"/>
              </a:ext>
            </a:extLst>
          </p:cNvPr>
          <p:cNvCxnSpPr>
            <a:cxnSpLocks/>
          </p:cNvCxnSpPr>
          <p:nvPr userDrawn="1"/>
        </p:nvCxnSpPr>
        <p:spPr>
          <a:xfrm>
            <a:off x="4473931" y="3869419"/>
            <a:ext cx="707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 Placeholder 13">
            <a:extLst>
              <a:ext uri="{FF2B5EF4-FFF2-40B4-BE49-F238E27FC236}">
                <a16:creationId xmlns:a16="http://schemas.microsoft.com/office/drawing/2014/main" id="{EC5D2613-7533-CB4A-8B1E-949ACB32726F}"/>
              </a:ext>
            </a:extLst>
          </p:cNvPr>
          <p:cNvSpPr>
            <a:spLocks noGrp="1"/>
          </p:cNvSpPr>
          <p:nvPr>
            <p:ph type="body" sz="quarter" idx="21" hasCustomPrompt="1"/>
          </p:nvPr>
        </p:nvSpPr>
        <p:spPr>
          <a:xfrm>
            <a:off x="6411841" y="4205579"/>
            <a:ext cx="2166103"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3</a:t>
            </a:r>
          </a:p>
        </p:txBody>
      </p:sp>
      <p:sp>
        <p:nvSpPr>
          <p:cNvPr id="30" name="Text Placeholder 17">
            <a:extLst>
              <a:ext uri="{FF2B5EF4-FFF2-40B4-BE49-F238E27FC236}">
                <a16:creationId xmlns:a16="http://schemas.microsoft.com/office/drawing/2014/main" id="{C813076D-79EA-5F4D-B1F1-FB52C9DFA4FC}"/>
              </a:ext>
            </a:extLst>
          </p:cNvPr>
          <p:cNvSpPr>
            <a:spLocks noGrp="1"/>
          </p:cNvSpPr>
          <p:nvPr>
            <p:ph type="body" sz="quarter" idx="22"/>
          </p:nvPr>
        </p:nvSpPr>
        <p:spPr>
          <a:xfrm>
            <a:off x="6411840" y="5018313"/>
            <a:ext cx="2166104" cy="1080083"/>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1" name="Picture Placeholder 12">
            <a:extLst>
              <a:ext uri="{FF2B5EF4-FFF2-40B4-BE49-F238E27FC236}">
                <a16:creationId xmlns:a16="http://schemas.microsoft.com/office/drawing/2014/main" id="{13803B9B-FF08-2546-B24C-588B4951354F}"/>
              </a:ext>
            </a:extLst>
          </p:cNvPr>
          <p:cNvSpPr>
            <a:spLocks noGrp="1"/>
          </p:cNvSpPr>
          <p:nvPr>
            <p:ph type="pic" sz="quarter" idx="23" hasCustomPrompt="1"/>
          </p:nvPr>
        </p:nvSpPr>
        <p:spPr>
          <a:xfrm>
            <a:off x="7062298" y="2817409"/>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32" name="Straight Connector 31">
            <a:extLst>
              <a:ext uri="{FF2B5EF4-FFF2-40B4-BE49-F238E27FC236}">
                <a16:creationId xmlns:a16="http://schemas.microsoft.com/office/drawing/2014/main" id="{8323D1C2-69ED-C04E-9C9D-A1B65BA8C6AB}"/>
              </a:ext>
            </a:extLst>
          </p:cNvPr>
          <p:cNvCxnSpPr>
            <a:cxnSpLocks/>
          </p:cNvCxnSpPr>
          <p:nvPr userDrawn="1"/>
        </p:nvCxnSpPr>
        <p:spPr>
          <a:xfrm>
            <a:off x="7140931" y="3869419"/>
            <a:ext cx="707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 Placeholder 13">
            <a:extLst>
              <a:ext uri="{FF2B5EF4-FFF2-40B4-BE49-F238E27FC236}">
                <a16:creationId xmlns:a16="http://schemas.microsoft.com/office/drawing/2014/main" id="{3A7D7103-58B7-8541-AE30-5520854D84CF}"/>
              </a:ext>
            </a:extLst>
          </p:cNvPr>
          <p:cNvSpPr>
            <a:spLocks noGrp="1"/>
          </p:cNvSpPr>
          <p:nvPr>
            <p:ph type="body" sz="quarter" idx="24" hasCustomPrompt="1"/>
          </p:nvPr>
        </p:nvSpPr>
        <p:spPr>
          <a:xfrm>
            <a:off x="9058880" y="4205579"/>
            <a:ext cx="2166103"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4</a:t>
            </a:r>
          </a:p>
        </p:txBody>
      </p:sp>
      <p:sp>
        <p:nvSpPr>
          <p:cNvPr id="34" name="Text Placeholder 17">
            <a:extLst>
              <a:ext uri="{FF2B5EF4-FFF2-40B4-BE49-F238E27FC236}">
                <a16:creationId xmlns:a16="http://schemas.microsoft.com/office/drawing/2014/main" id="{8C9BD08D-5373-284A-93B2-A428C7541E04}"/>
              </a:ext>
            </a:extLst>
          </p:cNvPr>
          <p:cNvSpPr>
            <a:spLocks noGrp="1"/>
          </p:cNvSpPr>
          <p:nvPr>
            <p:ph type="body" sz="quarter" idx="25"/>
          </p:nvPr>
        </p:nvSpPr>
        <p:spPr>
          <a:xfrm>
            <a:off x="9058879" y="5018313"/>
            <a:ext cx="2166104" cy="1080083"/>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5" name="Picture Placeholder 12">
            <a:extLst>
              <a:ext uri="{FF2B5EF4-FFF2-40B4-BE49-F238E27FC236}">
                <a16:creationId xmlns:a16="http://schemas.microsoft.com/office/drawing/2014/main" id="{70A1D463-C55B-E341-9525-102F3E117C01}"/>
              </a:ext>
            </a:extLst>
          </p:cNvPr>
          <p:cNvSpPr>
            <a:spLocks noGrp="1"/>
          </p:cNvSpPr>
          <p:nvPr>
            <p:ph type="pic" sz="quarter" idx="26" hasCustomPrompt="1"/>
          </p:nvPr>
        </p:nvSpPr>
        <p:spPr>
          <a:xfrm>
            <a:off x="9709337" y="2817409"/>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36" name="Straight Connector 35">
            <a:extLst>
              <a:ext uri="{FF2B5EF4-FFF2-40B4-BE49-F238E27FC236}">
                <a16:creationId xmlns:a16="http://schemas.microsoft.com/office/drawing/2014/main" id="{47EA90D0-19EC-9C43-A0E7-0EA26B2BC706}"/>
              </a:ext>
            </a:extLst>
          </p:cNvPr>
          <p:cNvCxnSpPr>
            <a:cxnSpLocks/>
          </p:cNvCxnSpPr>
          <p:nvPr userDrawn="1"/>
        </p:nvCxnSpPr>
        <p:spPr>
          <a:xfrm>
            <a:off x="9787970" y="3869419"/>
            <a:ext cx="707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7014D97-AD80-524E-822E-1C76E485D0B8}"/>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4994778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0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DAE23C-C232-CB48-85B0-B256C9ADD456}"/>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6784505-F2E8-C344-95FE-ADD1B4D0F0EC}"/>
              </a:ext>
            </a:extLst>
          </p:cNvPr>
          <p:cNvSpPr>
            <a:spLocks noGrp="1"/>
          </p:cNvSpPr>
          <p:nvPr>
            <p:ph type="title"/>
          </p:nvPr>
        </p:nvSpPr>
        <p:spPr>
          <a:xfrm>
            <a:off x="928250" y="1153027"/>
            <a:ext cx="4204191" cy="1086413"/>
          </a:xfrm>
        </p:spPr>
        <p:txBody>
          <a:bodyPr anchor="ctr">
            <a:normAutofit/>
          </a:bodyPr>
          <a:lstStyle>
            <a:lvl1pPr algn="l">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6726C974-958B-D840-9EA5-DE8A81F380D5}"/>
              </a:ext>
            </a:extLst>
          </p:cNvPr>
          <p:cNvSpPr>
            <a:spLocks noGrp="1"/>
          </p:cNvSpPr>
          <p:nvPr>
            <p:ph type="subTitle" idx="1"/>
          </p:nvPr>
        </p:nvSpPr>
        <p:spPr>
          <a:xfrm>
            <a:off x="928250" y="2263628"/>
            <a:ext cx="4204191" cy="326297"/>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75C85ECE-BCEE-F94E-96CB-49A663820B0E}"/>
              </a:ext>
            </a:extLst>
          </p:cNvPr>
          <p:cNvSpPr>
            <a:spLocks noGrp="1"/>
          </p:cNvSpPr>
          <p:nvPr>
            <p:ph type="body" sz="quarter" idx="16"/>
          </p:nvPr>
        </p:nvSpPr>
        <p:spPr>
          <a:xfrm>
            <a:off x="928250" y="3270325"/>
            <a:ext cx="3614254" cy="1584496"/>
          </a:xfrm>
          <a:prstGeom prst="rect">
            <a:avLst/>
          </a:prstGeom>
        </p:spPr>
        <p:txBody>
          <a:bodyPr>
            <a:noAutofit/>
          </a:bodyPr>
          <a:lstStyle>
            <a:lvl1pPr marL="0" indent="0" algn="l">
              <a:buNone/>
              <a:defRPr sz="1400">
                <a:solidFill>
                  <a:srgbClr val="3D1833"/>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11" name="Graphic 10">
            <a:extLst>
              <a:ext uri="{FF2B5EF4-FFF2-40B4-BE49-F238E27FC236}">
                <a16:creationId xmlns:a16="http://schemas.microsoft.com/office/drawing/2014/main" id="{C571FEDD-6F8C-194D-87DB-BC9FD7AA44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250" y="5192724"/>
            <a:ext cx="255384" cy="255384"/>
          </a:xfrm>
          <a:prstGeom prst="rect">
            <a:avLst/>
          </a:prstGeom>
        </p:spPr>
      </p:pic>
      <p:sp>
        <p:nvSpPr>
          <p:cNvPr id="12" name="Chart Placeholder 12">
            <a:extLst>
              <a:ext uri="{FF2B5EF4-FFF2-40B4-BE49-F238E27FC236}">
                <a16:creationId xmlns:a16="http://schemas.microsoft.com/office/drawing/2014/main" id="{D72B4E9F-4934-6348-9188-4A242196EE86}"/>
              </a:ext>
            </a:extLst>
          </p:cNvPr>
          <p:cNvSpPr>
            <a:spLocks noGrp="1"/>
          </p:cNvSpPr>
          <p:nvPr>
            <p:ph type="chart" sz="quarter" idx="20"/>
          </p:nvPr>
        </p:nvSpPr>
        <p:spPr>
          <a:xfrm>
            <a:off x="5802801" y="2011975"/>
            <a:ext cx="5481970" cy="4152153"/>
          </a:xfrm>
          <a:prstGeom prst="rect">
            <a:avLst/>
          </a:prstGeom>
        </p:spPr>
        <p:txBody>
          <a:bodyPr anchor="ctr"/>
          <a:lstStyle>
            <a:lvl1pPr marL="0" indent="0" algn="ctr">
              <a:buNone/>
              <a:defRPr/>
            </a:lvl1pPr>
          </a:lstStyle>
          <a:p>
            <a:r>
              <a:rPr lang="en-US"/>
              <a:t>Click icon to add chart</a:t>
            </a:r>
          </a:p>
        </p:txBody>
      </p:sp>
      <p:pic>
        <p:nvPicPr>
          <p:cNvPr id="14" name="Picture 13">
            <a:extLst>
              <a:ext uri="{FF2B5EF4-FFF2-40B4-BE49-F238E27FC236}">
                <a16:creationId xmlns:a16="http://schemas.microsoft.com/office/drawing/2014/main" id="{B3D22BF3-41CA-A54F-8145-A5C6D66254DB}"/>
              </a:ext>
            </a:extLst>
          </p:cNvPr>
          <p:cNvPicPr>
            <a:picLocks noChangeAspect="1"/>
          </p:cNvPicPr>
          <p:nvPr userDrawn="1"/>
        </p:nvPicPr>
        <p:blipFill>
          <a:blip r:embed="rId5"/>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524458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938264-1C43-2D4E-AC40-86CE9D58A012}"/>
              </a:ext>
            </a:extLst>
          </p:cNvPr>
          <p:cNvSpPr>
            <a:spLocks noGrp="1"/>
          </p:cNvSpPr>
          <p:nvPr>
            <p:ph type="sldNum" sz="quarter" idx="12"/>
          </p:nvPr>
        </p:nvSpPr>
        <p:spPr/>
        <p:txBody>
          <a:bodyPr/>
          <a:lstStyle/>
          <a:p>
            <a:fld id="{0A7ED016-38C9-284D-A280-B4B6BC3963EC}" type="slidenum">
              <a:rPr lang="en-US" smtClean="0"/>
              <a:t>‹#›</a:t>
            </a:fld>
            <a:endParaRPr lang="en-US"/>
          </a:p>
        </p:txBody>
      </p:sp>
      <p:cxnSp>
        <p:nvCxnSpPr>
          <p:cNvPr id="8" name="Straight Connector 7">
            <a:extLst>
              <a:ext uri="{FF2B5EF4-FFF2-40B4-BE49-F238E27FC236}">
                <a16:creationId xmlns:a16="http://schemas.microsoft.com/office/drawing/2014/main" id="{FA25C991-BF37-4846-BDC7-FE63F493D435}"/>
              </a:ext>
            </a:extLst>
          </p:cNvPr>
          <p:cNvCxnSpPr>
            <a:cxnSpLocks/>
          </p:cNvCxnSpPr>
          <p:nvPr userDrawn="1"/>
        </p:nvCxnSpPr>
        <p:spPr>
          <a:xfrm flipV="1">
            <a:off x="5486400" y="1430768"/>
            <a:ext cx="1258644" cy="4055632"/>
          </a:xfrm>
          <a:prstGeom prst="line">
            <a:avLst/>
          </a:prstGeom>
          <a:ln w="136525">
            <a:solidFill>
              <a:srgbClr val="3E989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F198C1CE-F904-344F-A8BF-B9C8F6691E8F}"/>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12" name="Text Placeholder 13">
            <a:extLst>
              <a:ext uri="{FF2B5EF4-FFF2-40B4-BE49-F238E27FC236}">
                <a16:creationId xmlns:a16="http://schemas.microsoft.com/office/drawing/2014/main" id="{7AB32F8A-0D3B-154C-9109-9DF2A290BC4F}"/>
              </a:ext>
            </a:extLst>
          </p:cNvPr>
          <p:cNvSpPr>
            <a:spLocks noGrp="1"/>
          </p:cNvSpPr>
          <p:nvPr>
            <p:ph type="body" sz="quarter" idx="14" hasCustomPrompt="1"/>
          </p:nvPr>
        </p:nvSpPr>
        <p:spPr>
          <a:xfrm>
            <a:off x="2892882" y="1716218"/>
            <a:ext cx="3002309" cy="273318"/>
          </a:xfrm>
          <a:prstGeom prst="rect">
            <a:avLst/>
          </a:prstGeom>
        </p:spPr>
        <p:txBody>
          <a:bodyPr>
            <a:normAutofit/>
          </a:bodyPr>
          <a:lstStyle>
            <a:lvl1pPr marL="0" indent="0" algn="l">
              <a:buNone/>
              <a:defRPr sz="1800" b="1" i="0">
                <a:solidFill>
                  <a:srgbClr val="3E989E"/>
                </a:solidFill>
                <a:latin typeface="Century Gothic" panose="020B0502020202020204" pitchFamily="34" charset="0"/>
              </a:defRPr>
            </a:lvl1pPr>
          </a:lstStyle>
          <a:p>
            <a:pPr lvl="0"/>
            <a:r>
              <a:rPr lang="en-US" err="1"/>
              <a:t>Subheader</a:t>
            </a:r>
            <a:r>
              <a:rPr lang="en-US"/>
              <a:t> 1</a:t>
            </a:r>
          </a:p>
        </p:txBody>
      </p:sp>
      <p:sp>
        <p:nvSpPr>
          <p:cNvPr id="13" name="Text Placeholder 17">
            <a:extLst>
              <a:ext uri="{FF2B5EF4-FFF2-40B4-BE49-F238E27FC236}">
                <a16:creationId xmlns:a16="http://schemas.microsoft.com/office/drawing/2014/main" id="{64CA250E-DD24-BE45-B2C4-74A838E08E4E}"/>
              </a:ext>
            </a:extLst>
          </p:cNvPr>
          <p:cNvSpPr>
            <a:spLocks noGrp="1"/>
          </p:cNvSpPr>
          <p:nvPr>
            <p:ph type="body" sz="quarter" idx="16"/>
          </p:nvPr>
        </p:nvSpPr>
        <p:spPr>
          <a:xfrm>
            <a:off x="2442621" y="2246082"/>
            <a:ext cx="3452570" cy="1260912"/>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60912">
                <a:moveTo>
                  <a:pt x="344245" y="0"/>
                </a:moveTo>
                <a:lnTo>
                  <a:pt x="3452570" y="0"/>
                </a:lnTo>
                <a:lnTo>
                  <a:pt x="3129840" y="1260912"/>
                </a:lnTo>
                <a:lnTo>
                  <a:pt x="0" y="1260912"/>
                </a:lnTo>
                <a:lnTo>
                  <a:pt x="344245"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5" name="Text Placeholder 13">
            <a:extLst>
              <a:ext uri="{FF2B5EF4-FFF2-40B4-BE49-F238E27FC236}">
                <a16:creationId xmlns:a16="http://schemas.microsoft.com/office/drawing/2014/main" id="{DCA8FE98-1972-204C-8E61-00CC81FBADCD}"/>
              </a:ext>
            </a:extLst>
          </p:cNvPr>
          <p:cNvSpPr>
            <a:spLocks noGrp="1"/>
          </p:cNvSpPr>
          <p:nvPr>
            <p:ph type="body" sz="quarter" idx="17" hasCustomPrompt="1"/>
          </p:nvPr>
        </p:nvSpPr>
        <p:spPr>
          <a:xfrm>
            <a:off x="7342645" y="1716218"/>
            <a:ext cx="3002309" cy="273318"/>
          </a:xfrm>
          <a:prstGeom prst="rect">
            <a:avLst/>
          </a:prstGeom>
        </p:spPr>
        <p:txBody>
          <a:bodyPr>
            <a:normAutofit/>
          </a:bodyPr>
          <a:lstStyle>
            <a:lvl1pPr marL="0" indent="0" algn="l">
              <a:buNone/>
              <a:defRPr sz="1800" b="1" i="0">
                <a:solidFill>
                  <a:srgbClr val="3E989E"/>
                </a:solidFill>
                <a:latin typeface="Century Gothic" panose="020B0502020202020204" pitchFamily="34" charset="0"/>
              </a:defRPr>
            </a:lvl1pPr>
          </a:lstStyle>
          <a:p>
            <a:pPr lvl="0"/>
            <a:r>
              <a:rPr lang="en-US" err="1"/>
              <a:t>Subheader</a:t>
            </a:r>
            <a:r>
              <a:rPr lang="en-US"/>
              <a:t> 3</a:t>
            </a:r>
          </a:p>
        </p:txBody>
      </p:sp>
      <p:sp>
        <p:nvSpPr>
          <p:cNvPr id="16" name="Text Placeholder 17">
            <a:extLst>
              <a:ext uri="{FF2B5EF4-FFF2-40B4-BE49-F238E27FC236}">
                <a16:creationId xmlns:a16="http://schemas.microsoft.com/office/drawing/2014/main" id="{C4C41CBF-3866-D14B-9829-A5B6BEBB10D3}"/>
              </a:ext>
            </a:extLst>
          </p:cNvPr>
          <p:cNvSpPr>
            <a:spLocks noGrp="1"/>
          </p:cNvSpPr>
          <p:nvPr>
            <p:ph type="body" sz="quarter" idx="18"/>
          </p:nvPr>
        </p:nvSpPr>
        <p:spPr>
          <a:xfrm>
            <a:off x="6892384" y="2246082"/>
            <a:ext cx="3452570" cy="1260912"/>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60912">
                <a:moveTo>
                  <a:pt x="344245" y="0"/>
                </a:moveTo>
                <a:lnTo>
                  <a:pt x="3452570" y="0"/>
                </a:lnTo>
                <a:lnTo>
                  <a:pt x="3129840" y="1260912"/>
                </a:lnTo>
                <a:lnTo>
                  <a:pt x="0" y="1260912"/>
                </a:lnTo>
                <a:lnTo>
                  <a:pt x="344245"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7" name="Text Placeholder 13">
            <a:extLst>
              <a:ext uri="{FF2B5EF4-FFF2-40B4-BE49-F238E27FC236}">
                <a16:creationId xmlns:a16="http://schemas.microsoft.com/office/drawing/2014/main" id="{99CE180C-8500-1C46-B071-CDF3510C176F}"/>
              </a:ext>
            </a:extLst>
          </p:cNvPr>
          <p:cNvSpPr>
            <a:spLocks noGrp="1"/>
          </p:cNvSpPr>
          <p:nvPr>
            <p:ph type="body" sz="quarter" idx="19" hasCustomPrompt="1"/>
          </p:nvPr>
        </p:nvSpPr>
        <p:spPr>
          <a:xfrm>
            <a:off x="2090120" y="4203028"/>
            <a:ext cx="3002309" cy="273318"/>
          </a:xfrm>
          <a:prstGeom prst="rect">
            <a:avLst/>
          </a:prstGeom>
        </p:spPr>
        <p:txBody>
          <a:bodyPr>
            <a:normAutofit/>
          </a:bodyPr>
          <a:lstStyle>
            <a:lvl1pPr marL="0" indent="0" algn="l">
              <a:buNone/>
              <a:defRPr sz="1800" b="1" i="0">
                <a:solidFill>
                  <a:srgbClr val="3E989E"/>
                </a:solidFill>
                <a:latin typeface="Century Gothic" panose="020B0502020202020204" pitchFamily="34" charset="0"/>
              </a:defRPr>
            </a:lvl1pPr>
          </a:lstStyle>
          <a:p>
            <a:pPr lvl="0"/>
            <a:r>
              <a:rPr lang="en-US" err="1"/>
              <a:t>Subheader</a:t>
            </a:r>
            <a:r>
              <a:rPr lang="en-US"/>
              <a:t> 2</a:t>
            </a:r>
          </a:p>
        </p:txBody>
      </p:sp>
      <p:sp>
        <p:nvSpPr>
          <p:cNvPr id="18" name="Text Placeholder 17">
            <a:extLst>
              <a:ext uri="{FF2B5EF4-FFF2-40B4-BE49-F238E27FC236}">
                <a16:creationId xmlns:a16="http://schemas.microsoft.com/office/drawing/2014/main" id="{44A7B2C3-D7A5-4344-A097-7AE85E8A587F}"/>
              </a:ext>
            </a:extLst>
          </p:cNvPr>
          <p:cNvSpPr>
            <a:spLocks noGrp="1"/>
          </p:cNvSpPr>
          <p:nvPr>
            <p:ph type="body" sz="quarter" idx="20"/>
          </p:nvPr>
        </p:nvSpPr>
        <p:spPr>
          <a:xfrm>
            <a:off x="1639859" y="4732892"/>
            <a:ext cx="3452570" cy="1260912"/>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60912">
                <a:moveTo>
                  <a:pt x="344245" y="0"/>
                </a:moveTo>
                <a:lnTo>
                  <a:pt x="3452570" y="0"/>
                </a:lnTo>
                <a:lnTo>
                  <a:pt x="3129840" y="1260912"/>
                </a:lnTo>
                <a:lnTo>
                  <a:pt x="0" y="1260912"/>
                </a:lnTo>
                <a:lnTo>
                  <a:pt x="344245"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9" name="Text Placeholder 13">
            <a:extLst>
              <a:ext uri="{FF2B5EF4-FFF2-40B4-BE49-F238E27FC236}">
                <a16:creationId xmlns:a16="http://schemas.microsoft.com/office/drawing/2014/main" id="{043137D4-6DFB-7642-B600-31894E2A51D8}"/>
              </a:ext>
            </a:extLst>
          </p:cNvPr>
          <p:cNvSpPr>
            <a:spLocks noGrp="1"/>
          </p:cNvSpPr>
          <p:nvPr>
            <p:ph type="body" sz="quarter" idx="21" hasCustomPrompt="1"/>
          </p:nvPr>
        </p:nvSpPr>
        <p:spPr>
          <a:xfrm>
            <a:off x="6539883" y="4203441"/>
            <a:ext cx="3002309" cy="273318"/>
          </a:xfrm>
          <a:prstGeom prst="rect">
            <a:avLst/>
          </a:prstGeom>
        </p:spPr>
        <p:txBody>
          <a:bodyPr>
            <a:normAutofit/>
          </a:bodyPr>
          <a:lstStyle>
            <a:lvl1pPr marL="0" indent="0" algn="l">
              <a:buNone/>
              <a:defRPr sz="1800" b="1" i="0">
                <a:solidFill>
                  <a:srgbClr val="3E989E"/>
                </a:solidFill>
                <a:latin typeface="Century Gothic" panose="020B0502020202020204" pitchFamily="34" charset="0"/>
              </a:defRPr>
            </a:lvl1pPr>
          </a:lstStyle>
          <a:p>
            <a:pPr lvl="0"/>
            <a:r>
              <a:rPr lang="en-US" err="1"/>
              <a:t>Subheader</a:t>
            </a:r>
            <a:r>
              <a:rPr lang="en-US"/>
              <a:t> 4</a:t>
            </a:r>
          </a:p>
        </p:txBody>
      </p:sp>
      <p:sp>
        <p:nvSpPr>
          <p:cNvPr id="20" name="Text Placeholder 17">
            <a:extLst>
              <a:ext uri="{FF2B5EF4-FFF2-40B4-BE49-F238E27FC236}">
                <a16:creationId xmlns:a16="http://schemas.microsoft.com/office/drawing/2014/main" id="{C7280D09-4C44-6A44-8623-6395BC193EC0}"/>
              </a:ext>
            </a:extLst>
          </p:cNvPr>
          <p:cNvSpPr>
            <a:spLocks noGrp="1"/>
          </p:cNvSpPr>
          <p:nvPr>
            <p:ph type="body" sz="quarter" idx="22"/>
          </p:nvPr>
        </p:nvSpPr>
        <p:spPr>
          <a:xfrm>
            <a:off x="6089622" y="4733305"/>
            <a:ext cx="3452570" cy="1260912"/>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60912">
                <a:moveTo>
                  <a:pt x="344245" y="0"/>
                </a:moveTo>
                <a:lnTo>
                  <a:pt x="3452570" y="0"/>
                </a:lnTo>
                <a:lnTo>
                  <a:pt x="3129840" y="1260912"/>
                </a:lnTo>
                <a:lnTo>
                  <a:pt x="0" y="1260912"/>
                </a:lnTo>
                <a:lnTo>
                  <a:pt x="344245"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21" name="Picture 20">
            <a:extLst>
              <a:ext uri="{FF2B5EF4-FFF2-40B4-BE49-F238E27FC236}">
                <a16:creationId xmlns:a16="http://schemas.microsoft.com/office/drawing/2014/main" id="{4FFDBCDB-7C74-A14D-8BA4-C9F0A4603084}"/>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4763709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63A2DE-2DEB-E847-AC4E-E9768297247D}"/>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BA7E24C-70B6-AD44-8D91-1FB880E234EF}"/>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078A372D-A580-2C43-B74F-CE791EC1936D}"/>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3">
            <a:extLst>
              <a:ext uri="{FF2B5EF4-FFF2-40B4-BE49-F238E27FC236}">
                <a16:creationId xmlns:a16="http://schemas.microsoft.com/office/drawing/2014/main" id="{6440C450-F6C6-EF49-8770-F343DD4A1189}"/>
              </a:ext>
            </a:extLst>
          </p:cNvPr>
          <p:cNvSpPr>
            <a:spLocks noGrp="1"/>
          </p:cNvSpPr>
          <p:nvPr>
            <p:ph type="body" sz="quarter" idx="14" hasCustomPrompt="1"/>
          </p:nvPr>
        </p:nvSpPr>
        <p:spPr>
          <a:xfrm>
            <a:off x="952039" y="5561738"/>
            <a:ext cx="3076687" cy="220277"/>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1</a:t>
            </a:r>
          </a:p>
        </p:txBody>
      </p:sp>
      <p:sp>
        <p:nvSpPr>
          <p:cNvPr id="11" name="Text Placeholder 17">
            <a:extLst>
              <a:ext uri="{FF2B5EF4-FFF2-40B4-BE49-F238E27FC236}">
                <a16:creationId xmlns:a16="http://schemas.microsoft.com/office/drawing/2014/main" id="{77AA7B59-91BC-5D44-BDEF-86AC9BE06E7E}"/>
              </a:ext>
            </a:extLst>
          </p:cNvPr>
          <p:cNvSpPr>
            <a:spLocks noGrp="1"/>
          </p:cNvSpPr>
          <p:nvPr>
            <p:ph type="body" sz="quarter" idx="16"/>
          </p:nvPr>
        </p:nvSpPr>
        <p:spPr>
          <a:xfrm>
            <a:off x="952038" y="5795463"/>
            <a:ext cx="3076687" cy="495328"/>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2" name="Chart Placeholder 12">
            <a:extLst>
              <a:ext uri="{FF2B5EF4-FFF2-40B4-BE49-F238E27FC236}">
                <a16:creationId xmlns:a16="http://schemas.microsoft.com/office/drawing/2014/main" id="{4EB3DF05-A321-2B40-A723-30F3EB1A7BFE}"/>
              </a:ext>
            </a:extLst>
          </p:cNvPr>
          <p:cNvSpPr>
            <a:spLocks noGrp="1"/>
          </p:cNvSpPr>
          <p:nvPr>
            <p:ph type="chart" sz="quarter" idx="17"/>
          </p:nvPr>
        </p:nvSpPr>
        <p:spPr>
          <a:xfrm>
            <a:off x="952038" y="1928572"/>
            <a:ext cx="10326573" cy="3368757"/>
          </a:xfrm>
          <a:prstGeom prst="rect">
            <a:avLst/>
          </a:prstGeom>
        </p:spPr>
        <p:txBody>
          <a:bodyPr anchor="ctr"/>
          <a:lstStyle>
            <a:lvl1pPr marL="0" indent="0" algn="ctr">
              <a:buNone/>
              <a:defRPr/>
            </a:lvl1pPr>
          </a:lstStyle>
          <a:p>
            <a:r>
              <a:rPr lang="en-US"/>
              <a:t>Click icon to add chart</a:t>
            </a:r>
          </a:p>
        </p:txBody>
      </p:sp>
      <p:sp>
        <p:nvSpPr>
          <p:cNvPr id="13" name="Text Placeholder 13">
            <a:extLst>
              <a:ext uri="{FF2B5EF4-FFF2-40B4-BE49-F238E27FC236}">
                <a16:creationId xmlns:a16="http://schemas.microsoft.com/office/drawing/2014/main" id="{0C0EEB77-1EBF-DC4A-BF47-988DCDA26D4F}"/>
              </a:ext>
            </a:extLst>
          </p:cNvPr>
          <p:cNvSpPr>
            <a:spLocks noGrp="1"/>
          </p:cNvSpPr>
          <p:nvPr>
            <p:ph type="body" sz="quarter" idx="18" hasCustomPrompt="1"/>
          </p:nvPr>
        </p:nvSpPr>
        <p:spPr>
          <a:xfrm>
            <a:off x="4576982" y="5568866"/>
            <a:ext cx="3076687" cy="220277"/>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2</a:t>
            </a:r>
          </a:p>
        </p:txBody>
      </p:sp>
      <p:sp>
        <p:nvSpPr>
          <p:cNvPr id="14" name="Text Placeholder 17">
            <a:extLst>
              <a:ext uri="{FF2B5EF4-FFF2-40B4-BE49-F238E27FC236}">
                <a16:creationId xmlns:a16="http://schemas.microsoft.com/office/drawing/2014/main" id="{780724FB-F2DF-CC43-AECB-37593018624E}"/>
              </a:ext>
            </a:extLst>
          </p:cNvPr>
          <p:cNvSpPr>
            <a:spLocks noGrp="1"/>
          </p:cNvSpPr>
          <p:nvPr>
            <p:ph type="body" sz="quarter" idx="19"/>
          </p:nvPr>
        </p:nvSpPr>
        <p:spPr>
          <a:xfrm>
            <a:off x="4576981" y="5802591"/>
            <a:ext cx="3076687" cy="495328"/>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5" name="Text Placeholder 13">
            <a:extLst>
              <a:ext uri="{FF2B5EF4-FFF2-40B4-BE49-F238E27FC236}">
                <a16:creationId xmlns:a16="http://schemas.microsoft.com/office/drawing/2014/main" id="{3F8685C4-CDF1-8344-AF53-1B9ACD1A95B7}"/>
              </a:ext>
            </a:extLst>
          </p:cNvPr>
          <p:cNvSpPr>
            <a:spLocks noGrp="1"/>
          </p:cNvSpPr>
          <p:nvPr>
            <p:ph type="body" sz="quarter" idx="20" hasCustomPrompt="1"/>
          </p:nvPr>
        </p:nvSpPr>
        <p:spPr>
          <a:xfrm>
            <a:off x="8201925" y="5568866"/>
            <a:ext cx="3076687" cy="220277"/>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3</a:t>
            </a:r>
          </a:p>
        </p:txBody>
      </p:sp>
      <p:sp>
        <p:nvSpPr>
          <p:cNvPr id="16" name="Text Placeholder 17">
            <a:extLst>
              <a:ext uri="{FF2B5EF4-FFF2-40B4-BE49-F238E27FC236}">
                <a16:creationId xmlns:a16="http://schemas.microsoft.com/office/drawing/2014/main" id="{E2DF7E4E-1C5B-B744-87F5-48E233349209}"/>
              </a:ext>
            </a:extLst>
          </p:cNvPr>
          <p:cNvSpPr>
            <a:spLocks noGrp="1"/>
          </p:cNvSpPr>
          <p:nvPr>
            <p:ph type="body" sz="quarter" idx="21"/>
          </p:nvPr>
        </p:nvSpPr>
        <p:spPr>
          <a:xfrm>
            <a:off x="8201924" y="5802591"/>
            <a:ext cx="3076687" cy="495328"/>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17" name="Picture 16">
            <a:extLst>
              <a:ext uri="{FF2B5EF4-FFF2-40B4-BE49-F238E27FC236}">
                <a16:creationId xmlns:a16="http://schemas.microsoft.com/office/drawing/2014/main" id="{DC56CFFF-304E-4B4A-8A4D-0C9C047F3408}"/>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6850287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0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096892C-E6E2-D645-A349-962408CCB63A}"/>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CA8339A5-7245-7640-A907-2001D4722BD3}"/>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3E4FD78D-FD9D-9F43-A862-135A1513D762}"/>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3">
            <a:extLst>
              <a:ext uri="{FF2B5EF4-FFF2-40B4-BE49-F238E27FC236}">
                <a16:creationId xmlns:a16="http://schemas.microsoft.com/office/drawing/2014/main" id="{21EEFA80-2AAF-7940-92AB-9C24C74B14BA}"/>
              </a:ext>
            </a:extLst>
          </p:cNvPr>
          <p:cNvSpPr>
            <a:spLocks noGrp="1"/>
          </p:cNvSpPr>
          <p:nvPr>
            <p:ph type="body" sz="quarter" idx="14" hasCustomPrompt="1"/>
          </p:nvPr>
        </p:nvSpPr>
        <p:spPr>
          <a:xfrm>
            <a:off x="1806361" y="2105068"/>
            <a:ext cx="2044878" cy="273318"/>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1</a:t>
            </a:r>
          </a:p>
        </p:txBody>
      </p:sp>
      <p:sp>
        <p:nvSpPr>
          <p:cNvPr id="11" name="Text Placeholder 17">
            <a:extLst>
              <a:ext uri="{FF2B5EF4-FFF2-40B4-BE49-F238E27FC236}">
                <a16:creationId xmlns:a16="http://schemas.microsoft.com/office/drawing/2014/main" id="{A94EFFBD-0DB1-5544-8288-F0A40F8321E5}"/>
              </a:ext>
            </a:extLst>
          </p:cNvPr>
          <p:cNvSpPr>
            <a:spLocks noGrp="1"/>
          </p:cNvSpPr>
          <p:nvPr>
            <p:ph type="body" sz="quarter" idx="16"/>
          </p:nvPr>
        </p:nvSpPr>
        <p:spPr>
          <a:xfrm>
            <a:off x="1463676" y="2389361"/>
            <a:ext cx="2301501" cy="1250154"/>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 name="connsiteX0" fmla="*/ 473349 w 3452570"/>
              <a:gd name="connsiteY0" fmla="*/ 10758 h 1260912"/>
              <a:gd name="connsiteX1" fmla="*/ 3452570 w 3452570"/>
              <a:gd name="connsiteY1" fmla="*/ 0 h 1260912"/>
              <a:gd name="connsiteX2" fmla="*/ 3129840 w 3452570"/>
              <a:gd name="connsiteY2" fmla="*/ 1260912 h 1260912"/>
              <a:gd name="connsiteX3" fmla="*/ 0 w 3452570"/>
              <a:gd name="connsiteY3" fmla="*/ 1260912 h 1260912"/>
              <a:gd name="connsiteX4" fmla="*/ 473349 w 3452570"/>
              <a:gd name="connsiteY4" fmla="*/ 10758 h 1260912"/>
              <a:gd name="connsiteX0" fmla="*/ 473349 w 3452570"/>
              <a:gd name="connsiteY0" fmla="*/ 10758 h 1271670"/>
              <a:gd name="connsiteX1" fmla="*/ 3452570 w 3452570"/>
              <a:gd name="connsiteY1" fmla="*/ 0 h 1271670"/>
              <a:gd name="connsiteX2" fmla="*/ 3000737 w 3452570"/>
              <a:gd name="connsiteY2" fmla="*/ 1271670 h 1271670"/>
              <a:gd name="connsiteX3" fmla="*/ 0 w 3452570"/>
              <a:gd name="connsiteY3" fmla="*/ 1260912 h 1271670"/>
              <a:gd name="connsiteX4" fmla="*/ 473349 w 3452570"/>
              <a:gd name="connsiteY4" fmla="*/ 10758 h 1271670"/>
              <a:gd name="connsiteX0" fmla="*/ 473349 w 3452570"/>
              <a:gd name="connsiteY0" fmla="*/ 10758 h 1260912"/>
              <a:gd name="connsiteX1" fmla="*/ 3452570 w 3452570"/>
              <a:gd name="connsiteY1" fmla="*/ 0 h 1260912"/>
              <a:gd name="connsiteX2" fmla="*/ 3000737 w 3452570"/>
              <a:gd name="connsiteY2" fmla="*/ 1260912 h 1260912"/>
              <a:gd name="connsiteX3" fmla="*/ 0 w 3452570"/>
              <a:gd name="connsiteY3" fmla="*/ 1260912 h 1260912"/>
              <a:gd name="connsiteX4" fmla="*/ 473349 w 3452570"/>
              <a:gd name="connsiteY4" fmla="*/ 10758 h 1260912"/>
              <a:gd name="connsiteX0" fmla="*/ 473349 w 3452570"/>
              <a:gd name="connsiteY0" fmla="*/ 0 h 1250154"/>
              <a:gd name="connsiteX1" fmla="*/ 3452570 w 3452570"/>
              <a:gd name="connsiteY1" fmla="*/ 0 h 1250154"/>
              <a:gd name="connsiteX2" fmla="*/ 3000737 w 3452570"/>
              <a:gd name="connsiteY2" fmla="*/ 1250154 h 1250154"/>
              <a:gd name="connsiteX3" fmla="*/ 0 w 3452570"/>
              <a:gd name="connsiteY3" fmla="*/ 1250154 h 1250154"/>
              <a:gd name="connsiteX4" fmla="*/ 473349 w 3452570"/>
              <a:gd name="connsiteY4" fmla="*/ 0 h 125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50154">
                <a:moveTo>
                  <a:pt x="473349" y="0"/>
                </a:moveTo>
                <a:lnTo>
                  <a:pt x="3452570" y="0"/>
                </a:lnTo>
                <a:lnTo>
                  <a:pt x="3000737" y="1250154"/>
                </a:lnTo>
                <a:lnTo>
                  <a:pt x="0" y="1250154"/>
                </a:lnTo>
                <a:lnTo>
                  <a:pt x="473349"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2" name="Text Placeholder 13">
            <a:extLst>
              <a:ext uri="{FF2B5EF4-FFF2-40B4-BE49-F238E27FC236}">
                <a16:creationId xmlns:a16="http://schemas.microsoft.com/office/drawing/2014/main" id="{4CAB126D-4DDC-9145-84B1-DCBFEBFDF763}"/>
              </a:ext>
            </a:extLst>
          </p:cNvPr>
          <p:cNvSpPr>
            <a:spLocks noGrp="1"/>
          </p:cNvSpPr>
          <p:nvPr>
            <p:ph type="body" sz="quarter" idx="17" hasCustomPrompt="1"/>
          </p:nvPr>
        </p:nvSpPr>
        <p:spPr>
          <a:xfrm>
            <a:off x="966021" y="4481534"/>
            <a:ext cx="2044878" cy="273318"/>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2</a:t>
            </a:r>
          </a:p>
        </p:txBody>
      </p:sp>
      <p:sp>
        <p:nvSpPr>
          <p:cNvPr id="13" name="Text Placeholder 17">
            <a:extLst>
              <a:ext uri="{FF2B5EF4-FFF2-40B4-BE49-F238E27FC236}">
                <a16:creationId xmlns:a16="http://schemas.microsoft.com/office/drawing/2014/main" id="{42D67175-66EB-874F-89BC-BD7C101B5738}"/>
              </a:ext>
            </a:extLst>
          </p:cNvPr>
          <p:cNvSpPr>
            <a:spLocks noGrp="1"/>
          </p:cNvSpPr>
          <p:nvPr>
            <p:ph type="body" sz="quarter" idx="18"/>
          </p:nvPr>
        </p:nvSpPr>
        <p:spPr>
          <a:xfrm>
            <a:off x="623336" y="4765827"/>
            <a:ext cx="2301501" cy="1250154"/>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 name="connsiteX0" fmla="*/ 473349 w 3452570"/>
              <a:gd name="connsiteY0" fmla="*/ 10758 h 1260912"/>
              <a:gd name="connsiteX1" fmla="*/ 3452570 w 3452570"/>
              <a:gd name="connsiteY1" fmla="*/ 0 h 1260912"/>
              <a:gd name="connsiteX2" fmla="*/ 3129840 w 3452570"/>
              <a:gd name="connsiteY2" fmla="*/ 1260912 h 1260912"/>
              <a:gd name="connsiteX3" fmla="*/ 0 w 3452570"/>
              <a:gd name="connsiteY3" fmla="*/ 1260912 h 1260912"/>
              <a:gd name="connsiteX4" fmla="*/ 473349 w 3452570"/>
              <a:gd name="connsiteY4" fmla="*/ 10758 h 1260912"/>
              <a:gd name="connsiteX0" fmla="*/ 473349 w 3452570"/>
              <a:gd name="connsiteY0" fmla="*/ 10758 h 1271670"/>
              <a:gd name="connsiteX1" fmla="*/ 3452570 w 3452570"/>
              <a:gd name="connsiteY1" fmla="*/ 0 h 1271670"/>
              <a:gd name="connsiteX2" fmla="*/ 3000737 w 3452570"/>
              <a:gd name="connsiteY2" fmla="*/ 1271670 h 1271670"/>
              <a:gd name="connsiteX3" fmla="*/ 0 w 3452570"/>
              <a:gd name="connsiteY3" fmla="*/ 1260912 h 1271670"/>
              <a:gd name="connsiteX4" fmla="*/ 473349 w 3452570"/>
              <a:gd name="connsiteY4" fmla="*/ 10758 h 1271670"/>
              <a:gd name="connsiteX0" fmla="*/ 473349 w 3452570"/>
              <a:gd name="connsiteY0" fmla="*/ 10758 h 1260912"/>
              <a:gd name="connsiteX1" fmla="*/ 3452570 w 3452570"/>
              <a:gd name="connsiteY1" fmla="*/ 0 h 1260912"/>
              <a:gd name="connsiteX2" fmla="*/ 3000737 w 3452570"/>
              <a:gd name="connsiteY2" fmla="*/ 1260912 h 1260912"/>
              <a:gd name="connsiteX3" fmla="*/ 0 w 3452570"/>
              <a:gd name="connsiteY3" fmla="*/ 1260912 h 1260912"/>
              <a:gd name="connsiteX4" fmla="*/ 473349 w 3452570"/>
              <a:gd name="connsiteY4" fmla="*/ 10758 h 1260912"/>
              <a:gd name="connsiteX0" fmla="*/ 473349 w 3452570"/>
              <a:gd name="connsiteY0" fmla="*/ 0 h 1250154"/>
              <a:gd name="connsiteX1" fmla="*/ 3452570 w 3452570"/>
              <a:gd name="connsiteY1" fmla="*/ 0 h 1250154"/>
              <a:gd name="connsiteX2" fmla="*/ 3000737 w 3452570"/>
              <a:gd name="connsiteY2" fmla="*/ 1250154 h 1250154"/>
              <a:gd name="connsiteX3" fmla="*/ 0 w 3452570"/>
              <a:gd name="connsiteY3" fmla="*/ 1250154 h 1250154"/>
              <a:gd name="connsiteX4" fmla="*/ 473349 w 3452570"/>
              <a:gd name="connsiteY4" fmla="*/ 0 h 125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50154">
                <a:moveTo>
                  <a:pt x="473349" y="0"/>
                </a:moveTo>
                <a:lnTo>
                  <a:pt x="3452570" y="0"/>
                </a:lnTo>
                <a:lnTo>
                  <a:pt x="3000737" y="1250154"/>
                </a:lnTo>
                <a:lnTo>
                  <a:pt x="0" y="1250154"/>
                </a:lnTo>
                <a:lnTo>
                  <a:pt x="473349"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6" name="Text Placeholder 13">
            <a:extLst>
              <a:ext uri="{FF2B5EF4-FFF2-40B4-BE49-F238E27FC236}">
                <a16:creationId xmlns:a16="http://schemas.microsoft.com/office/drawing/2014/main" id="{989618AF-2692-A14C-BDB8-A72A1987CE3C}"/>
              </a:ext>
            </a:extLst>
          </p:cNvPr>
          <p:cNvSpPr>
            <a:spLocks noGrp="1"/>
          </p:cNvSpPr>
          <p:nvPr>
            <p:ph type="body" sz="quarter" idx="19" hasCustomPrompt="1"/>
          </p:nvPr>
        </p:nvSpPr>
        <p:spPr>
          <a:xfrm>
            <a:off x="9601639" y="2105068"/>
            <a:ext cx="2044878" cy="273318"/>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3</a:t>
            </a:r>
          </a:p>
        </p:txBody>
      </p:sp>
      <p:sp>
        <p:nvSpPr>
          <p:cNvPr id="17" name="Text Placeholder 17">
            <a:extLst>
              <a:ext uri="{FF2B5EF4-FFF2-40B4-BE49-F238E27FC236}">
                <a16:creationId xmlns:a16="http://schemas.microsoft.com/office/drawing/2014/main" id="{6447CAA7-0FF1-FD4D-B4F5-713A06B669ED}"/>
              </a:ext>
            </a:extLst>
          </p:cNvPr>
          <p:cNvSpPr>
            <a:spLocks noGrp="1"/>
          </p:cNvSpPr>
          <p:nvPr>
            <p:ph type="body" sz="quarter" idx="20"/>
          </p:nvPr>
        </p:nvSpPr>
        <p:spPr>
          <a:xfrm>
            <a:off x="9258954" y="2389361"/>
            <a:ext cx="2301501" cy="1250154"/>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 name="connsiteX0" fmla="*/ 473349 w 3452570"/>
              <a:gd name="connsiteY0" fmla="*/ 10758 h 1260912"/>
              <a:gd name="connsiteX1" fmla="*/ 3452570 w 3452570"/>
              <a:gd name="connsiteY1" fmla="*/ 0 h 1260912"/>
              <a:gd name="connsiteX2" fmla="*/ 3129840 w 3452570"/>
              <a:gd name="connsiteY2" fmla="*/ 1260912 h 1260912"/>
              <a:gd name="connsiteX3" fmla="*/ 0 w 3452570"/>
              <a:gd name="connsiteY3" fmla="*/ 1260912 h 1260912"/>
              <a:gd name="connsiteX4" fmla="*/ 473349 w 3452570"/>
              <a:gd name="connsiteY4" fmla="*/ 10758 h 1260912"/>
              <a:gd name="connsiteX0" fmla="*/ 473349 w 3452570"/>
              <a:gd name="connsiteY0" fmla="*/ 10758 h 1271670"/>
              <a:gd name="connsiteX1" fmla="*/ 3452570 w 3452570"/>
              <a:gd name="connsiteY1" fmla="*/ 0 h 1271670"/>
              <a:gd name="connsiteX2" fmla="*/ 3000737 w 3452570"/>
              <a:gd name="connsiteY2" fmla="*/ 1271670 h 1271670"/>
              <a:gd name="connsiteX3" fmla="*/ 0 w 3452570"/>
              <a:gd name="connsiteY3" fmla="*/ 1260912 h 1271670"/>
              <a:gd name="connsiteX4" fmla="*/ 473349 w 3452570"/>
              <a:gd name="connsiteY4" fmla="*/ 10758 h 1271670"/>
              <a:gd name="connsiteX0" fmla="*/ 473349 w 3452570"/>
              <a:gd name="connsiteY0" fmla="*/ 10758 h 1260912"/>
              <a:gd name="connsiteX1" fmla="*/ 3452570 w 3452570"/>
              <a:gd name="connsiteY1" fmla="*/ 0 h 1260912"/>
              <a:gd name="connsiteX2" fmla="*/ 3000737 w 3452570"/>
              <a:gd name="connsiteY2" fmla="*/ 1260912 h 1260912"/>
              <a:gd name="connsiteX3" fmla="*/ 0 w 3452570"/>
              <a:gd name="connsiteY3" fmla="*/ 1260912 h 1260912"/>
              <a:gd name="connsiteX4" fmla="*/ 473349 w 3452570"/>
              <a:gd name="connsiteY4" fmla="*/ 10758 h 1260912"/>
              <a:gd name="connsiteX0" fmla="*/ 473349 w 3452570"/>
              <a:gd name="connsiteY0" fmla="*/ 0 h 1250154"/>
              <a:gd name="connsiteX1" fmla="*/ 3452570 w 3452570"/>
              <a:gd name="connsiteY1" fmla="*/ 0 h 1250154"/>
              <a:gd name="connsiteX2" fmla="*/ 3000737 w 3452570"/>
              <a:gd name="connsiteY2" fmla="*/ 1250154 h 1250154"/>
              <a:gd name="connsiteX3" fmla="*/ 0 w 3452570"/>
              <a:gd name="connsiteY3" fmla="*/ 1250154 h 1250154"/>
              <a:gd name="connsiteX4" fmla="*/ 473349 w 3452570"/>
              <a:gd name="connsiteY4" fmla="*/ 0 h 125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50154">
                <a:moveTo>
                  <a:pt x="473349" y="0"/>
                </a:moveTo>
                <a:lnTo>
                  <a:pt x="3452570" y="0"/>
                </a:lnTo>
                <a:lnTo>
                  <a:pt x="3000737" y="1250154"/>
                </a:lnTo>
                <a:lnTo>
                  <a:pt x="0" y="1250154"/>
                </a:lnTo>
                <a:lnTo>
                  <a:pt x="473349"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8" name="Text Placeholder 13">
            <a:extLst>
              <a:ext uri="{FF2B5EF4-FFF2-40B4-BE49-F238E27FC236}">
                <a16:creationId xmlns:a16="http://schemas.microsoft.com/office/drawing/2014/main" id="{F2F922CE-F8C3-E34A-8126-82E9B93A181A}"/>
              </a:ext>
            </a:extLst>
          </p:cNvPr>
          <p:cNvSpPr>
            <a:spLocks noGrp="1"/>
          </p:cNvSpPr>
          <p:nvPr>
            <p:ph type="body" sz="quarter" idx="21" hasCustomPrompt="1"/>
          </p:nvPr>
        </p:nvSpPr>
        <p:spPr>
          <a:xfrm>
            <a:off x="8772057" y="4470559"/>
            <a:ext cx="2044878" cy="273318"/>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4</a:t>
            </a:r>
          </a:p>
        </p:txBody>
      </p:sp>
      <p:sp>
        <p:nvSpPr>
          <p:cNvPr id="19" name="Text Placeholder 17">
            <a:extLst>
              <a:ext uri="{FF2B5EF4-FFF2-40B4-BE49-F238E27FC236}">
                <a16:creationId xmlns:a16="http://schemas.microsoft.com/office/drawing/2014/main" id="{90A28A5D-0738-4B46-86EF-1403540BB322}"/>
              </a:ext>
            </a:extLst>
          </p:cNvPr>
          <p:cNvSpPr>
            <a:spLocks noGrp="1"/>
          </p:cNvSpPr>
          <p:nvPr>
            <p:ph type="body" sz="quarter" idx="22"/>
          </p:nvPr>
        </p:nvSpPr>
        <p:spPr>
          <a:xfrm>
            <a:off x="8429372" y="4754852"/>
            <a:ext cx="2301501" cy="1250154"/>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 name="connsiteX0" fmla="*/ 473349 w 3452570"/>
              <a:gd name="connsiteY0" fmla="*/ 10758 h 1260912"/>
              <a:gd name="connsiteX1" fmla="*/ 3452570 w 3452570"/>
              <a:gd name="connsiteY1" fmla="*/ 0 h 1260912"/>
              <a:gd name="connsiteX2" fmla="*/ 3129840 w 3452570"/>
              <a:gd name="connsiteY2" fmla="*/ 1260912 h 1260912"/>
              <a:gd name="connsiteX3" fmla="*/ 0 w 3452570"/>
              <a:gd name="connsiteY3" fmla="*/ 1260912 h 1260912"/>
              <a:gd name="connsiteX4" fmla="*/ 473349 w 3452570"/>
              <a:gd name="connsiteY4" fmla="*/ 10758 h 1260912"/>
              <a:gd name="connsiteX0" fmla="*/ 473349 w 3452570"/>
              <a:gd name="connsiteY0" fmla="*/ 10758 h 1271670"/>
              <a:gd name="connsiteX1" fmla="*/ 3452570 w 3452570"/>
              <a:gd name="connsiteY1" fmla="*/ 0 h 1271670"/>
              <a:gd name="connsiteX2" fmla="*/ 3000737 w 3452570"/>
              <a:gd name="connsiteY2" fmla="*/ 1271670 h 1271670"/>
              <a:gd name="connsiteX3" fmla="*/ 0 w 3452570"/>
              <a:gd name="connsiteY3" fmla="*/ 1260912 h 1271670"/>
              <a:gd name="connsiteX4" fmla="*/ 473349 w 3452570"/>
              <a:gd name="connsiteY4" fmla="*/ 10758 h 1271670"/>
              <a:gd name="connsiteX0" fmla="*/ 473349 w 3452570"/>
              <a:gd name="connsiteY0" fmla="*/ 10758 h 1260912"/>
              <a:gd name="connsiteX1" fmla="*/ 3452570 w 3452570"/>
              <a:gd name="connsiteY1" fmla="*/ 0 h 1260912"/>
              <a:gd name="connsiteX2" fmla="*/ 3000737 w 3452570"/>
              <a:gd name="connsiteY2" fmla="*/ 1260912 h 1260912"/>
              <a:gd name="connsiteX3" fmla="*/ 0 w 3452570"/>
              <a:gd name="connsiteY3" fmla="*/ 1260912 h 1260912"/>
              <a:gd name="connsiteX4" fmla="*/ 473349 w 3452570"/>
              <a:gd name="connsiteY4" fmla="*/ 10758 h 1260912"/>
              <a:gd name="connsiteX0" fmla="*/ 473349 w 3452570"/>
              <a:gd name="connsiteY0" fmla="*/ 0 h 1250154"/>
              <a:gd name="connsiteX1" fmla="*/ 3452570 w 3452570"/>
              <a:gd name="connsiteY1" fmla="*/ 0 h 1250154"/>
              <a:gd name="connsiteX2" fmla="*/ 3000737 w 3452570"/>
              <a:gd name="connsiteY2" fmla="*/ 1250154 h 1250154"/>
              <a:gd name="connsiteX3" fmla="*/ 0 w 3452570"/>
              <a:gd name="connsiteY3" fmla="*/ 1250154 h 1250154"/>
              <a:gd name="connsiteX4" fmla="*/ 473349 w 3452570"/>
              <a:gd name="connsiteY4" fmla="*/ 0 h 125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50154">
                <a:moveTo>
                  <a:pt x="473349" y="0"/>
                </a:moveTo>
                <a:lnTo>
                  <a:pt x="3452570" y="0"/>
                </a:lnTo>
                <a:lnTo>
                  <a:pt x="3000737" y="1250154"/>
                </a:lnTo>
                <a:lnTo>
                  <a:pt x="0" y="1250154"/>
                </a:lnTo>
                <a:lnTo>
                  <a:pt x="473349"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1" name="Picture Placeholder 20">
            <a:extLst>
              <a:ext uri="{FF2B5EF4-FFF2-40B4-BE49-F238E27FC236}">
                <a16:creationId xmlns:a16="http://schemas.microsoft.com/office/drawing/2014/main" id="{6C256FD0-5420-3044-8FBC-AEDE7A589D78}"/>
              </a:ext>
            </a:extLst>
          </p:cNvPr>
          <p:cNvSpPr>
            <a:spLocks noGrp="1"/>
          </p:cNvSpPr>
          <p:nvPr>
            <p:ph type="pic" sz="quarter" idx="23"/>
          </p:nvPr>
        </p:nvSpPr>
        <p:spPr>
          <a:xfrm>
            <a:off x="3646545" y="1689624"/>
            <a:ext cx="3130138" cy="2140100"/>
          </a:xfrm>
          <a:custGeom>
            <a:avLst/>
            <a:gdLst>
              <a:gd name="connsiteX0" fmla="*/ 0 w 2828925"/>
              <a:gd name="connsiteY0" fmla="*/ 0 h 2161614"/>
              <a:gd name="connsiteX1" fmla="*/ 2828925 w 2828925"/>
              <a:gd name="connsiteY1" fmla="*/ 0 h 2161614"/>
              <a:gd name="connsiteX2" fmla="*/ 2828925 w 2828925"/>
              <a:gd name="connsiteY2" fmla="*/ 2161614 h 2161614"/>
              <a:gd name="connsiteX3" fmla="*/ 0 w 2828925"/>
              <a:gd name="connsiteY3" fmla="*/ 2161614 h 2161614"/>
              <a:gd name="connsiteX4" fmla="*/ 0 w 2828925"/>
              <a:gd name="connsiteY4" fmla="*/ 0 h 2161614"/>
              <a:gd name="connsiteX0" fmla="*/ 365760 w 2828925"/>
              <a:gd name="connsiteY0" fmla="*/ 10757 h 2161614"/>
              <a:gd name="connsiteX1" fmla="*/ 2828925 w 2828925"/>
              <a:gd name="connsiteY1" fmla="*/ 0 h 2161614"/>
              <a:gd name="connsiteX2" fmla="*/ 2828925 w 2828925"/>
              <a:gd name="connsiteY2" fmla="*/ 2161614 h 2161614"/>
              <a:gd name="connsiteX3" fmla="*/ 0 w 2828925"/>
              <a:gd name="connsiteY3" fmla="*/ 2161614 h 2161614"/>
              <a:gd name="connsiteX4" fmla="*/ 365760 w 2828925"/>
              <a:gd name="connsiteY4" fmla="*/ 10757 h 2161614"/>
              <a:gd name="connsiteX0" fmla="*/ 656216 w 3119381"/>
              <a:gd name="connsiteY0" fmla="*/ 10757 h 2161614"/>
              <a:gd name="connsiteX1" fmla="*/ 3119381 w 3119381"/>
              <a:gd name="connsiteY1" fmla="*/ 0 h 2161614"/>
              <a:gd name="connsiteX2" fmla="*/ 3119381 w 3119381"/>
              <a:gd name="connsiteY2" fmla="*/ 2161614 h 2161614"/>
              <a:gd name="connsiteX3" fmla="*/ 0 w 3119381"/>
              <a:gd name="connsiteY3" fmla="*/ 2150857 h 2161614"/>
              <a:gd name="connsiteX4" fmla="*/ 656216 w 3119381"/>
              <a:gd name="connsiteY4" fmla="*/ 10757 h 2161614"/>
              <a:gd name="connsiteX0" fmla="*/ 656216 w 3119381"/>
              <a:gd name="connsiteY0" fmla="*/ 10757 h 2150857"/>
              <a:gd name="connsiteX1" fmla="*/ 3119381 w 3119381"/>
              <a:gd name="connsiteY1" fmla="*/ 0 h 2150857"/>
              <a:gd name="connsiteX2" fmla="*/ 2420134 w 3119381"/>
              <a:gd name="connsiteY2" fmla="*/ 2150856 h 2150857"/>
              <a:gd name="connsiteX3" fmla="*/ 0 w 3119381"/>
              <a:gd name="connsiteY3" fmla="*/ 2150857 h 2150857"/>
              <a:gd name="connsiteX4" fmla="*/ 656216 w 3119381"/>
              <a:gd name="connsiteY4" fmla="*/ 10757 h 2150857"/>
              <a:gd name="connsiteX0" fmla="*/ 656216 w 3130138"/>
              <a:gd name="connsiteY0" fmla="*/ 0 h 2140100"/>
              <a:gd name="connsiteX1" fmla="*/ 3130138 w 3130138"/>
              <a:gd name="connsiteY1" fmla="*/ 1 h 2140100"/>
              <a:gd name="connsiteX2" fmla="*/ 2420134 w 3130138"/>
              <a:gd name="connsiteY2" fmla="*/ 2140099 h 2140100"/>
              <a:gd name="connsiteX3" fmla="*/ 0 w 3130138"/>
              <a:gd name="connsiteY3" fmla="*/ 2140100 h 2140100"/>
              <a:gd name="connsiteX4" fmla="*/ 656216 w 3130138"/>
              <a:gd name="connsiteY4" fmla="*/ 0 h 21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38" h="2140100">
                <a:moveTo>
                  <a:pt x="656216" y="0"/>
                </a:moveTo>
                <a:lnTo>
                  <a:pt x="3130138" y="1"/>
                </a:lnTo>
                <a:lnTo>
                  <a:pt x="2420134" y="2140099"/>
                </a:lnTo>
                <a:lnTo>
                  <a:pt x="0" y="2140100"/>
                </a:lnTo>
                <a:lnTo>
                  <a:pt x="656216" y="0"/>
                </a:lnTo>
                <a:close/>
              </a:path>
            </a:pathLst>
          </a:custGeom>
          <a:solidFill>
            <a:schemeClr val="bg1">
              <a:lumMod val="85000"/>
            </a:schemeClr>
          </a:solidFill>
        </p:spPr>
        <p:txBody>
          <a:bodyPr anchor="ctr"/>
          <a:lstStyle>
            <a:lvl1pPr marL="0" indent="0" algn="ctr">
              <a:buNone/>
              <a:defRPr/>
            </a:lvl1pPr>
          </a:lstStyle>
          <a:p>
            <a:r>
              <a:rPr lang="en-US"/>
              <a:t>Click icon to add picture</a:t>
            </a:r>
          </a:p>
        </p:txBody>
      </p:sp>
      <p:sp>
        <p:nvSpPr>
          <p:cNvPr id="22" name="Picture Placeholder 20">
            <a:extLst>
              <a:ext uri="{FF2B5EF4-FFF2-40B4-BE49-F238E27FC236}">
                <a16:creationId xmlns:a16="http://schemas.microsoft.com/office/drawing/2014/main" id="{B575B7F5-9C97-7F44-86BC-67221E69D7FA}"/>
              </a:ext>
            </a:extLst>
          </p:cNvPr>
          <p:cNvSpPr>
            <a:spLocks noGrp="1"/>
          </p:cNvSpPr>
          <p:nvPr>
            <p:ph type="pic" sz="quarter" idx="24"/>
          </p:nvPr>
        </p:nvSpPr>
        <p:spPr>
          <a:xfrm>
            <a:off x="6247448" y="1689624"/>
            <a:ext cx="3130138" cy="2140100"/>
          </a:xfrm>
          <a:custGeom>
            <a:avLst/>
            <a:gdLst>
              <a:gd name="connsiteX0" fmla="*/ 0 w 2828925"/>
              <a:gd name="connsiteY0" fmla="*/ 0 h 2161614"/>
              <a:gd name="connsiteX1" fmla="*/ 2828925 w 2828925"/>
              <a:gd name="connsiteY1" fmla="*/ 0 h 2161614"/>
              <a:gd name="connsiteX2" fmla="*/ 2828925 w 2828925"/>
              <a:gd name="connsiteY2" fmla="*/ 2161614 h 2161614"/>
              <a:gd name="connsiteX3" fmla="*/ 0 w 2828925"/>
              <a:gd name="connsiteY3" fmla="*/ 2161614 h 2161614"/>
              <a:gd name="connsiteX4" fmla="*/ 0 w 2828925"/>
              <a:gd name="connsiteY4" fmla="*/ 0 h 2161614"/>
              <a:gd name="connsiteX0" fmla="*/ 365760 w 2828925"/>
              <a:gd name="connsiteY0" fmla="*/ 10757 h 2161614"/>
              <a:gd name="connsiteX1" fmla="*/ 2828925 w 2828925"/>
              <a:gd name="connsiteY1" fmla="*/ 0 h 2161614"/>
              <a:gd name="connsiteX2" fmla="*/ 2828925 w 2828925"/>
              <a:gd name="connsiteY2" fmla="*/ 2161614 h 2161614"/>
              <a:gd name="connsiteX3" fmla="*/ 0 w 2828925"/>
              <a:gd name="connsiteY3" fmla="*/ 2161614 h 2161614"/>
              <a:gd name="connsiteX4" fmla="*/ 365760 w 2828925"/>
              <a:gd name="connsiteY4" fmla="*/ 10757 h 2161614"/>
              <a:gd name="connsiteX0" fmla="*/ 656216 w 3119381"/>
              <a:gd name="connsiteY0" fmla="*/ 10757 h 2161614"/>
              <a:gd name="connsiteX1" fmla="*/ 3119381 w 3119381"/>
              <a:gd name="connsiteY1" fmla="*/ 0 h 2161614"/>
              <a:gd name="connsiteX2" fmla="*/ 3119381 w 3119381"/>
              <a:gd name="connsiteY2" fmla="*/ 2161614 h 2161614"/>
              <a:gd name="connsiteX3" fmla="*/ 0 w 3119381"/>
              <a:gd name="connsiteY3" fmla="*/ 2150857 h 2161614"/>
              <a:gd name="connsiteX4" fmla="*/ 656216 w 3119381"/>
              <a:gd name="connsiteY4" fmla="*/ 10757 h 2161614"/>
              <a:gd name="connsiteX0" fmla="*/ 656216 w 3119381"/>
              <a:gd name="connsiteY0" fmla="*/ 10757 h 2150857"/>
              <a:gd name="connsiteX1" fmla="*/ 3119381 w 3119381"/>
              <a:gd name="connsiteY1" fmla="*/ 0 h 2150857"/>
              <a:gd name="connsiteX2" fmla="*/ 2420134 w 3119381"/>
              <a:gd name="connsiteY2" fmla="*/ 2150856 h 2150857"/>
              <a:gd name="connsiteX3" fmla="*/ 0 w 3119381"/>
              <a:gd name="connsiteY3" fmla="*/ 2150857 h 2150857"/>
              <a:gd name="connsiteX4" fmla="*/ 656216 w 3119381"/>
              <a:gd name="connsiteY4" fmla="*/ 10757 h 2150857"/>
              <a:gd name="connsiteX0" fmla="*/ 656216 w 3130138"/>
              <a:gd name="connsiteY0" fmla="*/ 0 h 2140100"/>
              <a:gd name="connsiteX1" fmla="*/ 3130138 w 3130138"/>
              <a:gd name="connsiteY1" fmla="*/ 1 h 2140100"/>
              <a:gd name="connsiteX2" fmla="*/ 2420134 w 3130138"/>
              <a:gd name="connsiteY2" fmla="*/ 2140099 h 2140100"/>
              <a:gd name="connsiteX3" fmla="*/ 0 w 3130138"/>
              <a:gd name="connsiteY3" fmla="*/ 2140100 h 2140100"/>
              <a:gd name="connsiteX4" fmla="*/ 656216 w 3130138"/>
              <a:gd name="connsiteY4" fmla="*/ 0 h 21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38" h="2140100">
                <a:moveTo>
                  <a:pt x="656216" y="0"/>
                </a:moveTo>
                <a:lnTo>
                  <a:pt x="3130138" y="1"/>
                </a:lnTo>
                <a:lnTo>
                  <a:pt x="2420134" y="2140099"/>
                </a:lnTo>
                <a:lnTo>
                  <a:pt x="0" y="2140100"/>
                </a:lnTo>
                <a:lnTo>
                  <a:pt x="656216" y="0"/>
                </a:lnTo>
                <a:close/>
              </a:path>
            </a:pathLst>
          </a:custGeom>
          <a:solidFill>
            <a:schemeClr val="bg1">
              <a:lumMod val="85000"/>
            </a:schemeClr>
          </a:solidFill>
        </p:spPr>
        <p:txBody>
          <a:bodyPr anchor="ctr"/>
          <a:lstStyle>
            <a:lvl1pPr marL="0" indent="0" algn="ctr">
              <a:buNone/>
              <a:defRPr/>
            </a:lvl1pPr>
          </a:lstStyle>
          <a:p>
            <a:r>
              <a:rPr lang="en-US"/>
              <a:t>Click icon to add picture</a:t>
            </a:r>
          </a:p>
        </p:txBody>
      </p:sp>
      <p:sp>
        <p:nvSpPr>
          <p:cNvPr id="23" name="Picture Placeholder 20">
            <a:extLst>
              <a:ext uri="{FF2B5EF4-FFF2-40B4-BE49-F238E27FC236}">
                <a16:creationId xmlns:a16="http://schemas.microsoft.com/office/drawing/2014/main" id="{4997267B-630E-C24B-BFD1-BBAC1BC1C108}"/>
              </a:ext>
            </a:extLst>
          </p:cNvPr>
          <p:cNvSpPr>
            <a:spLocks noGrp="1"/>
          </p:cNvSpPr>
          <p:nvPr>
            <p:ph type="pic" sz="quarter" idx="25"/>
          </p:nvPr>
        </p:nvSpPr>
        <p:spPr>
          <a:xfrm>
            <a:off x="2924837" y="3968556"/>
            <a:ext cx="3130138" cy="2140100"/>
          </a:xfrm>
          <a:custGeom>
            <a:avLst/>
            <a:gdLst>
              <a:gd name="connsiteX0" fmla="*/ 0 w 2828925"/>
              <a:gd name="connsiteY0" fmla="*/ 0 h 2161614"/>
              <a:gd name="connsiteX1" fmla="*/ 2828925 w 2828925"/>
              <a:gd name="connsiteY1" fmla="*/ 0 h 2161614"/>
              <a:gd name="connsiteX2" fmla="*/ 2828925 w 2828925"/>
              <a:gd name="connsiteY2" fmla="*/ 2161614 h 2161614"/>
              <a:gd name="connsiteX3" fmla="*/ 0 w 2828925"/>
              <a:gd name="connsiteY3" fmla="*/ 2161614 h 2161614"/>
              <a:gd name="connsiteX4" fmla="*/ 0 w 2828925"/>
              <a:gd name="connsiteY4" fmla="*/ 0 h 2161614"/>
              <a:gd name="connsiteX0" fmla="*/ 365760 w 2828925"/>
              <a:gd name="connsiteY0" fmla="*/ 10757 h 2161614"/>
              <a:gd name="connsiteX1" fmla="*/ 2828925 w 2828925"/>
              <a:gd name="connsiteY1" fmla="*/ 0 h 2161614"/>
              <a:gd name="connsiteX2" fmla="*/ 2828925 w 2828925"/>
              <a:gd name="connsiteY2" fmla="*/ 2161614 h 2161614"/>
              <a:gd name="connsiteX3" fmla="*/ 0 w 2828925"/>
              <a:gd name="connsiteY3" fmla="*/ 2161614 h 2161614"/>
              <a:gd name="connsiteX4" fmla="*/ 365760 w 2828925"/>
              <a:gd name="connsiteY4" fmla="*/ 10757 h 2161614"/>
              <a:gd name="connsiteX0" fmla="*/ 656216 w 3119381"/>
              <a:gd name="connsiteY0" fmla="*/ 10757 h 2161614"/>
              <a:gd name="connsiteX1" fmla="*/ 3119381 w 3119381"/>
              <a:gd name="connsiteY1" fmla="*/ 0 h 2161614"/>
              <a:gd name="connsiteX2" fmla="*/ 3119381 w 3119381"/>
              <a:gd name="connsiteY2" fmla="*/ 2161614 h 2161614"/>
              <a:gd name="connsiteX3" fmla="*/ 0 w 3119381"/>
              <a:gd name="connsiteY3" fmla="*/ 2150857 h 2161614"/>
              <a:gd name="connsiteX4" fmla="*/ 656216 w 3119381"/>
              <a:gd name="connsiteY4" fmla="*/ 10757 h 2161614"/>
              <a:gd name="connsiteX0" fmla="*/ 656216 w 3119381"/>
              <a:gd name="connsiteY0" fmla="*/ 10757 h 2150857"/>
              <a:gd name="connsiteX1" fmla="*/ 3119381 w 3119381"/>
              <a:gd name="connsiteY1" fmla="*/ 0 h 2150857"/>
              <a:gd name="connsiteX2" fmla="*/ 2420134 w 3119381"/>
              <a:gd name="connsiteY2" fmla="*/ 2150856 h 2150857"/>
              <a:gd name="connsiteX3" fmla="*/ 0 w 3119381"/>
              <a:gd name="connsiteY3" fmla="*/ 2150857 h 2150857"/>
              <a:gd name="connsiteX4" fmla="*/ 656216 w 3119381"/>
              <a:gd name="connsiteY4" fmla="*/ 10757 h 2150857"/>
              <a:gd name="connsiteX0" fmla="*/ 656216 w 3130138"/>
              <a:gd name="connsiteY0" fmla="*/ 0 h 2140100"/>
              <a:gd name="connsiteX1" fmla="*/ 3130138 w 3130138"/>
              <a:gd name="connsiteY1" fmla="*/ 1 h 2140100"/>
              <a:gd name="connsiteX2" fmla="*/ 2420134 w 3130138"/>
              <a:gd name="connsiteY2" fmla="*/ 2140099 h 2140100"/>
              <a:gd name="connsiteX3" fmla="*/ 0 w 3130138"/>
              <a:gd name="connsiteY3" fmla="*/ 2140100 h 2140100"/>
              <a:gd name="connsiteX4" fmla="*/ 656216 w 3130138"/>
              <a:gd name="connsiteY4" fmla="*/ 0 h 21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38" h="2140100">
                <a:moveTo>
                  <a:pt x="656216" y="0"/>
                </a:moveTo>
                <a:lnTo>
                  <a:pt x="3130138" y="1"/>
                </a:lnTo>
                <a:lnTo>
                  <a:pt x="2420134" y="2140099"/>
                </a:lnTo>
                <a:lnTo>
                  <a:pt x="0" y="2140100"/>
                </a:lnTo>
                <a:lnTo>
                  <a:pt x="656216" y="0"/>
                </a:lnTo>
                <a:close/>
              </a:path>
            </a:pathLst>
          </a:custGeom>
          <a:solidFill>
            <a:schemeClr val="bg1">
              <a:lumMod val="85000"/>
            </a:schemeClr>
          </a:solidFill>
        </p:spPr>
        <p:txBody>
          <a:bodyPr anchor="ctr"/>
          <a:lstStyle>
            <a:lvl1pPr marL="0" indent="0" algn="ctr">
              <a:buNone/>
              <a:defRPr/>
            </a:lvl1pPr>
          </a:lstStyle>
          <a:p>
            <a:r>
              <a:rPr lang="en-US"/>
              <a:t>Click icon to add picture</a:t>
            </a:r>
          </a:p>
        </p:txBody>
      </p:sp>
      <p:sp>
        <p:nvSpPr>
          <p:cNvPr id="24" name="Picture Placeholder 20">
            <a:extLst>
              <a:ext uri="{FF2B5EF4-FFF2-40B4-BE49-F238E27FC236}">
                <a16:creationId xmlns:a16="http://schemas.microsoft.com/office/drawing/2014/main" id="{05489BA3-D346-BF4C-9DBF-85A1DA6208B2}"/>
              </a:ext>
            </a:extLst>
          </p:cNvPr>
          <p:cNvSpPr>
            <a:spLocks noGrp="1"/>
          </p:cNvSpPr>
          <p:nvPr>
            <p:ph type="pic" sz="quarter" idx="26"/>
          </p:nvPr>
        </p:nvSpPr>
        <p:spPr>
          <a:xfrm>
            <a:off x="5520169" y="3968268"/>
            <a:ext cx="3130138" cy="2140100"/>
          </a:xfrm>
          <a:custGeom>
            <a:avLst/>
            <a:gdLst>
              <a:gd name="connsiteX0" fmla="*/ 0 w 2828925"/>
              <a:gd name="connsiteY0" fmla="*/ 0 h 2161614"/>
              <a:gd name="connsiteX1" fmla="*/ 2828925 w 2828925"/>
              <a:gd name="connsiteY1" fmla="*/ 0 h 2161614"/>
              <a:gd name="connsiteX2" fmla="*/ 2828925 w 2828925"/>
              <a:gd name="connsiteY2" fmla="*/ 2161614 h 2161614"/>
              <a:gd name="connsiteX3" fmla="*/ 0 w 2828925"/>
              <a:gd name="connsiteY3" fmla="*/ 2161614 h 2161614"/>
              <a:gd name="connsiteX4" fmla="*/ 0 w 2828925"/>
              <a:gd name="connsiteY4" fmla="*/ 0 h 2161614"/>
              <a:gd name="connsiteX0" fmla="*/ 365760 w 2828925"/>
              <a:gd name="connsiteY0" fmla="*/ 10757 h 2161614"/>
              <a:gd name="connsiteX1" fmla="*/ 2828925 w 2828925"/>
              <a:gd name="connsiteY1" fmla="*/ 0 h 2161614"/>
              <a:gd name="connsiteX2" fmla="*/ 2828925 w 2828925"/>
              <a:gd name="connsiteY2" fmla="*/ 2161614 h 2161614"/>
              <a:gd name="connsiteX3" fmla="*/ 0 w 2828925"/>
              <a:gd name="connsiteY3" fmla="*/ 2161614 h 2161614"/>
              <a:gd name="connsiteX4" fmla="*/ 365760 w 2828925"/>
              <a:gd name="connsiteY4" fmla="*/ 10757 h 2161614"/>
              <a:gd name="connsiteX0" fmla="*/ 656216 w 3119381"/>
              <a:gd name="connsiteY0" fmla="*/ 10757 h 2161614"/>
              <a:gd name="connsiteX1" fmla="*/ 3119381 w 3119381"/>
              <a:gd name="connsiteY1" fmla="*/ 0 h 2161614"/>
              <a:gd name="connsiteX2" fmla="*/ 3119381 w 3119381"/>
              <a:gd name="connsiteY2" fmla="*/ 2161614 h 2161614"/>
              <a:gd name="connsiteX3" fmla="*/ 0 w 3119381"/>
              <a:gd name="connsiteY3" fmla="*/ 2150857 h 2161614"/>
              <a:gd name="connsiteX4" fmla="*/ 656216 w 3119381"/>
              <a:gd name="connsiteY4" fmla="*/ 10757 h 2161614"/>
              <a:gd name="connsiteX0" fmla="*/ 656216 w 3119381"/>
              <a:gd name="connsiteY0" fmla="*/ 10757 h 2150857"/>
              <a:gd name="connsiteX1" fmla="*/ 3119381 w 3119381"/>
              <a:gd name="connsiteY1" fmla="*/ 0 h 2150857"/>
              <a:gd name="connsiteX2" fmla="*/ 2420134 w 3119381"/>
              <a:gd name="connsiteY2" fmla="*/ 2150856 h 2150857"/>
              <a:gd name="connsiteX3" fmla="*/ 0 w 3119381"/>
              <a:gd name="connsiteY3" fmla="*/ 2150857 h 2150857"/>
              <a:gd name="connsiteX4" fmla="*/ 656216 w 3119381"/>
              <a:gd name="connsiteY4" fmla="*/ 10757 h 2150857"/>
              <a:gd name="connsiteX0" fmla="*/ 656216 w 3130138"/>
              <a:gd name="connsiteY0" fmla="*/ 0 h 2140100"/>
              <a:gd name="connsiteX1" fmla="*/ 3130138 w 3130138"/>
              <a:gd name="connsiteY1" fmla="*/ 1 h 2140100"/>
              <a:gd name="connsiteX2" fmla="*/ 2420134 w 3130138"/>
              <a:gd name="connsiteY2" fmla="*/ 2140099 h 2140100"/>
              <a:gd name="connsiteX3" fmla="*/ 0 w 3130138"/>
              <a:gd name="connsiteY3" fmla="*/ 2140100 h 2140100"/>
              <a:gd name="connsiteX4" fmla="*/ 656216 w 3130138"/>
              <a:gd name="connsiteY4" fmla="*/ 0 h 21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38" h="2140100">
                <a:moveTo>
                  <a:pt x="656216" y="0"/>
                </a:moveTo>
                <a:lnTo>
                  <a:pt x="3130138" y="1"/>
                </a:lnTo>
                <a:lnTo>
                  <a:pt x="2420134" y="2140099"/>
                </a:lnTo>
                <a:lnTo>
                  <a:pt x="0" y="2140100"/>
                </a:lnTo>
                <a:lnTo>
                  <a:pt x="656216" y="0"/>
                </a:lnTo>
                <a:close/>
              </a:path>
            </a:pathLst>
          </a:custGeom>
          <a:solidFill>
            <a:schemeClr val="bg1">
              <a:lumMod val="85000"/>
            </a:schemeClr>
          </a:solidFill>
        </p:spPr>
        <p:txBody>
          <a:bodyPr anchor="ctr"/>
          <a:lstStyle>
            <a:lvl1pPr marL="0" indent="0" algn="ctr">
              <a:buNone/>
              <a:defRPr/>
            </a:lvl1pPr>
          </a:lstStyle>
          <a:p>
            <a:r>
              <a:rPr lang="en-US"/>
              <a:t>Click icon to add picture</a:t>
            </a:r>
          </a:p>
        </p:txBody>
      </p:sp>
      <p:pic>
        <p:nvPicPr>
          <p:cNvPr id="25" name="Picture 24">
            <a:extLst>
              <a:ext uri="{FF2B5EF4-FFF2-40B4-BE49-F238E27FC236}">
                <a16:creationId xmlns:a16="http://schemas.microsoft.com/office/drawing/2014/main" id="{93F98659-D962-C84D-B6AC-BDBC8BD6CF2C}"/>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7589391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BCBE11-394D-5A48-B55E-70830DCE11FC}"/>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51135497-5822-3148-9F80-1C3ABF1CE0E7}"/>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1E48B570-F318-8544-A974-2DC8D5B418A5}"/>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Rectangle 17">
            <a:extLst>
              <a:ext uri="{FF2B5EF4-FFF2-40B4-BE49-F238E27FC236}">
                <a16:creationId xmlns:a16="http://schemas.microsoft.com/office/drawing/2014/main" id="{7DCEDAA6-D1B7-874D-AE4F-BD8DA019FF1E}"/>
              </a:ext>
            </a:extLst>
          </p:cNvPr>
          <p:cNvSpPr/>
          <p:nvPr userDrawn="1"/>
        </p:nvSpPr>
        <p:spPr>
          <a:xfrm>
            <a:off x="3549565" y="2623457"/>
            <a:ext cx="2513471" cy="3570514"/>
          </a:xfrm>
          <a:prstGeom prst="rect">
            <a:avLst/>
          </a:prstGeom>
          <a:solidFill>
            <a:srgbClr val="3F4145">
              <a:alpha val="50196"/>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33231B4-F357-C846-A7A4-EE96E933B017}"/>
              </a:ext>
            </a:extLst>
          </p:cNvPr>
          <p:cNvSpPr/>
          <p:nvPr userDrawn="1"/>
        </p:nvSpPr>
        <p:spPr>
          <a:xfrm>
            <a:off x="6226322" y="2623457"/>
            <a:ext cx="2513471" cy="3570514"/>
          </a:xfrm>
          <a:prstGeom prst="rect">
            <a:avLst/>
          </a:prstGeom>
          <a:solidFill>
            <a:srgbClr val="3F4145">
              <a:alpha val="50196"/>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825F27-C43A-9940-AEC0-38154DCFEE10}"/>
              </a:ext>
            </a:extLst>
          </p:cNvPr>
          <p:cNvSpPr/>
          <p:nvPr userDrawn="1"/>
        </p:nvSpPr>
        <p:spPr>
          <a:xfrm>
            <a:off x="8903079" y="2623457"/>
            <a:ext cx="2513471" cy="3570514"/>
          </a:xfrm>
          <a:prstGeom prst="rect">
            <a:avLst/>
          </a:prstGeom>
          <a:solidFill>
            <a:srgbClr val="3F4145">
              <a:alpha val="50196"/>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3">
            <a:extLst>
              <a:ext uri="{FF2B5EF4-FFF2-40B4-BE49-F238E27FC236}">
                <a16:creationId xmlns:a16="http://schemas.microsoft.com/office/drawing/2014/main" id="{644B5C96-9D6D-9144-93EC-8E84198E55BF}"/>
              </a:ext>
            </a:extLst>
          </p:cNvPr>
          <p:cNvSpPr>
            <a:spLocks noGrp="1"/>
          </p:cNvSpPr>
          <p:nvPr>
            <p:ph type="body" sz="quarter" idx="18" hasCustomPrompt="1"/>
          </p:nvPr>
        </p:nvSpPr>
        <p:spPr>
          <a:xfrm>
            <a:off x="3744841" y="4205579"/>
            <a:ext cx="2166103" cy="636817"/>
          </a:xfrm>
          <a:prstGeom prst="rect">
            <a:avLst/>
          </a:prstGeom>
        </p:spPr>
        <p:txBody>
          <a:bodyPr anchor="ctr">
            <a:normAutofit/>
          </a:bodyPr>
          <a:lstStyle>
            <a:lvl1pPr marL="0" indent="0" algn="ctr">
              <a:buNone/>
              <a:defRPr sz="2000" b="1" i="0">
                <a:solidFill>
                  <a:srgbClr val="F6CA15"/>
                </a:solidFill>
                <a:latin typeface="Century Gothic" panose="020B0502020202020204" pitchFamily="34" charset="0"/>
              </a:defRPr>
            </a:lvl1pPr>
          </a:lstStyle>
          <a:p>
            <a:pPr lvl="0"/>
            <a:r>
              <a:rPr lang="en-US"/>
              <a:t>Subheader 1</a:t>
            </a:r>
          </a:p>
        </p:txBody>
      </p:sp>
      <p:sp>
        <p:nvSpPr>
          <p:cNvPr id="26" name="Text Placeholder 17">
            <a:extLst>
              <a:ext uri="{FF2B5EF4-FFF2-40B4-BE49-F238E27FC236}">
                <a16:creationId xmlns:a16="http://schemas.microsoft.com/office/drawing/2014/main" id="{99021DBE-6AAA-0144-A505-FCD81722CA8B}"/>
              </a:ext>
            </a:extLst>
          </p:cNvPr>
          <p:cNvSpPr>
            <a:spLocks noGrp="1"/>
          </p:cNvSpPr>
          <p:nvPr>
            <p:ph type="body" sz="quarter" idx="19"/>
          </p:nvPr>
        </p:nvSpPr>
        <p:spPr>
          <a:xfrm>
            <a:off x="3744840" y="5018313"/>
            <a:ext cx="2166104" cy="1080083"/>
          </a:xfrm>
          <a:prstGeom prst="rect">
            <a:avLst/>
          </a:prstGeom>
        </p:spPr>
        <p:txBody>
          <a:bodyPr>
            <a:noAutofit/>
          </a:bodyPr>
          <a:lstStyle>
            <a:lvl1pPr marL="0" indent="0" algn="ctr">
              <a:buNone/>
              <a:defRPr sz="12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7" name="Picture Placeholder 12">
            <a:extLst>
              <a:ext uri="{FF2B5EF4-FFF2-40B4-BE49-F238E27FC236}">
                <a16:creationId xmlns:a16="http://schemas.microsoft.com/office/drawing/2014/main" id="{DD3A8798-6723-7449-A386-353E0E7C69C7}"/>
              </a:ext>
            </a:extLst>
          </p:cNvPr>
          <p:cNvSpPr>
            <a:spLocks noGrp="1"/>
          </p:cNvSpPr>
          <p:nvPr>
            <p:ph type="pic" sz="quarter" idx="20" hasCustomPrompt="1"/>
          </p:nvPr>
        </p:nvSpPr>
        <p:spPr>
          <a:xfrm>
            <a:off x="4395298" y="2817409"/>
            <a:ext cx="865188" cy="865187"/>
          </a:xfrm>
          <a:prstGeom prst="rect">
            <a:avLst/>
          </a:prstGeom>
        </p:spPr>
        <p:txBody>
          <a:bodyPr anchor="ctr"/>
          <a:lstStyle>
            <a:lvl1pPr marL="0" indent="0" algn="ctr">
              <a:buNone/>
              <a:defRPr>
                <a:solidFill>
                  <a:schemeClr val="bg1"/>
                </a:solidFill>
              </a:defRPr>
            </a:lvl1pPr>
          </a:lstStyle>
          <a:p>
            <a:r>
              <a:rPr lang="en-US"/>
              <a:t>Icon</a:t>
            </a:r>
          </a:p>
        </p:txBody>
      </p:sp>
      <p:cxnSp>
        <p:nvCxnSpPr>
          <p:cNvPr id="28" name="Straight Connector 27">
            <a:extLst>
              <a:ext uri="{FF2B5EF4-FFF2-40B4-BE49-F238E27FC236}">
                <a16:creationId xmlns:a16="http://schemas.microsoft.com/office/drawing/2014/main" id="{71702659-13CC-BF45-B554-B3DA1246B5CB}"/>
              </a:ext>
            </a:extLst>
          </p:cNvPr>
          <p:cNvCxnSpPr>
            <a:cxnSpLocks/>
          </p:cNvCxnSpPr>
          <p:nvPr userDrawn="1"/>
        </p:nvCxnSpPr>
        <p:spPr>
          <a:xfrm>
            <a:off x="4473931" y="3869419"/>
            <a:ext cx="707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 Placeholder 13">
            <a:extLst>
              <a:ext uri="{FF2B5EF4-FFF2-40B4-BE49-F238E27FC236}">
                <a16:creationId xmlns:a16="http://schemas.microsoft.com/office/drawing/2014/main" id="{EC5D2613-7533-CB4A-8B1E-949ACB32726F}"/>
              </a:ext>
            </a:extLst>
          </p:cNvPr>
          <p:cNvSpPr>
            <a:spLocks noGrp="1"/>
          </p:cNvSpPr>
          <p:nvPr>
            <p:ph type="body" sz="quarter" idx="21" hasCustomPrompt="1"/>
          </p:nvPr>
        </p:nvSpPr>
        <p:spPr>
          <a:xfrm>
            <a:off x="6411841" y="4205579"/>
            <a:ext cx="2166103" cy="636817"/>
          </a:xfrm>
          <a:prstGeom prst="rect">
            <a:avLst/>
          </a:prstGeom>
        </p:spPr>
        <p:txBody>
          <a:bodyPr anchor="ctr">
            <a:normAutofit/>
          </a:bodyPr>
          <a:lstStyle>
            <a:lvl1pPr marL="0" indent="0" algn="ctr">
              <a:buNone/>
              <a:defRPr sz="2000" b="1" i="0">
                <a:solidFill>
                  <a:srgbClr val="F6CA15"/>
                </a:solidFill>
                <a:latin typeface="Century Gothic" panose="020B0502020202020204" pitchFamily="34" charset="0"/>
              </a:defRPr>
            </a:lvl1pPr>
          </a:lstStyle>
          <a:p>
            <a:pPr lvl="0"/>
            <a:r>
              <a:rPr lang="en-US"/>
              <a:t>Subheader 2</a:t>
            </a:r>
          </a:p>
        </p:txBody>
      </p:sp>
      <p:sp>
        <p:nvSpPr>
          <p:cNvPr id="30" name="Text Placeholder 17">
            <a:extLst>
              <a:ext uri="{FF2B5EF4-FFF2-40B4-BE49-F238E27FC236}">
                <a16:creationId xmlns:a16="http://schemas.microsoft.com/office/drawing/2014/main" id="{C813076D-79EA-5F4D-B1F1-FB52C9DFA4FC}"/>
              </a:ext>
            </a:extLst>
          </p:cNvPr>
          <p:cNvSpPr>
            <a:spLocks noGrp="1"/>
          </p:cNvSpPr>
          <p:nvPr>
            <p:ph type="body" sz="quarter" idx="22"/>
          </p:nvPr>
        </p:nvSpPr>
        <p:spPr>
          <a:xfrm>
            <a:off x="6411840" y="5018313"/>
            <a:ext cx="2166104" cy="1080083"/>
          </a:xfrm>
          <a:prstGeom prst="rect">
            <a:avLst/>
          </a:prstGeom>
        </p:spPr>
        <p:txBody>
          <a:bodyPr>
            <a:noAutofit/>
          </a:bodyPr>
          <a:lstStyle>
            <a:lvl1pPr marL="0" indent="0" algn="ctr">
              <a:buNone/>
              <a:defRPr sz="12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1" name="Picture Placeholder 12">
            <a:extLst>
              <a:ext uri="{FF2B5EF4-FFF2-40B4-BE49-F238E27FC236}">
                <a16:creationId xmlns:a16="http://schemas.microsoft.com/office/drawing/2014/main" id="{13803B9B-FF08-2546-B24C-588B4951354F}"/>
              </a:ext>
            </a:extLst>
          </p:cNvPr>
          <p:cNvSpPr>
            <a:spLocks noGrp="1"/>
          </p:cNvSpPr>
          <p:nvPr>
            <p:ph type="pic" sz="quarter" idx="23" hasCustomPrompt="1"/>
          </p:nvPr>
        </p:nvSpPr>
        <p:spPr>
          <a:xfrm>
            <a:off x="7062298" y="2817409"/>
            <a:ext cx="865188" cy="865187"/>
          </a:xfrm>
          <a:prstGeom prst="rect">
            <a:avLst/>
          </a:prstGeom>
        </p:spPr>
        <p:txBody>
          <a:bodyPr anchor="ctr"/>
          <a:lstStyle>
            <a:lvl1pPr marL="0" indent="0" algn="ctr">
              <a:buNone/>
              <a:defRPr>
                <a:solidFill>
                  <a:schemeClr val="bg1"/>
                </a:solidFill>
              </a:defRPr>
            </a:lvl1pPr>
          </a:lstStyle>
          <a:p>
            <a:r>
              <a:rPr lang="en-US"/>
              <a:t>Icon</a:t>
            </a:r>
          </a:p>
        </p:txBody>
      </p:sp>
      <p:cxnSp>
        <p:nvCxnSpPr>
          <p:cNvPr id="32" name="Straight Connector 31">
            <a:extLst>
              <a:ext uri="{FF2B5EF4-FFF2-40B4-BE49-F238E27FC236}">
                <a16:creationId xmlns:a16="http://schemas.microsoft.com/office/drawing/2014/main" id="{8323D1C2-69ED-C04E-9C9D-A1B65BA8C6AB}"/>
              </a:ext>
            </a:extLst>
          </p:cNvPr>
          <p:cNvCxnSpPr>
            <a:cxnSpLocks/>
          </p:cNvCxnSpPr>
          <p:nvPr userDrawn="1"/>
        </p:nvCxnSpPr>
        <p:spPr>
          <a:xfrm>
            <a:off x="7140931" y="3869419"/>
            <a:ext cx="707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 Placeholder 13">
            <a:extLst>
              <a:ext uri="{FF2B5EF4-FFF2-40B4-BE49-F238E27FC236}">
                <a16:creationId xmlns:a16="http://schemas.microsoft.com/office/drawing/2014/main" id="{3A7D7103-58B7-8541-AE30-5520854D84CF}"/>
              </a:ext>
            </a:extLst>
          </p:cNvPr>
          <p:cNvSpPr>
            <a:spLocks noGrp="1"/>
          </p:cNvSpPr>
          <p:nvPr>
            <p:ph type="body" sz="quarter" idx="24" hasCustomPrompt="1"/>
          </p:nvPr>
        </p:nvSpPr>
        <p:spPr>
          <a:xfrm>
            <a:off x="9058880" y="4205579"/>
            <a:ext cx="2166103" cy="636817"/>
          </a:xfrm>
          <a:prstGeom prst="rect">
            <a:avLst/>
          </a:prstGeom>
        </p:spPr>
        <p:txBody>
          <a:bodyPr anchor="ctr">
            <a:normAutofit/>
          </a:bodyPr>
          <a:lstStyle>
            <a:lvl1pPr marL="0" indent="0" algn="ctr">
              <a:buNone/>
              <a:defRPr sz="2000" b="1" i="0">
                <a:solidFill>
                  <a:srgbClr val="F6CA15"/>
                </a:solidFill>
                <a:latin typeface="Century Gothic" panose="020B0502020202020204" pitchFamily="34" charset="0"/>
              </a:defRPr>
            </a:lvl1pPr>
          </a:lstStyle>
          <a:p>
            <a:pPr lvl="0"/>
            <a:r>
              <a:rPr lang="en-US"/>
              <a:t>Subheader 3</a:t>
            </a:r>
          </a:p>
        </p:txBody>
      </p:sp>
      <p:sp>
        <p:nvSpPr>
          <p:cNvPr id="34" name="Text Placeholder 17">
            <a:extLst>
              <a:ext uri="{FF2B5EF4-FFF2-40B4-BE49-F238E27FC236}">
                <a16:creationId xmlns:a16="http://schemas.microsoft.com/office/drawing/2014/main" id="{8C9BD08D-5373-284A-93B2-A428C7541E04}"/>
              </a:ext>
            </a:extLst>
          </p:cNvPr>
          <p:cNvSpPr>
            <a:spLocks noGrp="1"/>
          </p:cNvSpPr>
          <p:nvPr>
            <p:ph type="body" sz="quarter" idx="25"/>
          </p:nvPr>
        </p:nvSpPr>
        <p:spPr>
          <a:xfrm>
            <a:off x="9058879" y="5018313"/>
            <a:ext cx="2166104" cy="1080083"/>
          </a:xfrm>
          <a:prstGeom prst="rect">
            <a:avLst/>
          </a:prstGeom>
        </p:spPr>
        <p:txBody>
          <a:bodyPr>
            <a:noAutofit/>
          </a:bodyPr>
          <a:lstStyle>
            <a:lvl1pPr marL="0" indent="0" algn="ctr">
              <a:buNone/>
              <a:defRPr sz="12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5" name="Picture Placeholder 12">
            <a:extLst>
              <a:ext uri="{FF2B5EF4-FFF2-40B4-BE49-F238E27FC236}">
                <a16:creationId xmlns:a16="http://schemas.microsoft.com/office/drawing/2014/main" id="{70A1D463-C55B-E341-9525-102F3E117C01}"/>
              </a:ext>
            </a:extLst>
          </p:cNvPr>
          <p:cNvSpPr>
            <a:spLocks noGrp="1"/>
          </p:cNvSpPr>
          <p:nvPr>
            <p:ph type="pic" sz="quarter" idx="26" hasCustomPrompt="1"/>
          </p:nvPr>
        </p:nvSpPr>
        <p:spPr>
          <a:xfrm>
            <a:off x="9709337" y="2817409"/>
            <a:ext cx="865188" cy="865187"/>
          </a:xfrm>
          <a:prstGeom prst="rect">
            <a:avLst/>
          </a:prstGeom>
        </p:spPr>
        <p:txBody>
          <a:bodyPr anchor="ctr"/>
          <a:lstStyle>
            <a:lvl1pPr marL="0" indent="0" algn="ctr">
              <a:buNone/>
              <a:defRPr>
                <a:solidFill>
                  <a:schemeClr val="bg1"/>
                </a:solidFill>
              </a:defRPr>
            </a:lvl1pPr>
          </a:lstStyle>
          <a:p>
            <a:r>
              <a:rPr lang="en-US"/>
              <a:t>Icon</a:t>
            </a:r>
          </a:p>
        </p:txBody>
      </p:sp>
      <p:cxnSp>
        <p:nvCxnSpPr>
          <p:cNvPr id="36" name="Straight Connector 35">
            <a:extLst>
              <a:ext uri="{FF2B5EF4-FFF2-40B4-BE49-F238E27FC236}">
                <a16:creationId xmlns:a16="http://schemas.microsoft.com/office/drawing/2014/main" id="{47EA90D0-19EC-9C43-A0E7-0EA26B2BC706}"/>
              </a:ext>
            </a:extLst>
          </p:cNvPr>
          <p:cNvCxnSpPr>
            <a:cxnSpLocks/>
          </p:cNvCxnSpPr>
          <p:nvPr userDrawn="1"/>
        </p:nvCxnSpPr>
        <p:spPr>
          <a:xfrm>
            <a:off x="9787970" y="3869419"/>
            <a:ext cx="707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F8EF0C1-4DA6-BB45-AA02-045B948A5DB8}"/>
              </a:ext>
            </a:extLst>
          </p:cNvPr>
          <p:cNvSpPr>
            <a:spLocks noGrp="1"/>
          </p:cNvSpPr>
          <p:nvPr>
            <p:ph type="body" sz="quarter" idx="27"/>
          </p:nvPr>
        </p:nvSpPr>
        <p:spPr>
          <a:xfrm>
            <a:off x="452437" y="4205579"/>
            <a:ext cx="2933841" cy="1893595"/>
          </a:xfrm>
          <a:prstGeom prst="rect">
            <a:avLst/>
          </a:prstGeom>
        </p:spPr>
        <p:txBody>
          <a:bodyPr/>
          <a:lstStyle>
            <a:lvl1pPr marL="0" indent="0">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7" name="Text Placeholder 6">
            <a:extLst>
              <a:ext uri="{FF2B5EF4-FFF2-40B4-BE49-F238E27FC236}">
                <a16:creationId xmlns:a16="http://schemas.microsoft.com/office/drawing/2014/main" id="{F0075E96-7689-0F43-A396-34C7FAE91089}"/>
              </a:ext>
            </a:extLst>
          </p:cNvPr>
          <p:cNvSpPr>
            <a:spLocks noGrp="1"/>
          </p:cNvSpPr>
          <p:nvPr>
            <p:ph type="body" sz="quarter" idx="28"/>
          </p:nvPr>
        </p:nvSpPr>
        <p:spPr>
          <a:xfrm>
            <a:off x="452437" y="3356149"/>
            <a:ext cx="2933841" cy="744364"/>
          </a:xfrm>
          <a:prstGeom prst="rect">
            <a:avLst/>
          </a:prstGeom>
        </p:spPr>
        <p:txBody>
          <a:bodyPr anchor="ctr"/>
          <a:lstStyle>
            <a:lvl1pPr marL="0" indent="0">
              <a:buNone/>
              <a:defRPr sz="2400" b="1">
                <a:solidFill>
                  <a:srgbClr val="3E989E"/>
                </a:solidFill>
              </a:defRPr>
            </a:lvl1pPr>
            <a:lvl2pPr marL="457200" indent="0">
              <a:buNone/>
              <a:defRPr sz="2000">
                <a:solidFill>
                  <a:srgbClr val="EE3353"/>
                </a:solidFill>
              </a:defRPr>
            </a:lvl2pPr>
            <a:lvl3pPr marL="914400" indent="0">
              <a:buNone/>
              <a:defRPr sz="1800">
                <a:solidFill>
                  <a:srgbClr val="EE3353"/>
                </a:solidFill>
              </a:defRPr>
            </a:lvl3pPr>
            <a:lvl4pPr marL="1371600" indent="0">
              <a:buNone/>
              <a:defRPr sz="1600">
                <a:solidFill>
                  <a:srgbClr val="EE3353"/>
                </a:solidFill>
              </a:defRPr>
            </a:lvl4pPr>
            <a:lvl5pPr marL="1828800" indent="0">
              <a:buNone/>
              <a:defRPr sz="1600">
                <a:solidFill>
                  <a:srgbClr val="EE3353"/>
                </a:solidFill>
              </a:defRPr>
            </a:lvl5pPr>
          </a:lstStyle>
          <a:p>
            <a:pPr lvl="0"/>
            <a:r>
              <a:rPr lang="en-US"/>
              <a:t>Click to edit Master text styles</a:t>
            </a:r>
          </a:p>
        </p:txBody>
      </p:sp>
      <p:pic>
        <p:nvPicPr>
          <p:cNvPr id="37" name="Picture 36">
            <a:extLst>
              <a:ext uri="{FF2B5EF4-FFF2-40B4-BE49-F238E27FC236}">
                <a16:creationId xmlns:a16="http://schemas.microsoft.com/office/drawing/2014/main" id="{2AA78AA4-85EF-444F-B054-05E54A3254A0}"/>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52726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63A2DE-2DEB-E847-AC4E-E9768297247D}"/>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BA7E24C-70B6-AD44-8D91-1FB880E234EF}"/>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078A372D-A580-2C43-B74F-CE791EC1936D}"/>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Rectangle 18">
            <a:extLst>
              <a:ext uri="{FF2B5EF4-FFF2-40B4-BE49-F238E27FC236}">
                <a16:creationId xmlns:a16="http://schemas.microsoft.com/office/drawing/2014/main" id="{682C56CB-CEDC-2A4E-98FE-0E48E8084070}"/>
              </a:ext>
            </a:extLst>
          </p:cNvPr>
          <p:cNvSpPr/>
          <p:nvPr userDrawn="1"/>
        </p:nvSpPr>
        <p:spPr>
          <a:xfrm>
            <a:off x="8011950" y="4148487"/>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A2C66E-40C9-B443-85EA-5863E2804207}"/>
              </a:ext>
            </a:extLst>
          </p:cNvPr>
          <p:cNvSpPr/>
          <p:nvPr userDrawn="1"/>
        </p:nvSpPr>
        <p:spPr>
          <a:xfrm>
            <a:off x="4387007" y="4148487"/>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441D155-2EE1-5F46-8711-7438B4338AD1}"/>
              </a:ext>
            </a:extLst>
          </p:cNvPr>
          <p:cNvSpPr/>
          <p:nvPr userDrawn="1"/>
        </p:nvSpPr>
        <p:spPr>
          <a:xfrm>
            <a:off x="763675" y="4148487"/>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3">
            <a:extLst>
              <a:ext uri="{FF2B5EF4-FFF2-40B4-BE49-F238E27FC236}">
                <a16:creationId xmlns:a16="http://schemas.microsoft.com/office/drawing/2014/main" id="{03BD7650-55ED-944F-BB24-7CD618475EE7}"/>
              </a:ext>
            </a:extLst>
          </p:cNvPr>
          <p:cNvSpPr>
            <a:spLocks noGrp="1"/>
          </p:cNvSpPr>
          <p:nvPr>
            <p:ph type="body" sz="quarter" idx="22" hasCustomPrompt="1"/>
          </p:nvPr>
        </p:nvSpPr>
        <p:spPr>
          <a:xfrm>
            <a:off x="952039" y="4409620"/>
            <a:ext cx="3076687" cy="266536"/>
          </a:xfrm>
          <a:prstGeom prst="rect">
            <a:avLst/>
          </a:prstGeom>
        </p:spPr>
        <p:txBody>
          <a:bodyPr>
            <a:noAutofit/>
          </a:bodyPr>
          <a:lstStyle>
            <a:lvl1pPr marL="0" indent="0" algn="ctr">
              <a:buNone/>
              <a:defRPr sz="1400" b="1" i="0">
                <a:solidFill>
                  <a:srgbClr val="3D1833"/>
                </a:solidFill>
                <a:latin typeface="Century Gothic" panose="020B0502020202020204" pitchFamily="34" charset="0"/>
              </a:defRPr>
            </a:lvl1pPr>
          </a:lstStyle>
          <a:p>
            <a:pPr lvl="0"/>
            <a:r>
              <a:rPr lang="en-US"/>
              <a:t>Subheader 4</a:t>
            </a:r>
          </a:p>
        </p:txBody>
      </p:sp>
      <p:sp>
        <p:nvSpPr>
          <p:cNvPr id="23" name="Text Placeholder 17">
            <a:extLst>
              <a:ext uri="{FF2B5EF4-FFF2-40B4-BE49-F238E27FC236}">
                <a16:creationId xmlns:a16="http://schemas.microsoft.com/office/drawing/2014/main" id="{A8D1E064-B5ED-A945-9A18-B8E628F2F1EF}"/>
              </a:ext>
            </a:extLst>
          </p:cNvPr>
          <p:cNvSpPr>
            <a:spLocks noGrp="1"/>
          </p:cNvSpPr>
          <p:nvPr>
            <p:ph type="body" sz="quarter" idx="23"/>
          </p:nvPr>
        </p:nvSpPr>
        <p:spPr>
          <a:xfrm>
            <a:off x="952038" y="4676156"/>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4" name="Text Placeholder 13">
            <a:extLst>
              <a:ext uri="{FF2B5EF4-FFF2-40B4-BE49-F238E27FC236}">
                <a16:creationId xmlns:a16="http://schemas.microsoft.com/office/drawing/2014/main" id="{D0B1E26A-4282-E743-93B5-4C4E6578310F}"/>
              </a:ext>
            </a:extLst>
          </p:cNvPr>
          <p:cNvSpPr>
            <a:spLocks noGrp="1"/>
          </p:cNvSpPr>
          <p:nvPr>
            <p:ph type="body" sz="quarter" idx="24" hasCustomPrompt="1"/>
          </p:nvPr>
        </p:nvSpPr>
        <p:spPr>
          <a:xfrm>
            <a:off x="4576982" y="4409620"/>
            <a:ext cx="3076687" cy="266536"/>
          </a:xfrm>
          <a:prstGeom prst="rect">
            <a:avLst/>
          </a:prstGeom>
        </p:spPr>
        <p:txBody>
          <a:bodyPr>
            <a:noAutofit/>
          </a:bodyPr>
          <a:lstStyle>
            <a:lvl1pPr marL="0" indent="0" algn="ctr">
              <a:buNone/>
              <a:defRPr sz="1400" b="1" i="0">
                <a:solidFill>
                  <a:srgbClr val="3D1833"/>
                </a:solidFill>
                <a:latin typeface="Century Gothic" panose="020B0502020202020204" pitchFamily="34" charset="0"/>
              </a:defRPr>
            </a:lvl1pPr>
          </a:lstStyle>
          <a:p>
            <a:pPr lvl="0"/>
            <a:r>
              <a:rPr lang="en-US"/>
              <a:t>Subheader 5</a:t>
            </a:r>
          </a:p>
        </p:txBody>
      </p:sp>
      <p:sp>
        <p:nvSpPr>
          <p:cNvPr id="25" name="Text Placeholder 17">
            <a:extLst>
              <a:ext uri="{FF2B5EF4-FFF2-40B4-BE49-F238E27FC236}">
                <a16:creationId xmlns:a16="http://schemas.microsoft.com/office/drawing/2014/main" id="{F7EF7976-5412-534D-969F-6E76424D5352}"/>
              </a:ext>
            </a:extLst>
          </p:cNvPr>
          <p:cNvSpPr>
            <a:spLocks noGrp="1"/>
          </p:cNvSpPr>
          <p:nvPr>
            <p:ph type="body" sz="quarter" idx="25"/>
          </p:nvPr>
        </p:nvSpPr>
        <p:spPr>
          <a:xfrm>
            <a:off x="4576981" y="4676156"/>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6" name="Text Placeholder 13">
            <a:extLst>
              <a:ext uri="{FF2B5EF4-FFF2-40B4-BE49-F238E27FC236}">
                <a16:creationId xmlns:a16="http://schemas.microsoft.com/office/drawing/2014/main" id="{C59E1E75-EA71-B045-9CBB-7B9C19DA117C}"/>
              </a:ext>
            </a:extLst>
          </p:cNvPr>
          <p:cNvSpPr>
            <a:spLocks noGrp="1"/>
          </p:cNvSpPr>
          <p:nvPr>
            <p:ph type="body" sz="quarter" idx="26" hasCustomPrompt="1"/>
          </p:nvPr>
        </p:nvSpPr>
        <p:spPr>
          <a:xfrm>
            <a:off x="8201925" y="4409620"/>
            <a:ext cx="3076687" cy="266536"/>
          </a:xfrm>
          <a:prstGeom prst="rect">
            <a:avLst/>
          </a:prstGeom>
        </p:spPr>
        <p:txBody>
          <a:bodyPr>
            <a:noAutofit/>
          </a:bodyPr>
          <a:lstStyle>
            <a:lvl1pPr marL="0" indent="0" algn="ctr">
              <a:buNone/>
              <a:defRPr sz="1400" b="1" i="0">
                <a:solidFill>
                  <a:srgbClr val="3D1833"/>
                </a:solidFill>
                <a:latin typeface="Century Gothic" panose="020B0502020202020204" pitchFamily="34" charset="0"/>
              </a:defRPr>
            </a:lvl1pPr>
          </a:lstStyle>
          <a:p>
            <a:pPr lvl="0"/>
            <a:r>
              <a:rPr lang="en-US"/>
              <a:t>Subheader 6</a:t>
            </a:r>
          </a:p>
        </p:txBody>
      </p:sp>
      <p:sp>
        <p:nvSpPr>
          <p:cNvPr id="27" name="Text Placeholder 17">
            <a:extLst>
              <a:ext uri="{FF2B5EF4-FFF2-40B4-BE49-F238E27FC236}">
                <a16:creationId xmlns:a16="http://schemas.microsoft.com/office/drawing/2014/main" id="{547DD4C4-8021-E84E-898B-6394F54D3CA3}"/>
              </a:ext>
            </a:extLst>
          </p:cNvPr>
          <p:cNvSpPr>
            <a:spLocks noGrp="1"/>
          </p:cNvSpPr>
          <p:nvPr>
            <p:ph type="body" sz="quarter" idx="27"/>
          </p:nvPr>
        </p:nvSpPr>
        <p:spPr>
          <a:xfrm>
            <a:off x="8201924" y="4676156"/>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8" name="Rectangle 27">
            <a:extLst>
              <a:ext uri="{FF2B5EF4-FFF2-40B4-BE49-F238E27FC236}">
                <a16:creationId xmlns:a16="http://schemas.microsoft.com/office/drawing/2014/main" id="{0FF2AD84-CCDC-F242-9F48-6C712A7C7A80}"/>
              </a:ext>
            </a:extLst>
          </p:cNvPr>
          <p:cNvSpPr/>
          <p:nvPr userDrawn="1"/>
        </p:nvSpPr>
        <p:spPr>
          <a:xfrm>
            <a:off x="8011950" y="2539993"/>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20E0918-CB48-7940-8F30-00A6B67DC585}"/>
              </a:ext>
            </a:extLst>
          </p:cNvPr>
          <p:cNvSpPr/>
          <p:nvPr userDrawn="1"/>
        </p:nvSpPr>
        <p:spPr>
          <a:xfrm>
            <a:off x="4387007" y="2539993"/>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08F4EC9-FA12-B54F-B8B3-10C2E475598E}"/>
              </a:ext>
            </a:extLst>
          </p:cNvPr>
          <p:cNvSpPr/>
          <p:nvPr userDrawn="1"/>
        </p:nvSpPr>
        <p:spPr>
          <a:xfrm>
            <a:off x="763675" y="2539993"/>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3">
            <a:extLst>
              <a:ext uri="{FF2B5EF4-FFF2-40B4-BE49-F238E27FC236}">
                <a16:creationId xmlns:a16="http://schemas.microsoft.com/office/drawing/2014/main" id="{848CDAA9-84A7-674B-A7DE-E06F22393ECF}"/>
              </a:ext>
            </a:extLst>
          </p:cNvPr>
          <p:cNvSpPr>
            <a:spLocks noGrp="1"/>
          </p:cNvSpPr>
          <p:nvPr>
            <p:ph type="body" sz="quarter" idx="28" hasCustomPrompt="1"/>
          </p:nvPr>
        </p:nvSpPr>
        <p:spPr>
          <a:xfrm>
            <a:off x="952039" y="2801126"/>
            <a:ext cx="3076687" cy="266536"/>
          </a:xfrm>
          <a:prstGeom prst="rect">
            <a:avLst/>
          </a:prstGeom>
        </p:spPr>
        <p:txBody>
          <a:bodyPr>
            <a:noAutofit/>
          </a:bodyPr>
          <a:lstStyle>
            <a:lvl1pPr marL="0" indent="0" algn="ctr">
              <a:buNone/>
              <a:defRPr sz="1400" b="1" i="0">
                <a:solidFill>
                  <a:srgbClr val="3D1833"/>
                </a:solidFill>
                <a:latin typeface="Century Gothic" panose="020B0502020202020204" pitchFamily="34" charset="0"/>
              </a:defRPr>
            </a:lvl1pPr>
          </a:lstStyle>
          <a:p>
            <a:pPr lvl="0"/>
            <a:r>
              <a:rPr lang="en-US"/>
              <a:t>Subheader 1</a:t>
            </a:r>
          </a:p>
        </p:txBody>
      </p:sp>
      <p:sp>
        <p:nvSpPr>
          <p:cNvPr id="32" name="Text Placeholder 17">
            <a:extLst>
              <a:ext uri="{FF2B5EF4-FFF2-40B4-BE49-F238E27FC236}">
                <a16:creationId xmlns:a16="http://schemas.microsoft.com/office/drawing/2014/main" id="{E00AB756-73DB-F14E-84B7-BFC21858F752}"/>
              </a:ext>
            </a:extLst>
          </p:cNvPr>
          <p:cNvSpPr>
            <a:spLocks noGrp="1"/>
          </p:cNvSpPr>
          <p:nvPr>
            <p:ph type="body" sz="quarter" idx="29"/>
          </p:nvPr>
        </p:nvSpPr>
        <p:spPr>
          <a:xfrm>
            <a:off x="952038" y="3067662"/>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3" name="Text Placeholder 13">
            <a:extLst>
              <a:ext uri="{FF2B5EF4-FFF2-40B4-BE49-F238E27FC236}">
                <a16:creationId xmlns:a16="http://schemas.microsoft.com/office/drawing/2014/main" id="{973F7529-DD7C-E044-954B-170BE0410A71}"/>
              </a:ext>
            </a:extLst>
          </p:cNvPr>
          <p:cNvSpPr>
            <a:spLocks noGrp="1"/>
          </p:cNvSpPr>
          <p:nvPr>
            <p:ph type="body" sz="quarter" idx="30" hasCustomPrompt="1"/>
          </p:nvPr>
        </p:nvSpPr>
        <p:spPr>
          <a:xfrm>
            <a:off x="4576982" y="2801126"/>
            <a:ext cx="3076687" cy="266536"/>
          </a:xfrm>
          <a:prstGeom prst="rect">
            <a:avLst/>
          </a:prstGeom>
        </p:spPr>
        <p:txBody>
          <a:bodyPr>
            <a:noAutofit/>
          </a:bodyPr>
          <a:lstStyle>
            <a:lvl1pPr marL="0" indent="0" algn="ctr">
              <a:buNone/>
              <a:defRPr sz="1400" b="1" i="0">
                <a:solidFill>
                  <a:srgbClr val="3D1833"/>
                </a:solidFill>
                <a:latin typeface="Century Gothic" panose="020B0502020202020204" pitchFamily="34" charset="0"/>
              </a:defRPr>
            </a:lvl1pPr>
          </a:lstStyle>
          <a:p>
            <a:pPr lvl="0"/>
            <a:r>
              <a:rPr lang="en-US"/>
              <a:t>Subheader 2</a:t>
            </a:r>
          </a:p>
        </p:txBody>
      </p:sp>
      <p:sp>
        <p:nvSpPr>
          <p:cNvPr id="34" name="Text Placeholder 17">
            <a:extLst>
              <a:ext uri="{FF2B5EF4-FFF2-40B4-BE49-F238E27FC236}">
                <a16:creationId xmlns:a16="http://schemas.microsoft.com/office/drawing/2014/main" id="{99B4E152-A645-114F-82CC-57584180703A}"/>
              </a:ext>
            </a:extLst>
          </p:cNvPr>
          <p:cNvSpPr>
            <a:spLocks noGrp="1"/>
          </p:cNvSpPr>
          <p:nvPr>
            <p:ph type="body" sz="quarter" idx="31"/>
          </p:nvPr>
        </p:nvSpPr>
        <p:spPr>
          <a:xfrm>
            <a:off x="4576981" y="3067662"/>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5" name="Text Placeholder 13">
            <a:extLst>
              <a:ext uri="{FF2B5EF4-FFF2-40B4-BE49-F238E27FC236}">
                <a16:creationId xmlns:a16="http://schemas.microsoft.com/office/drawing/2014/main" id="{F40FB1C1-E917-8949-BDB3-AEB9D4621149}"/>
              </a:ext>
            </a:extLst>
          </p:cNvPr>
          <p:cNvSpPr>
            <a:spLocks noGrp="1"/>
          </p:cNvSpPr>
          <p:nvPr>
            <p:ph type="body" sz="quarter" idx="32" hasCustomPrompt="1"/>
          </p:nvPr>
        </p:nvSpPr>
        <p:spPr>
          <a:xfrm>
            <a:off x="8201925" y="2801126"/>
            <a:ext cx="3076687" cy="266536"/>
          </a:xfrm>
          <a:prstGeom prst="rect">
            <a:avLst/>
          </a:prstGeom>
        </p:spPr>
        <p:txBody>
          <a:bodyPr>
            <a:noAutofit/>
          </a:bodyPr>
          <a:lstStyle>
            <a:lvl1pPr marL="0" indent="0" algn="ctr">
              <a:buNone/>
              <a:defRPr sz="1400" b="1" i="0">
                <a:solidFill>
                  <a:srgbClr val="3D1833"/>
                </a:solidFill>
                <a:latin typeface="Century Gothic" panose="020B0502020202020204" pitchFamily="34" charset="0"/>
              </a:defRPr>
            </a:lvl1pPr>
          </a:lstStyle>
          <a:p>
            <a:pPr lvl="0"/>
            <a:r>
              <a:rPr lang="en-US"/>
              <a:t>Subheader 3</a:t>
            </a:r>
          </a:p>
        </p:txBody>
      </p:sp>
      <p:sp>
        <p:nvSpPr>
          <p:cNvPr id="36" name="Text Placeholder 17">
            <a:extLst>
              <a:ext uri="{FF2B5EF4-FFF2-40B4-BE49-F238E27FC236}">
                <a16:creationId xmlns:a16="http://schemas.microsoft.com/office/drawing/2014/main" id="{BAC57D6C-6B0B-3E4B-810F-E5E0F336E398}"/>
              </a:ext>
            </a:extLst>
          </p:cNvPr>
          <p:cNvSpPr>
            <a:spLocks noGrp="1"/>
          </p:cNvSpPr>
          <p:nvPr>
            <p:ph type="body" sz="quarter" idx="33"/>
          </p:nvPr>
        </p:nvSpPr>
        <p:spPr>
          <a:xfrm>
            <a:off x="8201924" y="3067662"/>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37" name="Picture 36">
            <a:extLst>
              <a:ext uri="{FF2B5EF4-FFF2-40B4-BE49-F238E27FC236}">
                <a16:creationId xmlns:a16="http://schemas.microsoft.com/office/drawing/2014/main" id="{3336241C-FC3D-1240-AD1C-4DDEFC9C0E0A}"/>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380938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8FD4C0-93A7-7A43-83B3-06EE2F2DDC38}"/>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3" name="Table Placeholder 2">
            <a:extLst>
              <a:ext uri="{FF2B5EF4-FFF2-40B4-BE49-F238E27FC236}">
                <a16:creationId xmlns:a16="http://schemas.microsoft.com/office/drawing/2014/main" id="{D16F7175-C813-A440-A00C-2051C885AAA2}"/>
              </a:ext>
            </a:extLst>
          </p:cNvPr>
          <p:cNvSpPr>
            <a:spLocks noGrp="1"/>
          </p:cNvSpPr>
          <p:nvPr>
            <p:ph type="tbl" sz="quarter" idx="13"/>
          </p:nvPr>
        </p:nvSpPr>
        <p:spPr>
          <a:xfrm>
            <a:off x="1806575" y="2014538"/>
            <a:ext cx="8328025" cy="3994150"/>
          </a:xfrm>
          <a:prstGeom prst="rect">
            <a:avLst/>
          </a:prstGeom>
        </p:spPr>
        <p:txBody>
          <a:bodyPr anchor="ctr"/>
          <a:lstStyle>
            <a:lvl1pPr marL="0" indent="0" algn="ctr">
              <a:buNone/>
              <a:defRPr/>
            </a:lvl1pPr>
          </a:lstStyle>
          <a:p>
            <a:r>
              <a:rPr lang="en-US"/>
              <a:t>Click icon to add table</a:t>
            </a:r>
          </a:p>
        </p:txBody>
      </p:sp>
      <p:sp>
        <p:nvSpPr>
          <p:cNvPr id="38" name="Title 1">
            <a:extLst>
              <a:ext uri="{FF2B5EF4-FFF2-40B4-BE49-F238E27FC236}">
                <a16:creationId xmlns:a16="http://schemas.microsoft.com/office/drawing/2014/main" id="{1E4DFA27-090A-E742-BD83-70442A9FBFBB}"/>
              </a:ext>
            </a:extLst>
          </p:cNvPr>
          <p:cNvSpPr>
            <a:spLocks noGrp="1"/>
          </p:cNvSpPr>
          <p:nvPr>
            <p:ph type="title"/>
          </p:nvPr>
        </p:nvSpPr>
        <p:spPr>
          <a:xfrm>
            <a:off x="1056068" y="427755"/>
            <a:ext cx="10104622" cy="687061"/>
          </a:xfrm>
        </p:spPr>
        <p:txBody>
          <a:bodyPr>
            <a:normAutofit/>
          </a:bodyPr>
          <a:lstStyle>
            <a:lvl1pPr algn="ctr">
              <a:defRPr sz="3600" b="0">
                <a:solidFill>
                  <a:schemeClr val="bg1"/>
                </a:solidFill>
              </a:defRPr>
            </a:lvl1pPr>
          </a:lstStyle>
          <a:p>
            <a:r>
              <a:rPr lang="en-US"/>
              <a:t>Click to edit Master title style</a:t>
            </a:r>
          </a:p>
        </p:txBody>
      </p:sp>
      <p:sp>
        <p:nvSpPr>
          <p:cNvPr id="39" name="Subtitle 2">
            <a:extLst>
              <a:ext uri="{FF2B5EF4-FFF2-40B4-BE49-F238E27FC236}">
                <a16:creationId xmlns:a16="http://schemas.microsoft.com/office/drawing/2014/main" id="{9B30217C-2CA8-6F49-8A76-3CE9C1B07EA7}"/>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FDF3C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0" name="Picture 39">
            <a:extLst>
              <a:ext uri="{FF2B5EF4-FFF2-40B4-BE49-F238E27FC236}">
                <a16:creationId xmlns:a16="http://schemas.microsoft.com/office/drawing/2014/main" id="{B7B68121-D025-2F4F-9E5D-3063E13D61C4}"/>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8491402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070685-B3C6-6D41-8D4F-7C08737E12A7}"/>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10" name="Title 1">
            <a:extLst>
              <a:ext uri="{FF2B5EF4-FFF2-40B4-BE49-F238E27FC236}">
                <a16:creationId xmlns:a16="http://schemas.microsoft.com/office/drawing/2014/main" id="{16F0492E-0AEB-1F49-8581-5577FB2E58B8}"/>
              </a:ext>
            </a:extLst>
          </p:cNvPr>
          <p:cNvSpPr>
            <a:spLocks noGrp="1"/>
          </p:cNvSpPr>
          <p:nvPr>
            <p:ph type="title"/>
          </p:nvPr>
        </p:nvSpPr>
        <p:spPr>
          <a:xfrm>
            <a:off x="1056068" y="427755"/>
            <a:ext cx="10104622" cy="687061"/>
          </a:xfrm>
        </p:spPr>
        <p:txBody>
          <a:bodyPr>
            <a:normAutofit/>
          </a:bodyPr>
          <a:lstStyle>
            <a:lvl1pPr algn="ctr">
              <a:defRPr sz="3600" b="0">
                <a:solidFill>
                  <a:srgbClr val="3D1833"/>
                </a:solidFill>
              </a:defRPr>
            </a:lvl1pPr>
          </a:lstStyle>
          <a:p>
            <a:r>
              <a:rPr lang="en-US"/>
              <a:t>Click to edit Master title style</a:t>
            </a:r>
          </a:p>
        </p:txBody>
      </p:sp>
      <p:sp>
        <p:nvSpPr>
          <p:cNvPr id="11" name="Subtitle 2">
            <a:extLst>
              <a:ext uri="{FF2B5EF4-FFF2-40B4-BE49-F238E27FC236}">
                <a16:creationId xmlns:a16="http://schemas.microsoft.com/office/drawing/2014/main" id="{5C371989-9EB1-644E-BFAF-ECB9A3CBDB5E}"/>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3">
            <a:extLst>
              <a:ext uri="{FF2B5EF4-FFF2-40B4-BE49-F238E27FC236}">
                <a16:creationId xmlns:a16="http://schemas.microsoft.com/office/drawing/2014/main" id="{B14B7388-CD67-DA4D-8A70-A78129D7043C}"/>
              </a:ext>
            </a:extLst>
          </p:cNvPr>
          <p:cNvSpPr>
            <a:spLocks noGrp="1"/>
          </p:cNvSpPr>
          <p:nvPr>
            <p:ph type="body" sz="quarter" idx="14" hasCustomPrompt="1"/>
          </p:nvPr>
        </p:nvSpPr>
        <p:spPr>
          <a:xfrm>
            <a:off x="3395830" y="2442998"/>
            <a:ext cx="2326543" cy="605001"/>
          </a:xfrm>
          <a:prstGeom prst="rect">
            <a:avLst/>
          </a:prstGeom>
        </p:spPr>
        <p:txBody>
          <a:bodyPr anchor="ctr">
            <a:normAutofit/>
          </a:bodyPr>
          <a:lstStyle>
            <a:lvl1pPr marL="0" indent="0" algn="l">
              <a:buNone/>
              <a:defRPr sz="2000" b="0" i="0">
                <a:solidFill>
                  <a:srgbClr val="3D1833"/>
                </a:solidFill>
                <a:latin typeface="Century Gothic" panose="020B0502020202020204" pitchFamily="34" charset="0"/>
              </a:defRPr>
            </a:lvl1pPr>
          </a:lstStyle>
          <a:p>
            <a:pPr lvl="0"/>
            <a:r>
              <a:rPr lang="en-US"/>
              <a:t>Subheader 1</a:t>
            </a:r>
          </a:p>
        </p:txBody>
      </p:sp>
      <p:sp>
        <p:nvSpPr>
          <p:cNvPr id="13" name="Text Placeholder 17">
            <a:extLst>
              <a:ext uri="{FF2B5EF4-FFF2-40B4-BE49-F238E27FC236}">
                <a16:creationId xmlns:a16="http://schemas.microsoft.com/office/drawing/2014/main" id="{12758DC7-60E5-1F41-B840-C8CA7E85F89A}"/>
              </a:ext>
            </a:extLst>
          </p:cNvPr>
          <p:cNvSpPr>
            <a:spLocks noGrp="1"/>
          </p:cNvSpPr>
          <p:nvPr>
            <p:ph type="body" sz="quarter" idx="16"/>
          </p:nvPr>
        </p:nvSpPr>
        <p:spPr>
          <a:xfrm>
            <a:off x="3395830" y="3132589"/>
            <a:ext cx="2326543" cy="1672812"/>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14" name="Straight Connector 13">
            <a:extLst>
              <a:ext uri="{FF2B5EF4-FFF2-40B4-BE49-F238E27FC236}">
                <a16:creationId xmlns:a16="http://schemas.microsoft.com/office/drawing/2014/main" id="{71F7DC36-49CF-C449-84C9-E591EDF4F736}"/>
              </a:ext>
            </a:extLst>
          </p:cNvPr>
          <p:cNvCxnSpPr>
            <a:cxnSpLocks/>
          </p:cNvCxnSpPr>
          <p:nvPr userDrawn="1"/>
        </p:nvCxnSpPr>
        <p:spPr>
          <a:xfrm flipV="1">
            <a:off x="6121857" y="2442998"/>
            <a:ext cx="0" cy="2090057"/>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15" name="Text Placeholder 13">
            <a:extLst>
              <a:ext uri="{FF2B5EF4-FFF2-40B4-BE49-F238E27FC236}">
                <a16:creationId xmlns:a16="http://schemas.microsoft.com/office/drawing/2014/main" id="{E9094626-0553-2240-A0A0-F85839FAFE9C}"/>
              </a:ext>
            </a:extLst>
          </p:cNvPr>
          <p:cNvSpPr>
            <a:spLocks noGrp="1"/>
          </p:cNvSpPr>
          <p:nvPr>
            <p:ph type="body" sz="quarter" idx="17" hasCustomPrompt="1"/>
          </p:nvPr>
        </p:nvSpPr>
        <p:spPr>
          <a:xfrm>
            <a:off x="6526890" y="2442998"/>
            <a:ext cx="2326543" cy="605001"/>
          </a:xfrm>
          <a:prstGeom prst="rect">
            <a:avLst/>
          </a:prstGeom>
        </p:spPr>
        <p:txBody>
          <a:bodyPr anchor="ctr">
            <a:normAutofit/>
          </a:bodyPr>
          <a:lstStyle>
            <a:lvl1pPr marL="0" indent="0" algn="l">
              <a:buNone/>
              <a:defRPr sz="2000" b="0" i="0">
                <a:solidFill>
                  <a:srgbClr val="3D1833"/>
                </a:solidFill>
                <a:latin typeface="Century Gothic" panose="020B0502020202020204" pitchFamily="34" charset="0"/>
              </a:defRPr>
            </a:lvl1pPr>
          </a:lstStyle>
          <a:p>
            <a:pPr lvl="0"/>
            <a:r>
              <a:rPr lang="en-US"/>
              <a:t>Subheader 2</a:t>
            </a:r>
          </a:p>
        </p:txBody>
      </p:sp>
      <p:sp>
        <p:nvSpPr>
          <p:cNvPr id="16" name="Text Placeholder 17">
            <a:extLst>
              <a:ext uri="{FF2B5EF4-FFF2-40B4-BE49-F238E27FC236}">
                <a16:creationId xmlns:a16="http://schemas.microsoft.com/office/drawing/2014/main" id="{E5153C15-6694-0141-A17A-513D394D7AD7}"/>
              </a:ext>
            </a:extLst>
          </p:cNvPr>
          <p:cNvSpPr>
            <a:spLocks noGrp="1"/>
          </p:cNvSpPr>
          <p:nvPr>
            <p:ph type="body" sz="quarter" idx="18"/>
          </p:nvPr>
        </p:nvSpPr>
        <p:spPr>
          <a:xfrm>
            <a:off x="6526890" y="3132589"/>
            <a:ext cx="2326543" cy="1672812"/>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8" name="Picture Placeholder 17">
            <a:extLst>
              <a:ext uri="{FF2B5EF4-FFF2-40B4-BE49-F238E27FC236}">
                <a16:creationId xmlns:a16="http://schemas.microsoft.com/office/drawing/2014/main" id="{77822129-B0C8-3B4F-BE42-F84733C232E9}"/>
              </a:ext>
            </a:extLst>
          </p:cNvPr>
          <p:cNvSpPr>
            <a:spLocks noGrp="1"/>
          </p:cNvSpPr>
          <p:nvPr>
            <p:ph type="pic" sz="quarter" idx="19"/>
          </p:nvPr>
        </p:nvSpPr>
        <p:spPr>
          <a:xfrm>
            <a:off x="696686" y="2275114"/>
            <a:ext cx="2503488" cy="2552474"/>
          </a:xfrm>
          <a:prstGeom prst="ellipse">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9" name="Picture Placeholder 17">
            <a:extLst>
              <a:ext uri="{FF2B5EF4-FFF2-40B4-BE49-F238E27FC236}">
                <a16:creationId xmlns:a16="http://schemas.microsoft.com/office/drawing/2014/main" id="{A4B0BB6C-C54E-FC4E-A10E-CC712F1B6E5C}"/>
              </a:ext>
            </a:extLst>
          </p:cNvPr>
          <p:cNvSpPr>
            <a:spLocks noGrp="1"/>
          </p:cNvSpPr>
          <p:nvPr>
            <p:ph type="pic" sz="quarter" idx="20"/>
          </p:nvPr>
        </p:nvSpPr>
        <p:spPr>
          <a:xfrm>
            <a:off x="8997013" y="2274699"/>
            <a:ext cx="2503488" cy="2552474"/>
          </a:xfrm>
          <a:prstGeom prst="ellipse">
            <a:avLst/>
          </a:prstGeom>
          <a:solidFill>
            <a:schemeClr val="bg1">
              <a:lumMod val="85000"/>
            </a:schemeClr>
          </a:solidFill>
        </p:spPr>
        <p:txBody>
          <a:bodyPr anchor="ctr"/>
          <a:lstStyle>
            <a:lvl1pPr marL="0" indent="0" algn="ctr">
              <a:buNone/>
              <a:defRPr/>
            </a:lvl1pPr>
          </a:lstStyle>
          <a:p>
            <a:r>
              <a:rPr lang="en-US"/>
              <a:t>Click icon to add picture</a:t>
            </a:r>
          </a:p>
        </p:txBody>
      </p:sp>
      <p:pic>
        <p:nvPicPr>
          <p:cNvPr id="20" name="Graphic 19">
            <a:extLst>
              <a:ext uri="{FF2B5EF4-FFF2-40B4-BE49-F238E27FC236}">
                <a16:creationId xmlns:a16="http://schemas.microsoft.com/office/drawing/2014/main" id="{38028968-4E6F-0548-9EFE-817E9EAB88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62469" y="5127409"/>
            <a:ext cx="255384" cy="255384"/>
          </a:xfrm>
          <a:prstGeom prst="rect">
            <a:avLst/>
          </a:prstGeom>
        </p:spPr>
      </p:pic>
      <p:pic>
        <p:nvPicPr>
          <p:cNvPr id="21" name="Graphic 20">
            <a:extLst>
              <a:ext uri="{FF2B5EF4-FFF2-40B4-BE49-F238E27FC236}">
                <a16:creationId xmlns:a16="http://schemas.microsoft.com/office/drawing/2014/main" id="{77018B8B-716D-E845-99DF-145B9F31A5E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4409637" y="5132521"/>
            <a:ext cx="255384" cy="255384"/>
          </a:xfrm>
          <a:prstGeom prst="rect">
            <a:avLst/>
          </a:prstGeom>
        </p:spPr>
      </p:pic>
      <p:pic>
        <p:nvPicPr>
          <p:cNvPr id="22" name="Picture 21">
            <a:extLst>
              <a:ext uri="{FF2B5EF4-FFF2-40B4-BE49-F238E27FC236}">
                <a16:creationId xmlns:a16="http://schemas.microsoft.com/office/drawing/2014/main" id="{1342176F-3007-5A48-8D34-C27B364D41E9}"/>
              </a:ext>
            </a:extLst>
          </p:cNvPr>
          <p:cNvPicPr>
            <a:picLocks noChangeAspect="1"/>
          </p:cNvPicPr>
          <p:nvPr userDrawn="1"/>
        </p:nvPicPr>
        <p:blipFill>
          <a:blip r:embed="rId5"/>
          <a:stretch>
            <a:fillRect/>
          </a:stretch>
        </p:blipFill>
        <p:spPr>
          <a:xfrm>
            <a:off x="100859" y="6286417"/>
            <a:ext cx="615548" cy="496409"/>
          </a:xfrm>
          <a:prstGeom prst="rect">
            <a:avLst/>
          </a:prstGeom>
        </p:spPr>
      </p:pic>
    </p:spTree>
    <p:extLst>
      <p:ext uri="{BB962C8B-B14F-4D97-AF65-F5344CB8AC3E}">
        <p14:creationId xmlns:p14="http://schemas.microsoft.com/office/powerpoint/2010/main" val="33338173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B0264DF9-FD29-2249-8C01-ACC3DC8525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0728" y="4194226"/>
            <a:ext cx="4475400" cy="1889901"/>
          </a:xfrm>
          <a:prstGeom prst="rect">
            <a:avLst/>
          </a:prstGeom>
        </p:spPr>
      </p:pic>
      <p:pic>
        <p:nvPicPr>
          <p:cNvPr id="44" name="Graphic 43">
            <a:extLst>
              <a:ext uri="{FF2B5EF4-FFF2-40B4-BE49-F238E27FC236}">
                <a16:creationId xmlns:a16="http://schemas.microsoft.com/office/drawing/2014/main" id="{3DCBC274-B9CC-D542-B62C-E9CB822BE8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86331" y="4193587"/>
            <a:ext cx="4475400" cy="1889901"/>
          </a:xfrm>
          <a:prstGeom prst="rect">
            <a:avLst/>
          </a:prstGeom>
        </p:spPr>
      </p:pic>
      <p:pic>
        <p:nvPicPr>
          <p:cNvPr id="45" name="Graphic 44">
            <a:extLst>
              <a:ext uri="{FF2B5EF4-FFF2-40B4-BE49-F238E27FC236}">
                <a16:creationId xmlns:a16="http://schemas.microsoft.com/office/drawing/2014/main" id="{32C2E895-EACE-A44F-A802-170F6A6467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21934" y="4193586"/>
            <a:ext cx="4475400" cy="1889901"/>
          </a:xfrm>
          <a:prstGeom prst="rect">
            <a:avLst/>
          </a:prstGeom>
        </p:spPr>
      </p:pic>
      <p:pic>
        <p:nvPicPr>
          <p:cNvPr id="10" name="Graphic 9">
            <a:extLst>
              <a:ext uri="{FF2B5EF4-FFF2-40B4-BE49-F238E27FC236}">
                <a16:creationId xmlns:a16="http://schemas.microsoft.com/office/drawing/2014/main" id="{3D122D6C-E56E-4F46-8684-3147270D343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0920" y="2336211"/>
            <a:ext cx="4475400" cy="1889901"/>
          </a:xfrm>
          <a:prstGeom prst="rect">
            <a:avLst/>
          </a:prstGeom>
        </p:spPr>
      </p:pic>
      <p:pic>
        <p:nvPicPr>
          <p:cNvPr id="41" name="Graphic 40">
            <a:extLst>
              <a:ext uri="{FF2B5EF4-FFF2-40B4-BE49-F238E27FC236}">
                <a16:creationId xmlns:a16="http://schemas.microsoft.com/office/drawing/2014/main" id="{85CA33D8-C0D5-7E4A-BDDE-8B1B6F5F62F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26523" y="2335572"/>
            <a:ext cx="4475400" cy="1889901"/>
          </a:xfrm>
          <a:prstGeom prst="rect">
            <a:avLst/>
          </a:prstGeom>
        </p:spPr>
      </p:pic>
      <p:pic>
        <p:nvPicPr>
          <p:cNvPr id="42" name="Graphic 41">
            <a:extLst>
              <a:ext uri="{FF2B5EF4-FFF2-40B4-BE49-F238E27FC236}">
                <a16:creationId xmlns:a16="http://schemas.microsoft.com/office/drawing/2014/main" id="{852E677A-51B7-8F41-B8AD-6C5BBA5653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2126" y="2335571"/>
            <a:ext cx="4475400" cy="1889901"/>
          </a:xfrm>
          <a:prstGeom prst="rect">
            <a:avLst/>
          </a:prstGeom>
        </p:spPr>
      </p:pic>
      <p:sp>
        <p:nvSpPr>
          <p:cNvPr id="5" name="Slide Number Placeholder 4">
            <a:extLst>
              <a:ext uri="{FF2B5EF4-FFF2-40B4-BE49-F238E27FC236}">
                <a16:creationId xmlns:a16="http://schemas.microsoft.com/office/drawing/2014/main" id="{9063A2DE-2DEB-E847-AC4E-E9768297247D}"/>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BA7E24C-70B6-AD44-8D91-1FB880E234EF}"/>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078A372D-A580-2C43-B74F-CE791EC1936D}"/>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13">
            <a:extLst>
              <a:ext uri="{FF2B5EF4-FFF2-40B4-BE49-F238E27FC236}">
                <a16:creationId xmlns:a16="http://schemas.microsoft.com/office/drawing/2014/main" id="{03BD7650-55ED-944F-BB24-7CD618475EE7}"/>
              </a:ext>
            </a:extLst>
          </p:cNvPr>
          <p:cNvSpPr>
            <a:spLocks noGrp="1"/>
          </p:cNvSpPr>
          <p:nvPr>
            <p:ph type="body" sz="quarter" idx="22" hasCustomPrompt="1"/>
          </p:nvPr>
        </p:nvSpPr>
        <p:spPr>
          <a:xfrm>
            <a:off x="952039" y="4703908"/>
            <a:ext cx="3076687" cy="266536"/>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4</a:t>
            </a:r>
          </a:p>
        </p:txBody>
      </p:sp>
      <p:sp>
        <p:nvSpPr>
          <p:cNvPr id="23" name="Text Placeholder 17">
            <a:extLst>
              <a:ext uri="{FF2B5EF4-FFF2-40B4-BE49-F238E27FC236}">
                <a16:creationId xmlns:a16="http://schemas.microsoft.com/office/drawing/2014/main" id="{A8D1E064-B5ED-A945-9A18-B8E628F2F1EF}"/>
              </a:ext>
            </a:extLst>
          </p:cNvPr>
          <p:cNvSpPr>
            <a:spLocks noGrp="1"/>
          </p:cNvSpPr>
          <p:nvPr>
            <p:ph type="body" sz="quarter" idx="23"/>
          </p:nvPr>
        </p:nvSpPr>
        <p:spPr>
          <a:xfrm>
            <a:off x="952038" y="4970444"/>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4" name="Text Placeholder 13">
            <a:extLst>
              <a:ext uri="{FF2B5EF4-FFF2-40B4-BE49-F238E27FC236}">
                <a16:creationId xmlns:a16="http://schemas.microsoft.com/office/drawing/2014/main" id="{D0B1E26A-4282-E743-93B5-4C4E6578310F}"/>
              </a:ext>
            </a:extLst>
          </p:cNvPr>
          <p:cNvSpPr>
            <a:spLocks noGrp="1"/>
          </p:cNvSpPr>
          <p:nvPr>
            <p:ph type="body" sz="quarter" idx="24" hasCustomPrompt="1"/>
          </p:nvPr>
        </p:nvSpPr>
        <p:spPr>
          <a:xfrm>
            <a:off x="4576982" y="4703908"/>
            <a:ext cx="3076687" cy="266536"/>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5</a:t>
            </a:r>
          </a:p>
        </p:txBody>
      </p:sp>
      <p:sp>
        <p:nvSpPr>
          <p:cNvPr id="25" name="Text Placeholder 17">
            <a:extLst>
              <a:ext uri="{FF2B5EF4-FFF2-40B4-BE49-F238E27FC236}">
                <a16:creationId xmlns:a16="http://schemas.microsoft.com/office/drawing/2014/main" id="{F7EF7976-5412-534D-969F-6E76424D5352}"/>
              </a:ext>
            </a:extLst>
          </p:cNvPr>
          <p:cNvSpPr>
            <a:spLocks noGrp="1"/>
          </p:cNvSpPr>
          <p:nvPr>
            <p:ph type="body" sz="quarter" idx="25"/>
          </p:nvPr>
        </p:nvSpPr>
        <p:spPr>
          <a:xfrm>
            <a:off x="4576981" y="4970444"/>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6" name="Text Placeholder 13">
            <a:extLst>
              <a:ext uri="{FF2B5EF4-FFF2-40B4-BE49-F238E27FC236}">
                <a16:creationId xmlns:a16="http://schemas.microsoft.com/office/drawing/2014/main" id="{C59E1E75-EA71-B045-9CBB-7B9C19DA117C}"/>
              </a:ext>
            </a:extLst>
          </p:cNvPr>
          <p:cNvSpPr>
            <a:spLocks noGrp="1"/>
          </p:cNvSpPr>
          <p:nvPr>
            <p:ph type="body" sz="quarter" idx="26" hasCustomPrompt="1"/>
          </p:nvPr>
        </p:nvSpPr>
        <p:spPr>
          <a:xfrm>
            <a:off x="8201925" y="4703908"/>
            <a:ext cx="3076687" cy="266536"/>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6</a:t>
            </a:r>
          </a:p>
        </p:txBody>
      </p:sp>
      <p:sp>
        <p:nvSpPr>
          <p:cNvPr id="27" name="Text Placeholder 17">
            <a:extLst>
              <a:ext uri="{FF2B5EF4-FFF2-40B4-BE49-F238E27FC236}">
                <a16:creationId xmlns:a16="http://schemas.microsoft.com/office/drawing/2014/main" id="{547DD4C4-8021-E84E-898B-6394F54D3CA3}"/>
              </a:ext>
            </a:extLst>
          </p:cNvPr>
          <p:cNvSpPr>
            <a:spLocks noGrp="1"/>
          </p:cNvSpPr>
          <p:nvPr>
            <p:ph type="body" sz="quarter" idx="27"/>
          </p:nvPr>
        </p:nvSpPr>
        <p:spPr>
          <a:xfrm>
            <a:off x="8201924" y="4970444"/>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1" name="Text Placeholder 13">
            <a:extLst>
              <a:ext uri="{FF2B5EF4-FFF2-40B4-BE49-F238E27FC236}">
                <a16:creationId xmlns:a16="http://schemas.microsoft.com/office/drawing/2014/main" id="{848CDAA9-84A7-674B-A7DE-E06F22393ECF}"/>
              </a:ext>
            </a:extLst>
          </p:cNvPr>
          <p:cNvSpPr>
            <a:spLocks noGrp="1"/>
          </p:cNvSpPr>
          <p:nvPr>
            <p:ph type="body" sz="quarter" idx="28" hasCustomPrompt="1"/>
          </p:nvPr>
        </p:nvSpPr>
        <p:spPr>
          <a:xfrm>
            <a:off x="952039" y="2801126"/>
            <a:ext cx="3076687" cy="266536"/>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1</a:t>
            </a:r>
          </a:p>
        </p:txBody>
      </p:sp>
      <p:sp>
        <p:nvSpPr>
          <p:cNvPr id="32" name="Text Placeholder 17">
            <a:extLst>
              <a:ext uri="{FF2B5EF4-FFF2-40B4-BE49-F238E27FC236}">
                <a16:creationId xmlns:a16="http://schemas.microsoft.com/office/drawing/2014/main" id="{E00AB756-73DB-F14E-84B7-BFC21858F752}"/>
              </a:ext>
            </a:extLst>
          </p:cNvPr>
          <p:cNvSpPr>
            <a:spLocks noGrp="1"/>
          </p:cNvSpPr>
          <p:nvPr>
            <p:ph type="body" sz="quarter" idx="29"/>
          </p:nvPr>
        </p:nvSpPr>
        <p:spPr>
          <a:xfrm>
            <a:off x="952038" y="3067662"/>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3" name="Text Placeholder 13">
            <a:extLst>
              <a:ext uri="{FF2B5EF4-FFF2-40B4-BE49-F238E27FC236}">
                <a16:creationId xmlns:a16="http://schemas.microsoft.com/office/drawing/2014/main" id="{973F7529-DD7C-E044-954B-170BE0410A71}"/>
              </a:ext>
            </a:extLst>
          </p:cNvPr>
          <p:cNvSpPr>
            <a:spLocks noGrp="1"/>
          </p:cNvSpPr>
          <p:nvPr>
            <p:ph type="body" sz="quarter" idx="30" hasCustomPrompt="1"/>
          </p:nvPr>
        </p:nvSpPr>
        <p:spPr>
          <a:xfrm>
            <a:off x="4576982" y="2801126"/>
            <a:ext cx="3076687" cy="266536"/>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2</a:t>
            </a:r>
          </a:p>
        </p:txBody>
      </p:sp>
      <p:sp>
        <p:nvSpPr>
          <p:cNvPr id="34" name="Text Placeholder 17">
            <a:extLst>
              <a:ext uri="{FF2B5EF4-FFF2-40B4-BE49-F238E27FC236}">
                <a16:creationId xmlns:a16="http://schemas.microsoft.com/office/drawing/2014/main" id="{99B4E152-A645-114F-82CC-57584180703A}"/>
              </a:ext>
            </a:extLst>
          </p:cNvPr>
          <p:cNvSpPr>
            <a:spLocks noGrp="1"/>
          </p:cNvSpPr>
          <p:nvPr>
            <p:ph type="body" sz="quarter" idx="31"/>
          </p:nvPr>
        </p:nvSpPr>
        <p:spPr>
          <a:xfrm>
            <a:off x="4576981" y="3067662"/>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5" name="Text Placeholder 13">
            <a:extLst>
              <a:ext uri="{FF2B5EF4-FFF2-40B4-BE49-F238E27FC236}">
                <a16:creationId xmlns:a16="http://schemas.microsoft.com/office/drawing/2014/main" id="{F40FB1C1-E917-8949-BDB3-AEB9D4621149}"/>
              </a:ext>
            </a:extLst>
          </p:cNvPr>
          <p:cNvSpPr>
            <a:spLocks noGrp="1"/>
          </p:cNvSpPr>
          <p:nvPr>
            <p:ph type="body" sz="quarter" idx="32" hasCustomPrompt="1"/>
          </p:nvPr>
        </p:nvSpPr>
        <p:spPr>
          <a:xfrm>
            <a:off x="8201925" y="2801126"/>
            <a:ext cx="3076687" cy="266536"/>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3</a:t>
            </a:r>
          </a:p>
        </p:txBody>
      </p:sp>
      <p:sp>
        <p:nvSpPr>
          <p:cNvPr id="36" name="Text Placeholder 17">
            <a:extLst>
              <a:ext uri="{FF2B5EF4-FFF2-40B4-BE49-F238E27FC236}">
                <a16:creationId xmlns:a16="http://schemas.microsoft.com/office/drawing/2014/main" id="{BAC57D6C-6B0B-3E4B-810F-E5E0F336E398}"/>
              </a:ext>
            </a:extLst>
          </p:cNvPr>
          <p:cNvSpPr>
            <a:spLocks noGrp="1"/>
          </p:cNvSpPr>
          <p:nvPr>
            <p:ph type="body" sz="quarter" idx="33"/>
          </p:nvPr>
        </p:nvSpPr>
        <p:spPr>
          <a:xfrm>
            <a:off x="8201924" y="3067662"/>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37" name="Picture 36">
            <a:extLst>
              <a:ext uri="{FF2B5EF4-FFF2-40B4-BE49-F238E27FC236}">
                <a16:creationId xmlns:a16="http://schemas.microsoft.com/office/drawing/2014/main" id="{3336241C-FC3D-1240-AD1C-4DDEFC9C0E0A}"/>
              </a:ext>
            </a:extLst>
          </p:cNvPr>
          <p:cNvPicPr>
            <a:picLocks noChangeAspect="1"/>
          </p:cNvPicPr>
          <p:nvPr userDrawn="1"/>
        </p:nvPicPr>
        <p:blipFill>
          <a:blip r:embed="rId5"/>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086777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C436EC7-4CC7-0743-99E4-416B20F19103}"/>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049A9D9E-43CB-1240-9125-CD76E5C66D7F}"/>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5">
            <a:extLst>
              <a:ext uri="{FF2B5EF4-FFF2-40B4-BE49-F238E27FC236}">
                <a16:creationId xmlns:a16="http://schemas.microsoft.com/office/drawing/2014/main" id="{CDBC32CF-B7F7-9F4D-B2B9-0E11BD74CEE4}"/>
              </a:ext>
            </a:extLst>
          </p:cNvPr>
          <p:cNvSpPr>
            <a:spLocks noGrp="1"/>
          </p:cNvSpPr>
          <p:nvPr>
            <p:ph type="body" sz="quarter" idx="15"/>
          </p:nvPr>
        </p:nvSpPr>
        <p:spPr>
          <a:xfrm>
            <a:off x="1056068" y="1697775"/>
            <a:ext cx="10104621" cy="770122"/>
          </a:xfrm>
          <a:prstGeom prst="rect">
            <a:avLst/>
          </a:prstGeom>
        </p:spPr>
        <p:txBody>
          <a:bodyPr>
            <a:normAutofit/>
          </a:bodyPr>
          <a:lstStyle>
            <a:lvl1pPr marL="0" indent="0" algn="ctr">
              <a:buNone/>
              <a:defRPr sz="1400">
                <a:solidFill>
                  <a:srgbClr val="EE335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A15F319C-A015-4446-BC04-4614AADD7944}"/>
              </a:ext>
            </a:extLst>
          </p:cNvPr>
          <p:cNvSpPr>
            <a:spLocks noGrp="1"/>
          </p:cNvSpPr>
          <p:nvPr>
            <p:ph type="body" sz="quarter" idx="14" hasCustomPrompt="1"/>
          </p:nvPr>
        </p:nvSpPr>
        <p:spPr>
          <a:xfrm>
            <a:off x="924232" y="4328178"/>
            <a:ext cx="1897628" cy="273318"/>
          </a:xfrm>
          <a:prstGeom prst="rect">
            <a:avLst/>
          </a:prstGeom>
        </p:spPr>
        <p:txBody>
          <a:bodyPr>
            <a:normAutofit/>
          </a:bodyPr>
          <a:lstStyle>
            <a:lvl1pPr marL="0" indent="0" algn="ctr">
              <a:buNone/>
              <a:defRPr sz="1300" b="1" i="0">
                <a:solidFill>
                  <a:srgbClr val="EE3353"/>
                </a:solidFill>
                <a:latin typeface="Century Gothic" panose="020B0502020202020204" pitchFamily="34" charset="0"/>
              </a:defRPr>
            </a:lvl1pPr>
          </a:lstStyle>
          <a:p>
            <a:pPr lvl="0"/>
            <a:r>
              <a:rPr lang="en-US"/>
              <a:t>Subheader</a:t>
            </a:r>
          </a:p>
        </p:txBody>
      </p:sp>
      <p:sp>
        <p:nvSpPr>
          <p:cNvPr id="12" name="Text Placeholder 17">
            <a:extLst>
              <a:ext uri="{FF2B5EF4-FFF2-40B4-BE49-F238E27FC236}">
                <a16:creationId xmlns:a16="http://schemas.microsoft.com/office/drawing/2014/main" id="{D226E4F5-4251-3D42-BC74-271128362732}"/>
              </a:ext>
            </a:extLst>
          </p:cNvPr>
          <p:cNvSpPr>
            <a:spLocks noGrp="1"/>
          </p:cNvSpPr>
          <p:nvPr>
            <p:ph type="body" sz="quarter" idx="16"/>
          </p:nvPr>
        </p:nvSpPr>
        <p:spPr>
          <a:xfrm>
            <a:off x="924233" y="4654042"/>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3" name="Oval 12">
            <a:extLst>
              <a:ext uri="{FF2B5EF4-FFF2-40B4-BE49-F238E27FC236}">
                <a16:creationId xmlns:a16="http://schemas.microsoft.com/office/drawing/2014/main" id="{2EAA3D56-2F2A-4A40-8992-46DBE99E625B}"/>
              </a:ext>
            </a:extLst>
          </p:cNvPr>
          <p:cNvSpPr/>
          <p:nvPr userDrawn="1"/>
        </p:nvSpPr>
        <p:spPr>
          <a:xfrm>
            <a:off x="1489588" y="3205316"/>
            <a:ext cx="766916" cy="766916"/>
          </a:xfrm>
          <a:prstGeom prst="ellipse">
            <a:avLst/>
          </a:prstGeom>
          <a:solidFill>
            <a:srgbClr val="EE3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DD46F171-635F-9F4E-9C93-5F5ECA3F269E}"/>
              </a:ext>
            </a:extLst>
          </p:cNvPr>
          <p:cNvSpPr>
            <a:spLocks noGrp="1"/>
          </p:cNvSpPr>
          <p:nvPr>
            <p:ph type="body" sz="quarter" idx="17" hasCustomPrompt="1"/>
          </p:nvPr>
        </p:nvSpPr>
        <p:spPr>
          <a:xfrm>
            <a:off x="1489665" y="3374438"/>
            <a:ext cx="766762" cy="471488"/>
          </a:xfrm>
          <a:prstGeom prst="rect">
            <a:avLst/>
          </a:prstGeom>
        </p:spPr>
        <p:txBody>
          <a:bodyPr anchor="ctr">
            <a:normAutofit/>
          </a:bodyPr>
          <a:lstStyle>
            <a:lvl1pPr marL="0" indent="0" algn="ctr">
              <a:buNone/>
              <a:defRPr sz="2400">
                <a:solidFill>
                  <a:srgbClr val="F6CA15"/>
                </a:solidFill>
              </a:defRPr>
            </a:lvl1pPr>
          </a:lstStyle>
          <a:p>
            <a:pPr lvl="0"/>
            <a:r>
              <a:rPr lang="en-US"/>
              <a:t>01</a:t>
            </a:r>
          </a:p>
        </p:txBody>
      </p:sp>
      <p:sp>
        <p:nvSpPr>
          <p:cNvPr id="24" name="Text Placeholder 13">
            <a:extLst>
              <a:ext uri="{FF2B5EF4-FFF2-40B4-BE49-F238E27FC236}">
                <a16:creationId xmlns:a16="http://schemas.microsoft.com/office/drawing/2014/main" id="{F7FCB69E-0FA4-2B42-82FE-5506D9CAE609}"/>
              </a:ext>
            </a:extLst>
          </p:cNvPr>
          <p:cNvSpPr>
            <a:spLocks noGrp="1"/>
          </p:cNvSpPr>
          <p:nvPr>
            <p:ph type="body" sz="quarter" idx="18" hasCustomPrompt="1"/>
          </p:nvPr>
        </p:nvSpPr>
        <p:spPr>
          <a:xfrm>
            <a:off x="3048077" y="4328178"/>
            <a:ext cx="1897628" cy="273318"/>
          </a:xfrm>
          <a:prstGeom prst="rect">
            <a:avLst/>
          </a:prstGeom>
        </p:spPr>
        <p:txBody>
          <a:bodyPr>
            <a:normAutofit/>
          </a:bodyPr>
          <a:lstStyle>
            <a:lvl1pPr marL="0" indent="0" algn="ctr">
              <a:buNone/>
              <a:defRPr sz="1300" b="1" i="0">
                <a:solidFill>
                  <a:srgbClr val="EE3353"/>
                </a:solidFill>
                <a:latin typeface="Century Gothic" panose="020B0502020202020204" pitchFamily="34" charset="0"/>
              </a:defRPr>
            </a:lvl1pPr>
          </a:lstStyle>
          <a:p>
            <a:pPr lvl="0"/>
            <a:r>
              <a:rPr lang="en-US"/>
              <a:t>Subheader</a:t>
            </a:r>
          </a:p>
        </p:txBody>
      </p:sp>
      <p:sp>
        <p:nvSpPr>
          <p:cNvPr id="25" name="Text Placeholder 17">
            <a:extLst>
              <a:ext uri="{FF2B5EF4-FFF2-40B4-BE49-F238E27FC236}">
                <a16:creationId xmlns:a16="http://schemas.microsoft.com/office/drawing/2014/main" id="{92593764-38E8-2147-9DC6-41B9C2B71E3E}"/>
              </a:ext>
            </a:extLst>
          </p:cNvPr>
          <p:cNvSpPr>
            <a:spLocks noGrp="1"/>
          </p:cNvSpPr>
          <p:nvPr>
            <p:ph type="body" sz="quarter" idx="19"/>
          </p:nvPr>
        </p:nvSpPr>
        <p:spPr>
          <a:xfrm>
            <a:off x="3048078" y="4654042"/>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6" name="Oval 25">
            <a:extLst>
              <a:ext uri="{FF2B5EF4-FFF2-40B4-BE49-F238E27FC236}">
                <a16:creationId xmlns:a16="http://schemas.microsoft.com/office/drawing/2014/main" id="{B764762C-433D-7544-AFFC-87121AC8F07C}"/>
              </a:ext>
            </a:extLst>
          </p:cNvPr>
          <p:cNvSpPr/>
          <p:nvPr userDrawn="1"/>
        </p:nvSpPr>
        <p:spPr>
          <a:xfrm>
            <a:off x="3613433" y="3205316"/>
            <a:ext cx="766916" cy="766916"/>
          </a:xfrm>
          <a:prstGeom prst="ellipse">
            <a:avLst/>
          </a:prstGeom>
          <a:solidFill>
            <a:srgbClr val="EE3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14">
            <a:extLst>
              <a:ext uri="{FF2B5EF4-FFF2-40B4-BE49-F238E27FC236}">
                <a16:creationId xmlns:a16="http://schemas.microsoft.com/office/drawing/2014/main" id="{86D0C4F5-7D39-3749-82E0-E82D9F357B02}"/>
              </a:ext>
            </a:extLst>
          </p:cNvPr>
          <p:cNvSpPr>
            <a:spLocks noGrp="1"/>
          </p:cNvSpPr>
          <p:nvPr>
            <p:ph type="body" sz="quarter" idx="20" hasCustomPrompt="1"/>
          </p:nvPr>
        </p:nvSpPr>
        <p:spPr>
          <a:xfrm>
            <a:off x="3613510" y="3374438"/>
            <a:ext cx="766762" cy="471488"/>
          </a:xfrm>
          <a:prstGeom prst="rect">
            <a:avLst/>
          </a:prstGeom>
        </p:spPr>
        <p:txBody>
          <a:bodyPr anchor="ctr">
            <a:normAutofit/>
          </a:bodyPr>
          <a:lstStyle>
            <a:lvl1pPr marL="0" indent="0" algn="ctr">
              <a:buNone/>
              <a:defRPr sz="2400">
                <a:solidFill>
                  <a:srgbClr val="F6CA15"/>
                </a:solidFill>
              </a:defRPr>
            </a:lvl1pPr>
          </a:lstStyle>
          <a:p>
            <a:pPr lvl="0"/>
            <a:r>
              <a:rPr lang="en-US"/>
              <a:t>02</a:t>
            </a:r>
          </a:p>
        </p:txBody>
      </p:sp>
      <p:sp>
        <p:nvSpPr>
          <p:cNvPr id="28" name="Text Placeholder 13">
            <a:extLst>
              <a:ext uri="{FF2B5EF4-FFF2-40B4-BE49-F238E27FC236}">
                <a16:creationId xmlns:a16="http://schemas.microsoft.com/office/drawing/2014/main" id="{4B10C460-5CB7-F549-9284-CE98B004AC10}"/>
              </a:ext>
            </a:extLst>
          </p:cNvPr>
          <p:cNvSpPr>
            <a:spLocks noGrp="1"/>
          </p:cNvSpPr>
          <p:nvPr>
            <p:ph type="body" sz="quarter" idx="21" hasCustomPrompt="1"/>
          </p:nvPr>
        </p:nvSpPr>
        <p:spPr>
          <a:xfrm>
            <a:off x="5179026" y="4335552"/>
            <a:ext cx="1897628" cy="273318"/>
          </a:xfrm>
          <a:prstGeom prst="rect">
            <a:avLst/>
          </a:prstGeom>
        </p:spPr>
        <p:txBody>
          <a:bodyPr>
            <a:normAutofit/>
          </a:bodyPr>
          <a:lstStyle>
            <a:lvl1pPr marL="0" indent="0" algn="ctr">
              <a:buNone/>
              <a:defRPr sz="1300" b="1" i="0">
                <a:solidFill>
                  <a:srgbClr val="EE3353"/>
                </a:solidFill>
                <a:latin typeface="Century Gothic" panose="020B0502020202020204" pitchFamily="34" charset="0"/>
              </a:defRPr>
            </a:lvl1pPr>
          </a:lstStyle>
          <a:p>
            <a:pPr lvl="0"/>
            <a:r>
              <a:rPr lang="en-US"/>
              <a:t>Subheader</a:t>
            </a:r>
          </a:p>
        </p:txBody>
      </p:sp>
      <p:sp>
        <p:nvSpPr>
          <p:cNvPr id="29" name="Text Placeholder 17">
            <a:extLst>
              <a:ext uri="{FF2B5EF4-FFF2-40B4-BE49-F238E27FC236}">
                <a16:creationId xmlns:a16="http://schemas.microsoft.com/office/drawing/2014/main" id="{B0DC1D88-0664-9F43-A85E-078AA1B3FD8B}"/>
              </a:ext>
            </a:extLst>
          </p:cNvPr>
          <p:cNvSpPr>
            <a:spLocks noGrp="1"/>
          </p:cNvSpPr>
          <p:nvPr>
            <p:ph type="body" sz="quarter" idx="22"/>
          </p:nvPr>
        </p:nvSpPr>
        <p:spPr>
          <a:xfrm>
            <a:off x="5179027" y="4661416"/>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0" name="Oval 29">
            <a:extLst>
              <a:ext uri="{FF2B5EF4-FFF2-40B4-BE49-F238E27FC236}">
                <a16:creationId xmlns:a16="http://schemas.microsoft.com/office/drawing/2014/main" id="{3B0D7C1A-13ED-334E-8B66-F77466D61B24}"/>
              </a:ext>
            </a:extLst>
          </p:cNvPr>
          <p:cNvSpPr/>
          <p:nvPr userDrawn="1"/>
        </p:nvSpPr>
        <p:spPr>
          <a:xfrm>
            <a:off x="5744382" y="3212690"/>
            <a:ext cx="766916" cy="766916"/>
          </a:xfrm>
          <a:prstGeom prst="ellipse">
            <a:avLst/>
          </a:prstGeom>
          <a:solidFill>
            <a:srgbClr val="EE3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4">
            <a:extLst>
              <a:ext uri="{FF2B5EF4-FFF2-40B4-BE49-F238E27FC236}">
                <a16:creationId xmlns:a16="http://schemas.microsoft.com/office/drawing/2014/main" id="{3A403855-DB72-214B-960C-6152D8312B25}"/>
              </a:ext>
            </a:extLst>
          </p:cNvPr>
          <p:cNvSpPr>
            <a:spLocks noGrp="1"/>
          </p:cNvSpPr>
          <p:nvPr>
            <p:ph type="body" sz="quarter" idx="23" hasCustomPrompt="1"/>
          </p:nvPr>
        </p:nvSpPr>
        <p:spPr>
          <a:xfrm>
            <a:off x="5744459" y="3381812"/>
            <a:ext cx="766762" cy="471488"/>
          </a:xfrm>
          <a:prstGeom prst="rect">
            <a:avLst/>
          </a:prstGeom>
        </p:spPr>
        <p:txBody>
          <a:bodyPr anchor="ctr">
            <a:normAutofit/>
          </a:bodyPr>
          <a:lstStyle>
            <a:lvl1pPr marL="0" indent="0" algn="ctr">
              <a:buNone/>
              <a:defRPr sz="2400">
                <a:solidFill>
                  <a:srgbClr val="F6CA15"/>
                </a:solidFill>
              </a:defRPr>
            </a:lvl1pPr>
          </a:lstStyle>
          <a:p>
            <a:pPr lvl="0"/>
            <a:r>
              <a:rPr lang="en-US"/>
              <a:t>03</a:t>
            </a:r>
          </a:p>
        </p:txBody>
      </p:sp>
      <p:sp>
        <p:nvSpPr>
          <p:cNvPr id="32" name="Text Placeholder 13">
            <a:extLst>
              <a:ext uri="{FF2B5EF4-FFF2-40B4-BE49-F238E27FC236}">
                <a16:creationId xmlns:a16="http://schemas.microsoft.com/office/drawing/2014/main" id="{439068FE-40D5-2847-9308-D74660151EBF}"/>
              </a:ext>
            </a:extLst>
          </p:cNvPr>
          <p:cNvSpPr>
            <a:spLocks noGrp="1"/>
          </p:cNvSpPr>
          <p:nvPr>
            <p:ph type="body" sz="quarter" idx="24" hasCustomPrompt="1"/>
          </p:nvPr>
        </p:nvSpPr>
        <p:spPr>
          <a:xfrm>
            <a:off x="7252457" y="4335552"/>
            <a:ext cx="1897628" cy="273318"/>
          </a:xfrm>
          <a:prstGeom prst="rect">
            <a:avLst/>
          </a:prstGeom>
        </p:spPr>
        <p:txBody>
          <a:bodyPr>
            <a:normAutofit/>
          </a:bodyPr>
          <a:lstStyle>
            <a:lvl1pPr marL="0" indent="0" algn="ctr">
              <a:buNone/>
              <a:defRPr sz="1300" b="1" i="0">
                <a:solidFill>
                  <a:srgbClr val="EE3353"/>
                </a:solidFill>
                <a:latin typeface="Century Gothic" panose="020B0502020202020204" pitchFamily="34" charset="0"/>
              </a:defRPr>
            </a:lvl1pPr>
          </a:lstStyle>
          <a:p>
            <a:pPr lvl="0"/>
            <a:r>
              <a:rPr lang="en-US"/>
              <a:t>Subheader</a:t>
            </a:r>
          </a:p>
        </p:txBody>
      </p:sp>
      <p:sp>
        <p:nvSpPr>
          <p:cNvPr id="33" name="Text Placeholder 17">
            <a:extLst>
              <a:ext uri="{FF2B5EF4-FFF2-40B4-BE49-F238E27FC236}">
                <a16:creationId xmlns:a16="http://schemas.microsoft.com/office/drawing/2014/main" id="{73D0E173-5DDB-5D4B-AB5C-35E8C86D752A}"/>
              </a:ext>
            </a:extLst>
          </p:cNvPr>
          <p:cNvSpPr>
            <a:spLocks noGrp="1"/>
          </p:cNvSpPr>
          <p:nvPr>
            <p:ph type="body" sz="quarter" idx="25"/>
          </p:nvPr>
        </p:nvSpPr>
        <p:spPr>
          <a:xfrm>
            <a:off x="7252458" y="4661416"/>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4" name="Oval 33">
            <a:extLst>
              <a:ext uri="{FF2B5EF4-FFF2-40B4-BE49-F238E27FC236}">
                <a16:creationId xmlns:a16="http://schemas.microsoft.com/office/drawing/2014/main" id="{20D54F34-E506-0948-A36D-469E756C3153}"/>
              </a:ext>
            </a:extLst>
          </p:cNvPr>
          <p:cNvSpPr/>
          <p:nvPr userDrawn="1"/>
        </p:nvSpPr>
        <p:spPr>
          <a:xfrm>
            <a:off x="7817813" y="3212690"/>
            <a:ext cx="766916" cy="766916"/>
          </a:xfrm>
          <a:prstGeom prst="ellipse">
            <a:avLst/>
          </a:prstGeom>
          <a:solidFill>
            <a:srgbClr val="EE3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14">
            <a:extLst>
              <a:ext uri="{FF2B5EF4-FFF2-40B4-BE49-F238E27FC236}">
                <a16:creationId xmlns:a16="http://schemas.microsoft.com/office/drawing/2014/main" id="{C69C1089-D46A-BE4A-996C-253D8FA50A19}"/>
              </a:ext>
            </a:extLst>
          </p:cNvPr>
          <p:cNvSpPr>
            <a:spLocks noGrp="1"/>
          </p:cNvSpPr>
          <p:nvPr>
            <p:ph type="body" sz="quarter" idx="26" hasCustomPrompt="1"/>
          </p:nvPr>
        </p:nvSpPr>
        <p:spPr>
          <a:xfrm>
            <a:off x="7817890" y="3381812"/>
            <a:ext cx="766762" cy="471488"/>
          </a:xfrm>
          <a:prstGeom prst="rect">
            <a:avLst/>
          </a:prstGeom>
        </p:spPr>
        <p:txBody>
          <a:bodyPr anchor="ctr">
            <a:normAutofit/>
          </a:bodyPr>
          <a:lstStyle>
            <a:lvl1pPr marL="0" indent="0" algn="ctr">
              <a:buNone/>
              <a:defRPr sz="2400">
                <a:solidFill>
                  <a:srgbClr val="F6CA15"/>
                </a:solidFill>
              </a:defRPr>
            </a:lvl1pPr>
          </a:lstStyle>
          <a:p>
            <a:pPr lvl="0"/>
            <a:r>
              <a:rPr lang="en-US"/>
              <a:t>04</a:t>
            </a:r>
          </a:p>
        </p:txBody>
      </p:sp>
      <p:sp>
        <p:nvSpPr>
          <p:cNvPr id="36" name="Text Placeholder 13">
            <a:extLst>
              <a:ext uri="{FF2B5EF4-FFF2-40B4-BE49-F238E27FC236}">
                <a16:creationId xmlns:a16="http://schemas.microsoft.com/office/drawing/2014/main" id="{B199F93D-EFB8-0642-BE62-76C8174FD61E}"/>
              </a:ext>
            </a:extLst>
          </p:cNvPr>
          <p:cNvSpPr>
            <a:spLocks noGrp="1"/>
          </p:cNvSpPr>
          <p:nvPr>
            <p:ph type="body" sz="quarter" idx="27" hasCustomPrompt="1"/>
          </p:nvPr>
        </p:nvSpPr>
        <p:spPr>
          <a:xfrm>
            <a:off x="9370763" y="4328178"/>
            <a:ext cx="1897628" cy="273318"/>
          </a:xfrm>
          <a:prstGeom prst="rect">
            <a:avLst/>
          </a:prstGeom>
        </p:spPr>
        <p:txBody>
          <a:bodyPr>
            <a:normAutofit/>
          </a:bodyPr>
          <a:lstStyle>
            <a:lvl1pPr marL="0" indent="0" algn="ctr">
              <a:buNone/>
              <a:defRPr sz="1300" b="1" i="0">
                <a:solidFill>
                  <a:srgbClr val="EE3353"/>
                </a:solidFill>
                <a:latin typeface="Century Gothic" panose="020B0502020202020204" pitchFamily="34" charset="0"/>
              </a:defRPr>
            </a:lvl1pPr>
          </a:lstStyle>
          <a:p>
            <a:pPr lvl="0"/>
            <a:r>
              <a:rPr lang="en-US"/>
              <a:t>Subheader</a:t>
            </a:r>
          </a:p>
        </p:txBody>
      </p:sp>
      <p:sp>
        <p:nvSpPr>
          <p:cNvPr id="37" name="Text Placeholder 17">
            <a:extLst>
              <a:ext uri="{FF2B5EF4-FFF2-40B4-BE49-F238E27FC236}">
                <a16:creationId xmlns:a16="http://schemas.microsoft.com/office/drawing/2014/main" id="{4465E9EC-DAE9-2248-97A8-16B6C04EA226}"/>
              </a:ext>
            </a:extLst>
          </p:cNvPr>
          <p:cNvSpPr>
            <a:spLocks noGrp="1"/>
          </p:cNvSpPr>
          <p:nvPr>
            <p:ph type="body" sz="quarter" idx="28"/>
          </p:nvPr>
        </p:nvSpPr>
        <p:spPr>
          <a:xfrm>
            <a:off x="9370764" y="4654042"/>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8" name="Oval 37">
            <a:extLst>
              <a:ext uri="{FF2B5EF4-FFF2-40B4-BE49-F238E27FC236}">
                <a16:creationId xmlns:a16="http://schemas.microsoft.com/office/drawing/2014/main" id="{C3CF1362-0792-8446-9833-B210A7D8F31B}"/>
              </a:ext>
            </a:extLst>
          </p:cNvPr>
          <p:cNvSpPr/>
          <p:nvPr userDrawn="1"/>
        </p:nvSpPr>
        <p:spPr>
          <a:xfrm>
            <a:off x="9936119" y="3205316"/>
            <a:ext cx="766916" cy="766916"/>
          </a:xfrm>
          <a:prstGeom prst="ellipse">
            <a:avLst/>
          </a:prstGeom>
          <a:solidFill>
            <a:srgbClr val="EE3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14">
            <a:extLst>
              <a:ext uri="{FF2B5EF4-FFF2-40B4-BE49-F238E27FC236}">
                <a16:creationId xmlns:a16="http://schemas.microsoft.com/office/drawing/2014/main" id="{61C500A6-E987-C149-A5C8-7C078B8CC153}"/>
              </a:ext>
            </a:extLst>
          </p:cNvPr>
          <p:cNvSpPr>
            <a:spLocks noGrp="1"/>
          </p:cNvSpPr>
          <p:nvPr>
            <p:ph type="body" sz="quarter" idx="29" hasCustomPrompt="1"/>
          </p:nvPr>
        </p:nvSpPr>
        <p:spPr>
          <a:xfrm>
            <a:off x="9936196" y="3374438"/>
            <a:ext cx="766762" cy="471488"/>
          </a:xfrm>
          <a:prstGeom prst="rect">
            <a:avLst/>
          </a:prstGeom>
        </p:spPr>
        <p:txBody>
          <a:bodyPr anchor="ctr">
            <a:normAutofit/>
          </a:bodyPr>
          <a:lstStyle>
            <a:lvl1pPr marL="0" indent="0" algn="ctr">
              <a:buNone/>
              <a:defRPr sz="2400">
                <a:solidFill>
                  <a:srgbClr val="F6CA15"/>
                </a:solidFill>
              </a:defRPr>
            </a:lvl1pPr>
          </a:lstStyle>
          <a:p>
            <a:pPr lvl="0"/>
            <a:r>
              <a:rPr lang="en-US"/>
              <a:t>05</a:t>
            </a:r>
          </a:p>
        </p:txBody>
      </p:sp>
      <p:pic>
        <p:nvPicPr>
          <p:cNvPr id="41" name="Graphic 40">
            <a:extLst>
              <a:ext uri="{FF2B5EF4-FFF2-40B4-BE49-F238E27FC236}">
                <a16:creationId xmlns:a16="http://schemas.microsoft.com/office/drawing/2014/main" id="{2CB853F4-6CB7-B144-A458-71DED98621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9701" y="3448319"/>
            <a:ext cx="255384" cy="255384"/>
          </a:xfrm>
          <a:prstGeom prst="rect">
            <a:avLst/>
          </a:prstGeom>
        </p:spPr>
      </p:pic>
      <p:pic>
        <p:nvPicPr>
          <p:cNvPr id="42" name="Graphic 41">
            <a:extLst>
              <a:ext uri="{FF2B5EF4-FFF2-40B4-BE49-F238E27FC236}">
                <a16:creationId xmlns:a16="http://schemas.microsoft.com/office/drawing/2014/main" id="{D39C1BB2-3DBD-C740-AE08-FC4754B85C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3433" y="3448319"/>
            <a:ext cx="255384" cy="255384"/>
          </a:xfrm>
          <a:prstGeom prst="rect">
            <a:avLst/>
          </a:prstGeom>
        </p:spPr>
      </p:pic>
      <p:pic>
        <p:nvPicPr>
          <p:cNvPr id="43" name="Graphic 42">
            <a:extLst>
              <a:ext uri="{FF2B5EF4-FFF2-40B4-BE49-F238E27FC236}">
                <a16:creationId xmlns:a16="http://schemas.microsoft.com/office/drawing/2014/main" id="{DB03AD60-19C9-CF48-A008-23E8807E1E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53662" y="3448319"/>
            <a:ext cx="255384" cy="255384"/>
          </a:xfrm>
          <a:prstGeom prst="rect">
            <a:avLst/>
          </a:prstGeom>
        </p:spPr>
      </p:pic>
      <p:pic>
        <p:nvPicPr>
          <p:cNvPr id="44" name="Graphic 43">
            <a:extLst>
              <a:ext uri="{FF2B5EF4-FFF2-40B4-BE49-F238E27FC236}">
                <a16:creationId xmlns:a16="http://schemas.microsoft.com/office/drawing/2014/main" id="{4CDA9BF1-DAC3-F94C-BBE1-106F3A0B96A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32732" y="3462239"/>
            <a:ext cx="255384" cy="255384"/>
          </a:xfrm>
          <a:prstGeom prst="rect">
            <a:avLst/>
          </a:prstGeom>
        </p:spPr>
      </p:pic>
      <p:sp>
        <p:nvSpPr>
          <p:cNvPr id="45" name="Slide Number Placeholder 4">
            <a:extLst>
              <a:ext uri="{FF2B5EF4-FFF2-40B4-BE49-F238E27FC236}">
                <a16:creationId xmlns:a16="http://schemas.microsoft.com/office/drawing/2014/main" id="{64AF09E2-727C-6B41-A603-7EE8C2E302AF}"/>
              </a:ext>
            </a:extLst>
          </p:cNvPr>
          <p:cNvSpPr>
            <a:spLocks noGrp="1"/>
          </p:cNvSpPr>
          <p:nvPr>
            <p:ph type="sldNum" sz="quarter" idx="12"/>
          </p:nvPr>
        </p:nvSpPr>
        <p:spPr>
          <a:xfrm>
            <a:off x="9151374" y="6474334"/>
            <a:ext cx="2743200" cy="365125"/>
          </a:xfrm>
        </p:spPr>
        <p:txBody>
          <a:bodyPr/>
          <a:lstStyle/>
          <a:p>
            <a:fld id="{0A7ED016-38C9-284D-A280-B4B6BC3963EC}" type="slidenum">
              <a:rPr lang="en-US" smtClean="0"/>
              <a:t>‹#›</a:t>
            </a:fld>
            <a:endParaRPr lang="en-US"/>
          </a:p>
        </p:txBody>
      </p:sp>
      <p:pic>
        <p:nvPicPr>
          <p:cNvPr id="46" name="Picture 45">
            <a:extLst>
              <a:ext uri="{FF2B5EF4-FFF2-40B4-BE49-F238E27FC236}">
                <a16:creationId xmlns:a16="http://schemas.microsoft.com/office/drawing/2014/main" id="{9DD27483-35E8-334C-8ED0-C313C8E2EF2A}"/>
              </a:ext>
            </a:extLst>
          </p:cNvPr>
          <p:cNvPicPr>
            <a:picLocks noChangeAspect="1"/>
          </p:cNvPicPr>
          <p:nvPr userDrawn="1"/>
        </p:nvPicPr>
        <p:blipFill>
          <a:blip r:embed="rId5"/>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1478550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E68AE9-5A6D-5F4C-A287-63934D5F0AE0}"/>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B1AE614F-B5C4-E549-934B-ECFA1F795891}"/>
              </a:ext>
            </a:extLst>
          </p:cNvPr>
          <p:cNvSpPr>
            <a:spLocks noGrp="1"/>
          </p:cNvSpPr>
          <p:nvPr>
            <p:ph type="title"/>
          </p:nvPr>
        </p:nvSpPr>
        <p:spPr>
          <a:xfrm>
            <a:off x="2220686" y="3018555"/>
            <a:ext cx="7794172" cy="687061"/>
          </a:xfrm>
        </p:spPr>
        <p:txBody>
          <a:bodyPr>
            <a:normAutofit/>
          </a:bodyPr>
          <a:lstStyle>
            <a:lvl1pPr algn="ctr">
              <a:defRPr sz="3600" b="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4A4652C3-79C6-8847-980F-9638AC7FB646}"/>
              </a:ext>
            </a:extLst>
          </p:cNvPr>
          <p:cNvSpPr>
            <a:spLocks noGrp="1"/>
          </p:cNvSpPr>
          <p:nvPr>
            <p:ph type="subTitle" idx="1"/>
          </p:nvPr>
        </p:nvSpPr>
        <p:spPr>
          <a:xfrm>
            <a:off x="2220686" y="3728160"/>
            <a:ext cx="7794172" cy="326297"/>
          </a:xfrm>
          <a:prstGeom prst="rect">
            <a:avLst/>
          </a:prstGeom>
        </p:spPr>
        <p:txBody>
          <a:bodyPr>
            <a:normAutofit/>
          </a:bodyPr>
          <a:lstStyle>
            <a:lvl1pPr marL="0" indent="0" algn="ctr">
              <a:buNone/>
              <a:defRPr sz="2000">
                <a:solidFill>
                  <a:srgbClr val="FDF3C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2983DD8-664A-B54A-B916-8C0F4C2671FA}"/>
              </a:ext>
            </a:extLst>
          </p:cNvPr>
          <p:cNvPicPr>
            <a:picLocks noChangeAspect="1"/>
          </p:cNvPicPr>
          <p:nvPr userDrawn="1"/>
        </p:nvPicPr>
        <p:blipFill>
          <a:blip r:embed="rId3"/>
          <a:stretch>
            <a:fillRect/>
          </a:stretch>
        </p:blipFill>
        <p:spPr>
          <a:xfrm>
            <a:off x="5518008" y="824603"/>
            <a:ext cx="1199528" cy="967361"/>
          </a:xfrm>
          <a:prstGeom prst="rect">
            <a:avLst/>
          </a:prstGeom>
        </p:spPr>
      </p:pic>
    </p:spTree>
    <p:extLst>
      <p:ext uri="{BB962C8B-B14F-4D97-AF65-F5344CB8AC3E}">
        <p14:creationId xmlns:p14="http://schemas.microsoft.com/office/powerpoint/2010/main" val="9791224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Title &amp; Bullets">
    <p:spTree>
      <p:nvGrpSpPr>
        <p:cNvPr id="1" name=""/>
        <p:cNvGrpSpPr/>
        <p:nvPr/>
      </p:nvGrpSpPr>
      <p:grpSpPr>
        <a:xfrm>
          <a:off x="0" y="0"/>
          <a:ext cx="0" cy="0"/>
          <a:chOff x="0" y="0"/>
          <a:chExt cx="0" cy="0"/>
        </a:xfrm>
      </p:grpSpPr>
      <p:pic>
        <p:nvPicPr>
          <p:cNvPr id="5" name="Footer.png"/>
          <p:cNvPicPr>
            <a:picLocks noChangeAspect="1"/>
          </p:cNvPicPr>
          <p:nvPr userDrawn="1"/>
        </p:nvPicPr>
        <p:blipFill rotWithShape="1">
          <a:blip r:embed="rId2"/>
          <a:srcRect t="87752"/>
          <a:stretch/>
        </p:blipFill>
        <p:spPr>
          <a:xfrm>
            <a:off x="0" y="6018028"/>
            <a:ext cx="12192000" cy="839972"/>
          </a:xfrm>
          <a:prstGeom prst="rect">
            <a:avLst/>
          </a:prstGeom>
          <a:ln w="12700">
            <a:miter lim="400000"/>
          </a:ln>
        </p:spPr>
      </p:pic>
      <p:sp>
        <p:nvSpPr>
          <p:cNvPr id="6" name="Shape 68"/>
          <p:cNvSpPr>
            <a:spLocks noGrp="1"/>
          </p:cNvSpPr>
          <p:nvPr>
            <p:ph type="sldNum" sz="quarter" idx="2"/>
          </p:nvPr>
        </p:nvSpPr>
        <p:spPr>
          <a:xfrm>
            <a:off x="5847832" y="6543040"/>
            <a:ext cx="222016" cy="205185"/>
          </a:xfrm>
          <a:prstGeom prst="rect">
            <a:avLst/>
          </a:prstGeom>
        </p:spPr>
        <p:txBody>
          <a:bodyPr anchor="t"/>
          <a:lstStyle>
            <a:lvl1pPr algn="ctr">
              <a:defRPr sz="1000" b="1" i="0">
                <a:solidFill>
                  <a:schemeClr val="bg1"/>
                </a:solidFill>
                <a:latin typeface="Euclid Flex" charset="0"/>
                <a:ea typeface="Euclid Flex" charset="0"/>
                <a:cs typeface="Euclid Flex" charset="0"/>
              </a:defRPr>
            </a:lvl1pPr>
          </a:lstStyle>
          <a:p>
            <a:fld id="{86CB4B4D-7CA3-9044-876B-883B54F8677D}" type="slidenum">
              <a:rPr lang="uk-UA" smtClean="0"/>
              <a:pPr/>
              <a:t>‹#›</a:t>
            </a:fld>
            <a:endParaRPr lang="uk-UA"/>
          </a:p>
        </p:txBody>
      </p:sp>
      <p:sp>
        <p:nvSpPr>
          <p:cNvPr id="7" name="Text Placeholder 4"/>
          <p:cNvSpPr>
            <a:spLocks noGrp="1"/>
          </p:cNvSpPr>
          <p:nvPr>
            <p:ph type="body" sz="quarter" idx="14" hasCustomPrompt="1"/>
          </p:nvPr>
        </p:nvSpPr>
        <p:spPr>
          <a:xfrm>
            <a:off x="8408894" y="6540500"/>
            <a:ext cx="3508786" cy="317500"/>
          </a:xfrm>
        </p:spPr>
        <p:txBody>
          <a:bodyPr anchor="t">
            <a:normAutofit/>
          </a:bodyPr>
          <a:lstStyle>
            <a:lvl1pPr marL="0" indent="0" algn="r">
              <a:buNone/>
              <a:defRPr sz="1000">
                <a:solidFill>
                  <a:schemeClr val="bg1"/>
                </a:solidFill>
                <a:latin typeface="Euclid Flex" charset="0"/>
                <a:ea typeface="Euclid Flex" charset="0"/>
                <a:cs typeface="Euclid Flex" charset="0"/>
              </a:defRPr>
            </a:lvl1pPr>
          </a:lstStyle>
          <a:p>
            <a:pPr lvl="0"/>
            <a:r>
              <a:rPr lang="de-DE"/>
              <a:t>© </a:t>
            </a:r>
            <a:r>
              <a:rPr lang="en-US"/>
              <a:t>2022 AVIXA</a:t>
            </a:r>
          </a:p>
        </p:txBody>
      </p:sp>
      <p:sp>
        <p:nvSpPr>
          <p:cNvPr id="8" name="Shape 66"/>
          <p:cNvSpPr>
            <a:spLocks noGrp="1"/>
          </p:cNvSpPr>
          <p:nvPr>
            <p:ph type="title" hasCustomPrompt="1"/>
          </p:nvPr>
        </p:nvSpPr>
        <p:spPr>
          <a:xfrm>
            <a:off x="468947" y="412437"/>
            <a:ext cx="11250613" cy="961809"/>
          </a:xfrm>
          <a:prstGeom prst="rect">
            <a:avLst/>
          </a:prstGeom>
        </p:spPr>
        <p:txBody>
          <a:bodyPr anchor="t">
            <a:normAutofit/>
          </a:bodyPr>
          <a:lstStyle>
            <a:lvl1pPr algn="l">
              <a:defRPr sz="3750" b="1" i="0">
                <a:latin typeface="Euclid Flex" charset="0"/>
                <a:ea typeface="Euclid Flex" charset="0"/>
                <a:cs typeface="Euclid Flex" charset="0"/>
              </a:defRPr>
            </a:lvl1pPr>
          </a:lstStyle>
          <a:p>
            <a:r>
              <a:rPr lang="en-US"/>
              <a:t>SAMPLE TITLE TEXT</a:t>
            </a:r>
            <a:endParaRPr/>
          </a:p>
        </p:txBody>
      </p:sp>
      <p:sp>
        <p:nvSpPr>
          <p:cNvPr id="9" name="Shape 67"/>
          <p:cNvSpPr>
            <a:spLocks noGrp="1"/>
          </p:cNvSpPr>
          <p:nvPr>
            <p:ph type="body" sz="half" idx="1"/>
          </p:nvPr>
        </p:nvSpPr>
        <p:spPr>
          <a:xfrm>
            <a:off x="468947" y="1619250"/>
            <a:ext cx="11250613" cy="4278630"/>
          </a:xfrm>
          <a:prstGeom prst="rect">
            <a:avLst/>
          </a:prstGeom>
        </p:spPr>
        <p:txBody>
          <a:bodyPr anchor="t">
            <a:normAutofit/>
          </a:bodyPr>
          <a:lstStyle>
            <a:lvl1pPr marL="279400" indent="-279400">
              <a:spcBef>
                <a:spcPts val="2250"/>
              </a:spcBef>
              <a:defRPr sz="2500">
                <a:latin typeface="Apercu Pro" charset="0"/>
                <a:ea typeface="Apercu Pro" charset="0"/>
                <a:cs typeface="Apercu Pro" charset="0"/>
              </a:defRPr>
            </a:lvl1pPr>
            <a:lvl2pPr marL="558800" indent="-279400">
              <a:spcBef>
                <a:spcPts val="2250"/>
              </a:spcBef>
              <a:defRPr sz="2250">
                <a:latin typeface="Apercu Pro" charset="0"/>
                <a:ea typeface="Apercu Pro" charset="0"/>
                <a:cs typeface="Apercu Pro" charset="0"/>
              </a:defRPr>
            </a:lvl2pPr>
            <a:lvl3pPr marL="838200" indent="-279400">
              <a:spcBef>
                <a:spcPts val="2250"/>
              </a:spcBef>
              <a:defRPr sz="2000">
                <a:latin typeface="Apercu Pro" charset="0"/>
                <a:ea typeface="Apercu Pro" charset="0"/>
                <a:cs typeface="Apercu Pro" charset="0"/>
              </a:defRPr>
            </a:lvl3pPr>
            <a:lvl4pPr marL="1117600" indent="-279400">
              <a:spcBef>
                <a:spcPts val="2250"/>
              </a:spcBef>
              <a:defRPr sz="1750">
                <a:latin typeface="Apercu Pro" charset="0"/>
                <a:ea typeface="Apercu Pro" charset="0"/>
                <a:cs typeface="Apercu Pro" charset="0"/>
              </a:defRPr>
            </a:lvl4pPr>
            <a:lvl5pPr marL="1397000" indent="-279400">
              <a:spcBef>
                <a:spcPts val="2250"/>
              </a:spcBef>
              <a:defRPr sz="1500">
                <a:latin typeface="Apercu Pro" charset="0"/>
                <a:ea typeface="Apercu Pro" charset="0"/>
                <a:cs typeface="Apercu Pro" charset="0"/>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17008914"/>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mp; Content - Chart/Table/Graph">
    <p:spTree>
      <p:nvGrpSpPr>
        <p:cNvPr id="1" name=""/>
        <p:cNvGrpSpPr/>
        <p:nvPr/>
      </p:nvGrpSpPr>
      <p:grpSpPr>
        <a:xfrm>
          <a:off x="0" y="0"/>
          <a:ext cx="0" cy="0"/>
          <a:chOff x="0" y="0"/>
          <a:chExt cx="0" cy="0"/>
        </a:xfrm>
      </p:grpSpPr>
      <p:pic>
        <p:nvPicPr>
          <p:cNvPr id="5" name="Footer.png"/>
          <p:cNvPicPr>
            <a:picLocks noChangeAspect="1"/>
          </p:cNvPicPr>
          <p:nvPr userDrawn="1"/>
        </p:nvPicPr>
        <p:blipFill rotWithShape="1">
          <a:blip r:embed="rId2"/>
          <a:srcRect t="87752"/>
          <a:stretch/>
        </p:blipFill>
        <p:spPr>
          <a:xfrm>
            <a:off x="0" y="6018028"/>
            <a:ext cx="12192000" cy="839972"/>
          </a:xfrm>
          <a:prstGeom prst="rect">
            <a:avLst/>
          </a:prstGeom>
          <a:ln w="12700">
            <a:miter lim="400000"/>
          </a:ln>
        </p:spPr>
      </p:pic>
      <p:sp>
        <p:nvSpPr>
          <p:cNvPr id="6" name="Shape 68"/>
          <p:cNvSpPr>
            <a:spLocks noGrp="1"/>
          </p:cNvSpPr>
          <p:nvPr>
            <p:ph type="sldNum" sz="quarter" idx="2"/>
          </p:nvPr>
        </p:nvSpPr>
        <p:spPr>
          <a:xfrm>
            <a:off x="5847832" y="6543040"/>
            <a:ext cx="222016" cy="205185"/>
          </a:xfrm>
          <a:prstGeom prst="rect">
            <a:avLst/>
          </a:prstGeom>
        </p:spPr>
        <p:txBody>
          <a:bodyPr anchor="t"/>
          <a:lstStyle>
            <a:lvl1pPr algn="ctr">
              <a:defRPr sz="1000" b="1" i="0">
                <a:solidFill>
                  <a:schemeClr val="bg1"/>
                </a:solidFill>
                <a:latin typeface="Euclid Flex" charset="0"/>
                <a:ea typeface="Euclid Flex" charset="0"/>
                <a:cs typeface="Euclid Flex" charset="0"/>
              </a:defRPr>
            </a:lvl1pPr>
          </a:lstStyle>
          <a:p>
            <a:fld id="{86CB4B4D-7CA3-9044-876B-883B54F8677D}" type="slidenum">
              <a:rPr lang="uk-UA" smtClean="0"/>
              <a:pPr/>
              <a:t>‹#›</a:t>
            </a:fld>
            <a:endParaRPr lang="uk-UA"/>
          </a:p>
        </p:txBody>
      </p:sp>
      <p:sp>
        <p:nvSpPr>
          <p:cNvPr id="7" name="Text Placeholder 4"/>
          <p:cNvSpPr>
            <a:spLocks noGrp="1"/>
          </p:cNvSpPr>
          <p:nvPr>
            <p:ph type="body" sz="quarter" idx="14" hasCustomPrompt="1"/>
          </p:nvPr>
        </p:nvSpPr>
        <p:spPr>
          <a:xfrm>
            <a:off x="8408894" y="6540500"/>
            <a:ext cx="3508786" cy="317500"/>
          </a:xfrm>
        </p:spPr>
        <p:txBody>
          <a:bodyPr anchor="t">
            <a:normAutofit/>
          </a:bodyPr>
          <a:lstStyle>
            <a:lvl1pPr marL="0" indent="0" algn="r">
              <a:buNone/>
              <a:defRPr sz="1000">
                <a:solidFill>
                  <a:schemeClr val="bg1"/>
                </a:solidFill>
                <a:latin typeface="Euclid Flex" charset="0"/>
                <a:ea typeface="Euclid Flex" charset="0"/>
                <a:cs typeface="Euclid Flex" charset="0"/>
              </a:defRPr>
            </a:lvl1pPr>
          </a:lstStyle>
          <a:p>
            <a:pPr lvl="0"/>
            <a:r>
              <a:rPr lang="de-DE"/>
              <a:t>© </a:t>
            </a:r>
            <a:r>
              <a:rPr lang="en-US"/>
              <a:t>2023 AVIXA</a:t>
            </a:r>
          </a:p>
        </p:txBody>
      </p:sp>
      <p:sp>
        <p:nvSpPr>
          <p:cNvPr id="8" name="Shape 66"/>
          <p:cNvSpPr>
            <a:spLocks noGrp="1"/>
          </p:cNvSpPr>
          <p:nvPr>
            <p:ph type="title" hasCustomPrompt="1"/>
          </p:nvPr>
        </p:nvSpPr>
        <p:spPr>
          <a:xfrm>
            <a:off x="468947" y="412437"/>
            <a:ext cx="11250613" cy="961809"/>
          </a:xfrm>
          <a:prstGeom prst="rect">
            <a:avLst/>
          </a:prstGeom>
        </p:spPr>
        <p:txBody>
          <a:bodyPr anchor="t">
            <a:normAutofit/>
          </a:bodyPr>
          <a:lstStyle>
            <a:lvl1pPr algn="l">
              <a:defRPr sz="3750" b="1" i="0">
                <a:latin typeface="Euclid Flex" charset="0"/>
                <a:ea typeface="Euclid Flex" charset="0"/>
                <a:cs typeface="Euclid Flex" charset="0"/>
              </a:defRPr>
            </a:lvl1pPr>
          </a:lstStyle>
          <a:p>
            <a:r>
              <a:rPr lang="en-US"/>
              <a:t>SAMPLE TITLE TEXT</a:t>
            </a:r>
            <a:endParaRPr/>
          </a:p>
        </p:txBody>
      </p:sp>
      <p:sp>
        <p:nvSpPr>
          <p:cNvPr id="12" name="Content Placeholder 11"/>
          <p:cNvSpPr>
            <a:spLocks noGrp="1"/>
          </p:cNvSpPr>
          <p:nvPr>
            <p:ph sz="quarter" idx="15" hasCustomPrompt="1"/>
          </p:nvPr>
        </p:nvSpPr>
        <p:spPr>
          <a:xfrm>
            <a:off x="469107" y="1625600"/>
            <a:ext cx="11250613" cy="4191000"/>
          </a:xfrm>
        </p:spPr>
        <p:txBody>
          <a:bodyPr anchor="t" anchorCtr="0"/>
          <a:lstStyle>
            <a:lvl1pPr>
              <a:defRPr b="0" i="0" baseline="0">
                <a:latin typeface="Apercu Pro" charset="0"/>
                <a:ea typeface="Apercu Pro" charset="0"/>
                <a:cs typeface="Apercu Pro" charset="0"/>
              </a:defRPr>
            </a:lvl1pPr>
          </a:lstStyle>
          <a:p>
            <a:pPr lvl="0"/>
            <a:r>
              <a:rPr lang="en-US"/>
              <a:t>Click to add content </a:t>
            </a:r>
            <a:r>
              <a:rPr lang="mr-IN"/>
              <a:t>–</a:t>
            </a:r>
            <a:r>
              <a:rPr lang="en-US"/>
              <a:t> chart/table/graph</a:t>
            </a:r>
          </a:p>
        </p:txBody>
      </p:sp>
    </p:spTree>
    <p:extLst>
      <p:ext uri="{BB962C8B-B14F-4D97-AF65-F5344CB8AC3E}">
        <p14:creationId xmlns:p14="http://schemas.microsoft.com/office/powerpoint/2010/main" val="55615453"/>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ontent - Chart/Table/Graph">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0" y="0"/>
            <a:ext cx="12192000" cy="6858000"/>
          </a:xfrm>
        </p:spPr>
        <p:txBody>
          <a:bodyPr anchor="t" anchorCtr="0"/>
          <a:lstStyle>
            <a:lvl1pPr>
              <a:defRPr b="0" i="0" baseline="0">
                <a:latin typeface="Apercu Pro" charset="0"/>
                <a:ea typeface="Apercu Pro" charset="0"/>
                <a:cs typeface="Apercu Pro" charset="0"/>
              </a:defRPr>
            </a:lvl1pPr>
          </a:lstStyle>
          <a:p>
            <a:pPr marL="317500" marR="0" lvl="0" indent="-317500" algn="l" defTabSz="412750" rtl="0" eaLnBrk="1" fontAlgn="auto" latinLnBrk="0" hangingPunct="1">
              <a:lnSpc>
                <a:spcPct val="100000"/>
              </a:lnSpc>
              <a:spcBef>
                <a:spcPts val="2950"/>
              </a:spcBef>
              <a:spcAft>
                <a:spcPts val="0"/>
              </a:spcAft>
              <a:buClrTx/>
              <a:buSzPct val="75000"/>
              <a:buFontTx/>
              <a:buNone/>
              <a:tabLst/>
              <a:defRPr/>
            </a:pPr>
            <a:r>
              <a:rPr lang="en-US"/>
              <a:t>Optional Full Width Content Slide </a:t>
            </a:r>
            <a:r>
              <a:rPr lang="mr-IN"/>
              <a:t>–</a:t>
            </a:r>
            <a:r>
              <a:rPr lang="en-US"/>
              <a:t> Click to add chart/table/graph</a:t>
            </a:r>
          </a:p>
        </p:txBody>
      </p:sp>
      <p:sp>
        <p:nvSpPr>
          <p:cNvPr id="23" name="Shape 23"/>
          <p:cNvSpPr>
            <a:spLocks noGrp="1"/>
          </p:cNvSpPr>
          <p:nvPr>
            <p:ph type="sldNum" sz="quarter" idx="2"/>
          </p:nvPr>
        </p:nvSpPr>
        <p:spPr>
          <a:xfrm>
            <a:off x="5981817" y="6540500"/>
            <a:ext cx="222016" cy="205185"/>
          </a:xfrm>
          <a:prstGeom prst="rect">
            <a:avLst/>
          </a:prstGeom>
        </p:spPr>
        <p:txBody>
          <a:bodyPr/>
          <a:lstStyle>
            <a:lvl1pPr>
              <a:defRPr b="0">
                <a:solidFill>
                  <a:schemeClr val="tx2"/>
                </a:solidFill>
              </a:defRPr>
            </a:lvl1pPr>
          </a:lstStyle>
          <a:p>
            <a:fld id="{BD56B931-8A19-4B62-85D5-851112719F38}" type="slidenum">
              <a:rPr lang="en-US" smtClean="0"/>
              <a:pPr/>
              <a:t>‹#›</a:t>
            </a:fld>
            <a:endParaRPr lang="en-US"/>
          </a:p>
        </p:txBody>
      </p:sp>
    </p:spTree>
    <p:extLst>
      <p:ext uri="{BB962C8B-B14F-4D97-AF65-F5344CB8AC3E}">
        <p14:creationId xmlns:p14="http://schemas.microsoft.com/office/powerpoint/2010/main" val="3128955758"/>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DDBE8-9B8A-DC4B-8319-9913BED7F0B8}"/>
              </a:ext>
            </a:extLst>
          </p:cNvPr>
          <p:cNvSpPr>
            <a:spLocks noGrp="1"/>
          </p:cNvSpPr>
          <p:nvPr>
            <p:ph type="ctrTitle"/>
          </p:nvPr>
        </p:nvSpPr>
        <p:spPr>
          <a:xfrm>
            <a:off x="707571" y="3298370"/>
            <a:ext cx="5758543" cy="1681163"/>
          </a:xfrm>
        </p:spPr>
        <p:txBody>
          <a:bodyPr anchor="b">
            <a:normAutofit/>
          </a:bodyPr>
          <a:lstStyle>
            <a:lvl1pPr algn="l">
              <a:defRPr sz="4800">
                <a:solidFill>
                  <a:schemeClr val="bg1"/>
                </a:solidFill>
                <a:latin typeface="Century Gothic" panose="020B0502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9FE78C8-44C1-3348-B4ED-DA52B56B843A}"/>
              </a:ext>
            </a:extLst>
          </p:cNvPr>
          <p:cNvSpPr>
            <a:spLocks noGrp="1"/>
          </p:cNvSpPr>
          <p:nvPr>
            <p:ph type="subTitle" idx="1"/>
          </p:nvPr>
        </p:nvSpPr>
        <p:spPr>
          <a:xfrm>
            <a:off x="707571" y="5388428"/>
            <a:ext cx="5758543" cy="899659"/>
          </a:xfrm>
        </p:spPr>
        <p:txBody>
          <a:bodyPr/>
          <a:lstStyle>
            <a:lvl1pPr marL="0" indent="0" algn="l">
              <a:buNone/>
              <a:defRPr sz="240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5" name="Picture Placeholder 24">
            <a:extLst>
              <a:ext uri="{FF2B5EF4-FFF2-40B4-BE49-F238E27FC236}">
                <a16:creationId xmlns:a16="http://schemas.microsoft.com/office/drawing/2014/main" id="{AFC237E8-166A-DA4C-B621-B7DB1EBB89F7}"/>
              </a:ext>
            </a:extLst>
          </p:cNvPr>
          <p:cNvSpPr>
            <a:spLocks noGrp="1"/>
          </p:cNvSpPr>
          <p:nvPr>
            <p:ph type="pic" sz="quarter" idx="10"/>
          </p:nvPr>
        </p:nvSpPr>
        <p:spPr>
          <a:xfrm>
            <a:off x="6639736" y="0"/>
            <a:ext cx="5884052" cy="6858000"/>
          </a:xfrm>
          <a:custGeom>
            <a:avLst/>
            <a:gdLst>
              <a:gd name="connsiteX0" fmla="*/ 2965186 w 5884052"/>
              <a:gd name="connsiteY0" fmla="*/ 0 h 6858000"/>
              <a:gd name="connsiteX1" fmla="*/ 3956921 w 5884052"/>
              <a:gd name="connsiteY1" fmla="*/ 1718841 h 6858000"/>
              <a:gd name="connsiteX2" fmla="*/ 5884052 w 5884052"/>
              <a:gd name="connsiteY2" fmla="*/ 1718841 h 6858000"/>
              <a:gd name="connsiteX3" fmla="*/ 5884052 w 5884052"/>
              <a:gd name="connsiteY3" fmla="*/ 6247688 h 6858000"/>
              <a:gd name="connsiteX4" fmla="*/ 5531915 w 5884052"/>
              <a:gd name="connsiteY4" fmla="*/ 6858000 h 6858000"/>
              <a:gd name="connsiteX5" fmla="*/ 4540180 w 5884052"/>
              <a:gd name="connsiteY5" fmla="*/ 5139159 h 6858000"/>
              <a:gd name="connsiteX6" fmla="*/ 0 w 5884052"/>
              <a:gd name="connsiteY6" fmla="*/ 51391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4052" h="6858000">
                <a:moveTo>
                  <a:pt x="2965186" y="0"/>
                </a:moveTo>
                <a:lnTo>
                  <a:pt x="3956921" y="1718841"/>
                </a:lnTo>
                <a:lnTo>
                  <a:pt x="5884052" y="1718841"/>
                </a:lnTo>
                <a:lnTo>
                  <a:pt x="5884052" y="6247688"/>
                </a:lnTo>
                <a:lnTo>
                  <a:pt x="5531915" y="6858000"/>
                </a:lnTo>
                <a:lnTo>
                  <a:pt x="4540180" y="5139159"/>
                </a:lnTo>
                <a:lnTo>
                  <a:pt x="0" y="5139159"/>
                </a:lnTo>
                <a:close/>
              </a:path>
            </a:pathLst>
          </a:custGeom>
          <a:solidFill>
            <a:schemeClr val="bg1"/>
          </a:solidFill>
        </p:spPr>
        <p:txBody>
          <a:bodyPr wrap="square">
            <a:noAutofit/>
          </a:bodyPr>
          <a:lstStyle/>
          <a:p>
            <a:endParaRPr lang="en-US"/>
          </a:p>
        </p:txBody>
      </p:sp>
      <p:pic>
        <p:nvPicPr>
          <p:cNvPr id="12" name="Picture 11">
            <a:extLst>
              <a:ext uri="{FF2B5EF4-FFF2-40B4-BE49-F238E27FC236}">
                <a16:creationId xmlns:a16="http://schemas.microsoft.com/office/drawing/2014/main" id="{45FDEEFD-8FAC-0CA3-5942-10028B3F5E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89324" y="5791521"/>
            <a:ext cx="1508894" cy="553399"/>
          </a:xfrm>
          <a:prstGeom prst="rect">
            <a:avLst/>
          </a:prstGeom>
        </p:spPr>
      </p:pic>
      <p:cxnSp>
        <p:nvCxnSpPr>
          <p:cNvPr id="14" name="Straight Connector 13">
            <a:extLst>
              <a:ext uri="{FF2B5EF4-FFF2-40B4-BE49-F238E27FC236}">
                <a16:creationId xmlns:a16="http://schemas.microsoft.com/office/drawing/2014/main" id="{BD66B0C9-E09D-7303-72AD-DC1E84A649A1}"/>
              </a:ext>
            </a:extLst>
          </p:cNvPr>
          <p:cNvCxnSpPr>
            <a:cxnSpLocks/>
          </p:cNvCxnSpPr>
          <p:nvPr userDrawn="1"/>
        </p:nvCxnSpPr>
        <p:spPr>
          <a:xfrm>
            <a:off x="9235821" y="5791521"/>
            <a:ext cx="0" cy="448945"/>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5F42D82-98B1-BDAB-FA3A-4E7E2977594C}"/>
              </a:ext>
            </a:extLst>
          </p:cNvPr>
          <p:cNvPicPr>
            <a:picLocks noChangeAspect="1"/>
          </p:cNvPicPr>
          <p:nvPr userDrawn="1"/>
        </p:nvPicPr>
        <p:blipFill>
          <a:blip r:embed="rId4"/>
          <a:stretch>
            <a:fillRect/>
          </a:stretch>
        </p:blipFill>
        <p:spPr>
          <a:xfrm>
            <a:off x="7848944" y="5532066"/>
            <a:ext cx="1113006" cy="899658"/>
          </a:xfrm>
          <a:prstGeom prst="rect">
            <a:avLst/>
          </a:prstGeom>
        </p:spPr>
      </p:pic>
    </p:spTree>
    <p:extLst>
      <p:ext uri="{BB962C8B-B14F-4D97-AF65-F5344CB8AC3E}">
        <p14:creationId xmlns:p14="http://schemas.microsoft.com/office/powerpoint/2010/main" val="42081023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CA89D40-CA40-F39E-C4AF-E56B70FDB926}"/>
              </a:ext>
            </a:extLst>
          </p:cNvPr>
          <p:cNvPicPr>
            <a:picLocks noChangeAspect="1"/>
          </p:cNvPicPr>
          <p:nvPr userDrawn="1"/>
        </p:nvPicPr>
        <p:blipFill rotWithShape="1">
          <a:blip r:embed="rId3"/>
          <a:srcRect t="1" r="35134" b="-3422"/>
          <a:stretch/>
        </p:blipFill>
        <p:spPr>
          <a:xfrm>
            <a:off x="6731403" y="40640"/>
            <a:ext cx="5460597" cy="7031165"/>
          </a:xfrm>
          <a:prstGeom prst="rect">
            <a:avLst/>
          </a:prstGeom>
        </p:spPr>
      </p:pic>
      <p:sp>
        <p:nvSpPr>
          <p:cNvPr id="2" name="Title 1">
            <a:extLst>
              <a:ext uri="{FF2B5EF4-FFF2-40B4-BE49-F238E27FC236}">
                <a16:creationId xmlns:a16="http://schemas.microsoft.com/office/drawing/2014/main" id="{3DADDBE8-9B8A-DC4B-8319-9913BED7F0B8}"/>
              </a:ext>
            </a:extLst>
          </p:cNvPr>
          <p:cNvSpPr>
            <a:spLocks noGrp="1"/>
          </p:cNvSpPr>
          <p:nvPr>
            <p:ph type="ctrTitle"/>
          </p:nvPr>
        </p:nvSpPr>
        <p:spPr>
          <a:xfrm>
            <a:off x="707571" y="3298370"/>
            <a:ext cx="5758543" cy="1681163"/>
          </a:xfrm>
        </p:spPr>
        <p:txBody>
          <a:bodyPr anchor="b">
            <a:normAutofit/>
          </a:bodyPr>
          <a:lstStyle>
            <a:lvl1pPr algn="l">
              <a:defRPr sz="4800">
                <a:solidFill>
                  <a:schemeClr val="bg1"/>
                </a:solidFill>
                <a:latin typeface="Century Gothic" panose="020B0502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9FE78C8-44C1-3348-B4ED-DA52B56B843A}"/>
              </a:ext>
            </a:extLst>
          </p:cNvPr>
          <p:cNvSpPr>
            <a:spLocks noGrp="1"/>
          </p:cNvSpPr>
          <p:nvPr>
            <p:ph type="subTitle" idx="1"/>
          </p:nvPr>
        </p:nvSpPr>
        <p:spPr>
          <a:xfrm>
            <a:off x="707571" y="5388428"/>
            <a:ext cx="5758543" cy="899659"/>
          </a:xfrm>
        </p:spPr>
        <p:txBody>
          <a:bodyPr/>
          <a:lstStyle>
            <a:lvl1pPr marL="0" indent="0" algn="l">
              <a:buNone/>
              <a:defRPr sz="240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942E7FDE-8775-8383-5EA4-1E28C46C4F9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489324" y="5791521"/>
            <a:ext cx="1508894" cy="553399"/>
          </a:xfrm>
          <a:prstGeom prst="rect">
            <a:avLst/>
          </a:prstGeom>
        </p:spPr>
      </p:pic>
      <p:cxnSp>
        <p:nvCxnSpPr>
          <p:cNvPr id="9" name="Straight Connector 8">
            <a:extLst>
              <a:ext uri="{FF2B5EF4-FFF2-40B4-BE49-F238E27FC236}">
                <a16:creationId xmlns:a16="http://schemas.microsoft.com/office/drawing/2014/main" id="{4E30D3D1-7525-7FC9-E900-219827CA938B}"/>
              </a:ext>
            </a:extLst>
          </p:cNvPr>
          <p:cNvCxnSpPr>
            <a:cxnSpLocks/>
          </p:cNvCxnSpPr>
          <p:nvPr userDrawn="1"/>
        </p:nvCxnSpPr>
        <p:spPr>
          <a:xfrm>
            <a:off x="9235821" y="5791521"/>
            <a:ext cx="0" cy="448945"/>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D4EEAB6-63BE-CA71-9269-C299E51D5F00}"/>
              </a:ext>
            </a:extLst>
          </p:cNvPr>
          <p:cNvPicPr>
            <a:picLocks noChangeAspect="1"/>
          </p:cNvPicPr>
          <p:nvPr userDrawn="1"/>
        </p:nvPicPr>
        <p:blipFill>
          <a:blip r:embed="rId5"/>
          <a:stretch>
            <a:fillRect/>
          </a:stretch>
        </p:blipFill>
        <p:spPr>
          <a:xfrm>
            <a:off x="7848944" y="5532066"/>
            <a:ext cx="1113006" cy="899658"/>
          </a:xfrm>
          <a:prstGeom prst="rect">
            <a:avLst/>
          </a:prstGeom>
        </p:spPr>
      </p:pic>
    </p:spTree>
    <p:extLst>
      <p:ext uri="{BB962C8B-B14F-4D97-AF65-F5344CB8AC3E}">
        <p14:creationId xmlns:p14="http://schemas.microsoft.com/office/powerpoint/2010/main" val="20311436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Vanity Layout - red">
    <p:bg>
      <p:bgPr>
        <a:solidFill>
          <a:srgbClr val="EE3353"/>
        </a:solidFill>
        <a:effectLst/>
      </p:bgPr>
    </p:bg>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90ECE9A-2D04-F545-A37A-6BFB4F891DAC}"/>
              </a:ext>
            </a:extLst>
          </p:cNvPr>
          <p:cNvSpPr>
            <a:spLocks noGrp="1"/>
          </p:cNvSpPr>
          <p:nvPr>
            <p:ph type="ftr" sz="quarter" idx="11"/>
          </p:nvPr>
        </p:nvSpPr>
        <p:spPr>
          <a:xfrm>
            <a:off x="7239000" y="6356350"/>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8" name="Picture 7">
            <a:extLst>
              <a:ext uri="{FF2B5EF4-FFF2-40B4-BE49-F238E27FC236}">
                <a16:creationId xmlns:a16="http://schemas.microsoft.com/office/drawing/2014/main" id="{C10F5A52-FCD5-C9F9-8204-28DB8A0584CD}"/>
              </a:ext>
            </a:extLst>
          </p:cNvPr>
          <p:cNvPicPr>
            <a:picLocks noChangeAspect="1"/>
          </p:cNvPicPr>
          <p:nvPr userDrawn="1"/>
        </p:nvPicPr>
        <p:blipFill rotWithShape="1">
          <a:blip r:embed="rId2"/>
          <a:srcRect r="40115"/>
          <a:stretch/>
        </p:blipFill>
        <p:spPr>
          <a:xfrm>
            <a:off x="7114286" y="512064"/>
            <a:ext cx="5077714" cy="6870732"/>
          </a:xfrm>
          <a:prstGeom prst="rect">
            <a:avLst/>
          </a:prstGeom>
        </p:spPr>
      </p:pic>
      <p:pic>
        <p:nvPicPr>
          <p:cNvPr id="9" name="Picture 8">
            <a:extLst>
              <a:ext uri="{FF2B5EF4-FFF2-40B4-BE49-F238E27FC236}">
                <a16:creationId xmlns:a16="http://schemas.microsoft.com/office/drawing/2014/main" id="{79E9B904-06A5-3D7A-E3B1-25F3FC11E79F}"/>
              </a:ext>
            </a:extLst>
          </p:cNvPr>
          <p:cNvPicPr>
            <a:picLocks noChangeAspect="1"/>
          </p:cNvPicPr>
          <p:nvPr userDrawn="1"/>
        </p:nvPicPr>
        <p:blipFill rotWithShape="1">
          <a:blip r:embed="rId3"/>
          <a:srcRect r="29945"/>
          <a:stretch/>
        </p:blipFill>
        <p:spPr>
          <a:xfrm>
            <a:off x="6504940" y="293328"/>
            <a:ext cx="5687060" cy="6564672"/>
          </a:xfrm>
          <a:prstGeom prst="rect">
            <a:avLst/>
          </a:prstGeom>
        </p:spPr>
      </p:pic>
      <p:sp>
        <p:nvSpPr>
          <p:cNvPr id="10" name="Title 1">
            <a:extLst>
              <a:ext uri="{FF2B5EF4-FFF2-40B4-BE49-F238E27FC236}">
                <a16:creationId xmlns:a16="http://schemas.microsoft.com/office/drawing/2014/main" id="{97E7EC2E-2E92-F9E3-FA95-95F35FD55EAF}"/>
              </a:ext>
            </a:extLst>
          </p:cNvPr>
          <p:cNvSpPr>
            <a:spLocks noGrp="1"/>
          </p:cNvSpPr>
          <p:nvPr>
            <p:ph type="title" hasCustomPrompt="1"/>
          </p:nvPr>
        </p:nvSpPr>
        <p:spPr>
          <a:xfrm>
            <a:off x="347664" y="3163824"/>
            <a:ext cx="7600949" cy="2127314"/>
          </a:xfrm>
          <a:prstGeom prst="rect">
            <a:avLst/>
          </a:prstGeom>
        </p:spPr>
        <p:txBody>
          <a:bodyPr anchor="t" anchorCtr="0">
            <a:noAutofit/>
          </a:bodyPr>
          <a:lstStyle>
            <a:lvl1pPr>
              <a:lnSpc>
                <a:spcPct val="80000"/>
              </a:lnSpc>
              <a:defRPr sz="5600" b="1" spc="-20" baseline="0">
                <a:solidFill>
                  <a:schemeClr val="bg1"/>
                </a:solidFill>
              </a:defRPr>
            </a:lvl1pPr>
          </a:lstStyle>
          <a:p>
            <a:r>
              <a:rPr lang="en-GB"/>
              <a:t>Divider slide title</a:t>
            </a:r>
            <a:br>
              <a:rPr lang="en-GB"/>
            </a:br>
            <a:r>
              <a:rPr lang="en-GB"/>
              <a:t>goes here</a:t>
            </a:r>
          </a:p>
        </p:txBody>
      </p:sp>
    </p:spTree>
    <p:extLst>
      <p:ext uri="{BB962C8B-B14F-4D97-AF65-F5344CB8AC3E}">
        <p14:creationId xmlns:p14="http://schemas.microsoft.com/office/powerpoint/2010/main" val="13999686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Vanity Layout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90ECE9A-2D04-F545-A37A-6BFB4F891DAC}"/>
              </a:ext>
            </a:extLst>
          </p:cNvPr>
          <p:cNvSpPr>
            <a:spLocks noGrp="1"/>
          </p:cNvSpPr>
          <p:nvPr>
            <p:ph type="ftr" sz="quarter" idx="11"/>
          </p:nvPr>
        </p:nvSpPr>
        <p:spPr>
          <a:xfrm>
            <a:off x="7239000" y="6356350"/>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3" name="Picture 2">
            <a:extLst>
              <a:ext uri="{FF2B5EF4-FFF2-40B4-BE49-F238E27FC236}">
                <a16:creationId xmlns:a16="http://schemas.microsoft.com/office/drawing/2014/main" id="{532A935B-CE5C-7F08-C291-94D891C0D851}"/>
              </a:ext>
            </a:extLst>
          </p:cNvPr>
          <p:cNvPicPr>
            <a:picLocks noChangeAspect="1"/>
          </p:cNvPicPr>
          <p:nvPr userDrawn="1"/>
        </p:nvPicPr>
        <p:blipFill rotWithShape="1">
          <a:blip r:embed="rId3"/>
          <a:srcRect r="29945"/>
          <a:stretch/>
        </p:blipFill>
        <p:spPr>
          <a:xfrm>
            <a:off x="6504940" y="293328"/>
            <a:ext cx="5687060" cy="6564672"/>
          </a:xfrm>
          <a:prstGeom prst="rect">
            <a:avLst/>
          </a:prstGeom>
        </p:spPr>
      </p:pic>
      <p:pic>
        <p:nvPicPr>
          <p:cNvPr id="7" name="Picture 6">
            <a:extLst>
              <a:ext uri="{FF2B5EF4-FFF2-40B4-BE49-F238E27FC236}">
                <a16:creationId xmlns:a16="http://schemas.microsoft.com/office/drawing/2014/main" id="{70229175-5D2D-9EA4-8F96-5E0A87CD25A8}"/>
              </a:ext>
            </a:extLst>
          </p:cNvPr>
          <p:cNvPicPr>
            <a:picLocks noChangeAspect="1"/>
          </p:cNvPicPr>
          <p:nvPr userDrawn="1"/>
        </p:nvPicPr>
        <p:blipFill rotWithShape="1">
          <a:blip r:embed="rId4"/>
          <a:srcRect r="38887"/>
          <a:stretch/>
        </p:blipFill>
        <p:spPr>
          <a:xfrm>
            <a:off x="7239000" y="567011"/>
            <a:ext cx="4953000" cy="6567436"/>
          </a:xfrm>
          <a:prstGeom prst="rect">
            <a:avLst/>
          </a:prstGeom>
        </p:spPr>
      </p:pic>
      <p:sp>
        <p:nvSpPr>
          <p:cNvPr id="2" name="Title 1">
            <a:extLst>
              <a:ext uri="{FF2B5EF4-FFF2-40B4-BE49-F238E27FC236}">
                <a16:creationId xmlns:a16="http://schemas.microsoft.com/office/drawing/2014/main" id="{3FE2B28B-EF96-5468-6A98-21C2B196C6D1}"/>
              </a:ext>
            </a:extLst>
          </p:cNvPr>
          <p:cNvSpPr>
            <a:spLocks noGrp="1"/>
          </p:cNvSpPr>
          <p:nvPr>
            <p:ph type="title" hasCustomPrompt="1"/>
          </p:nvPr>
        </p:nvSpPr>
        <p:spPr>
          <a:xfrm>
            <a:off x="347664" y="3163824"/>
            <a:ext cx="7600949" cy="2127314"/>
          </a:xfrm>
          <a:prstGeom prst="rect">
            <a:avLst/>
          </a:prstGeom>
        </p:spPr>
        <p:txBody>
          <a:bodyPr anchor="t" anchorCtr="0">
            <a:noAutofit/>
          </a:bodyPr>
          <a:lstStyle>
            <a:lvl1pPr>
              <a:lnSpc>
                <a:spcPct val="80000"/>
              </a:lnSpc>
              <a:defRPr sz="5600" b="1" spc="-20" baseline="0">
                <a:solidFill>
                  <a:schemeClr val="bg1"/>
                </a:solidFill>
              </a:defRPr>
            </a:lvl1pPr>
          </a:lstStyle>
          <a:p>
            <a:r>
              <a:rPr lang="en-GB"/>
              <a:t>Divider slide title</a:t>
            </a:r>
            <a:br>
              <a:rPr lang="en-GB"/>
            </a:br>
            <a:r>
              <a:rPr lang="en-GB"/>
              <a:t>goes here</a:t>
            </a:r>
          </a:p>
        </p:txBody>
      </p:sp>
    </p:spTree>
    <p:extLst>
      <p:ext uri="{BB962C8B-B14F-4D97-AF65-F5344CB8AC3E}">
        <p14:creationId xmlns:p14="http://schemas.microsoft.com/office/powerpoint/2010/main" val="35161037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able of Contents - One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BB78D-AEEB-DEC9-569A-79A415181A75}"/>
              </a:ext>
            </a:extLst>
          </p:cNvPr>
          <p:cNvSpPr>
            <a:spLocks noGrp="1"/>
          </p:cNvSpPr>
          <p:nvPr>
            <p:ph type="title" hasCustomPrompt="1"/>
          </p:nvPr>
        </p:nvSpPr>
        <p:spPr>
          <a:xfrm>
            <a:off x="348314" y="476250"/>
            <a:ext cx="11480800" cy="684214"/>
          </a:xfrm>
          <a:prstGeom prst="rect">
            <a:avLst/>
          </a:prstGeom>
        </p:spPr>
        <p:txBody>
          <a:bodyPr vert="horz" lIns="0" tIns="0" rIns="0" bIns="0" rtlCol="0" anchor="t" anchorCtr="0">
            <a:noAutofit/>
          </a:bodyPr>
          <a:lstStyle>
            <a:lvl1pPr>
              <a:defRPr/>
            </a:lvl1pPr>
          </a:lstStyle>
          <a:p>
            <a:r>
              <a:rPr lang="en-US"/>
              <a:t>Contents</a:t>
            </a:r>
            <a:endParaRPr lang="en-GB"/>
          </a:p>
        </p:txBody>
      </p:sp>
      <p:pic>
        <p:nvPicPr>
          <p:cNvPr id="3" name="Picture 2">
            <a:extLst>
              <a:ext uri="{FF2B5EF4-FFF2-40B4-BE49-F238E27FC236}">
                <a16:creationId xmlns:a16="http://schemas.microsoft.com/office/drawing/2014/main" id="{2EEA6D41-167F-9EF8-97A5-E204EBCEAFAA}"/>
              </a:ext>
            </a:extLst>
          </p:cNvPr>
          <p:cNvPicPr>
            <a:picLocks noChangeAspect="1"/>
          </p:cNvPicPr>
          <p:nvPr userDrawn="1"/>
        </p:nvPicPr>
        <p:blipFill>
          <a:blip r:embed="rId2"/>
          <a:stretch>
            <a:fillRect/>
          </a:stretch>
        </p:blipFill>
        <p:spPr>
          <a:xfrm>
            <a:off x="6286500" y="6096000"/>
            <a:ext cx="5905500" cy="762000"/>
          </a:xfrm>
          <a:prstGeom prst="rect">
            <a:avLst/>
          </a:prstGeom>
        </p:spPr>
      </p:pic>
      <p:sp>
        <p:nvSpPr>
          <p:cNvPr id="47" name="Text Placeholder 46">
            <a:extLst>
              <a:ext uri="{FF2B5EF4-FFF2-40B4-BE49-F238E27FC236}">
                <a16:creationId xmlns:a16="http://schemas.microsoft.com/office/drawing/2014/main" id="{65B0F2B2-ED25-2EAF-BA16-A9DD3D3C3D9E}"/>
              </a:ext>
            </a:extLst>
          </p:cNvPr>
          <p:cNvSpPr>
            <a:spLocks noGrp="1"/>
          </p:cNvSpPr>
          <p:nvPr>
            <p:ph type="body" sz="quarter" idx="10" hasCustomPrompt="1"/>
          </p:nvPr>
        </p:nvSpPr>
        <p:spPr>
          <a:xfrm>
            <a:off x="348313" y="1474466"/>
            <a:ext cx="202599" cy="487362"/>
          </a:xfrm>
        </p:spPr>
        <p:txBody>
          <a:bodyPr/>
          <a:lstStyle>
            <a:lvl1pPr marL="0" indent="0">
              <a:buNone/>
              <a:defRPr sz="2800" b="0">
                <a:solidFill>
                  <a:schemeClr val="accent1"/>
                </a:solidFill>
              </a:defRPr>
            </a:lvl1pPr>
            <a:lvl2pPr marL="216000" indent="0">
              <a:buNone/>
              <a:defRPr/>
            </a:lvl2pPr>
            <a:lvl3pPr marL="360000" indent="0">
              <a:buNone/>
              <a:defRPr/>
            </a:lvl3pPr>
            <a:lvl4pPr marL="504000" indent="0">
              <a:buNone/>
              <a:defRPr/>
            </a:lvl4pPr>
            <a:lvl5pPr marL="648000" indent="0">
              <a:buNone/>
              <a:defRPr/>
            </a:lvl5pPr>
          </a:lstStyle>
          <a:p>
            <a:pPr lvl="0"/>
            <a:r>
              <a:rPr lang="en-US"/>
              <a:t>1</a:t>
            </a:r>
          </a:p>
        </p:txBody>
      </p:sp>
      <p:sp>
        <p:nvSpPr>
          <p:cNvPr id="49" name="Text Placeholder 48">
            <a:extLst>
              <a:ext uri="{FF2B5EF4-FFF2-40B4-BE49-F238E27FC236}">
                <a16:creationId xmlns:a16="http://schemas.microsoft.com/office/drawing/2014/main" id="{A28B7986-DDAC-259B-5F34-9F18C5BE76D6}"/>
              </a:ext>
            </a:extLst>
          </p:cNvPr>
          <p:cNvSpPr>
            <a:spLocks noGrp="1"/>
          </p:cNvSpPr>
          <p:nvPr>
            <p:ph type="body" sz="quarter" idx="11"/>
          </p:nvPr>
        </p:nvSpPr>
        <p:spPr>
          <a:xfrm>
            <a:off x="812164" y="1524318"/>
            <a:ext cx="3233727" cy="629605"/>
          </a:xfrm>
        </p:spPr>
        <p:txBody>
          <a:bodyPr/>
          <a:lstStyle>
            <a:lvl1pPr marL="0" indent="0">
              <a:buNone/>
              <a:defRPr/>
            </a:lvl1pPr>
            <a:lvl2pPr marL="216000" indent="0">
              <a:buNone/>
              <a:defRPr/>
            </a:lvl2pPr>
            <a:lvl3pPr marL="360000" indent="0">
              <a:buNone/>
              <a:defRPr/>
            </a:lvl3pPr>
            <a:lvl4pPr marL="504000" indent="0">
              <a:buNone/>
              <a:defRPr/>
            </a:lvl4pPr>
            <a:lvl5pPr marL="648000" indent="0">
              <a:buNone/>
              <a:defRPr/>
            </a:lvl5pPr>
          </a:lstStyle>
          <a:p>
            <a:pPr lvl="0"/>
            <a:r>
              <a:rPr lang="en-US"/>
              <a:t>Click to edit Master text styles</a:t>
            </a:r>
          </a:p>
          <a:p>
            <a:pPr lvl="1"/>
            <a:r>
              <a:rPr lang="en-US"/>
              <a:t>Second level</a:t>
            </a:r>
          </a:p>
        </p:txBody>
      </p:sp>
      <p:sp>
        <p:nvSpPr>
          <p:cNvPr id="53" name="Text Placeholder 52">
            <a:extLst>
              <a:ext uri="{FF2B5EF4-FFF2-40B4-BE49-F238E27FC236}">
                <a16:creationId xmlns:a16="http://schemas.microsoft.com/office/drawing/2014/main" id="{99C5015D-5868-FB8C-F114-2AC4AD502CDC}"/>
              </a:ext>
            </a:extLst>
          </p:cNvPr>
          <p:cNvSpPr>
            <a:spLocks noGrp="1"/>
          </p:cNvSpPr>
          <p:nvPr>
            <p:ph type="body" sz="quarter" idx="12"/>
          </p:nvPr>
        </p:nvSpPr>
        <p:spPr>
          <a:xfrm>
            <a:off x="812162" y="2438400"/>
            <a:ext cx="3233730" cy="629605"/>
          </a:xfrm>
        </p:spPr>
        <p:txBody>
          <a:bodyPr/>
          <a:lstStyle>
            <a:lvl1pPr marL="0" indent="0">
              <a:buNone/>
              <a:defRPr/>
            </a:lvl1pPr>
            <a:lvl2pPr marL="216000" indent="0">
              <a:buNone/>
              <a:defRPr/>
            </a:lvl2pPr>
            <a:lvl3pPr marL="360000" indent="0">
              <a:buNone/>
              <a:defRPr/>
            </a:lvl3pPr>
            <a:lvl4pPr marL="504000" indent="0">
              <a:buNone/>
              <a:defRPr/>
            </a:lvl4pPr>
            <a:lvl5pPr marL="648000" indent="0">
              <a:buNone/>
              <a:defRPr/>
            </a:lvl5pPr>
          </a:lstStyle>
          <a:p>
            <a:pPr lvl="0"/>
            <a:r>
              <a:rPr lang="en-US"/>
              <a:t>Click to edit Master text styles</a:t>
            </a:r>
          </a:p>
          <a:p>
            <a:pPr lvl="1"/>
            <a:r>
              <a:rPr lang="en-US"/>
              <a:t>Second level</a:t>
            </a:r>
          </a:p>
        </p:txBody>
      </p:sp>
      <p:sp>
        <p:nvSpPr>
          <p:cNvPr id="54" name="Text Placeholder 46">
            <a:extLst>
              <a:ext uri="{FF2B5EF4-FFF2-40B4-BE49-F238E27FC236}">
                <a16:creationId xmlns:a16="http://schemas.microsoft.com/office/drawing/2014/main" id="{3354F93B-FF75-01E0-A686-7F8A55C7E8C4}"/>
              </a:ext>
            </a:extLst>
          </p:cNvPr>
          <p:cNvSpPr>
            <a:spLocks noGrp="1"/>
          </p:cNvSpPr>
          <p:nvPr>
            <p:ph type="body" sz="quarter" idx="13" hasCustomPrompt="1"/>
          </p:nvPr>
        </p:nvSpPr>
        <p:spPr>
          <a:xfrm>
            <a:off x="337011" y="2383791"/>
            <a:ext cx="213901" cy="422393"/>
          </a:xfrm>
        </p:spPr>
        <p:txBody>
          <a:bodyPr/>
          <a:lstStyle>
            <a:lvl1pPr marL="0" indent="0">
              <a:buNone/>
              <a:defRPr sz="2800" b="0">
                <a:solidFill>
                  <a:schemeClr val="accent1"/>
                </a:solidFill>
              </a:defRPr>
            </a:lvl1pPr>
            <a:lvl2pPr marL="216000" indent="0">
              <a:buNone/>
              <a:defRPr/>
            </a:lvl2pPr>
            <a:lvl3pPr marL="360000" indent="0">
              <a:buNone/>
              <a:defRPr/>
            </a:lvl3pPr>
            <a:lvl4pPr marL="504000" indent="0">
              <a:buNone/>
              <a:defRPr/>
            </a:lvl4pPr>
            <a:lvl5pPr marL="648000" indent="0">
              <a:buNone/>
              <a:defRPr/>
            </a:lvl5pPr>
          </a:lstStyle>
          <a:p>
            <a:pPr lvl="0"/>
            <a:r>
              <a:rPr lang="en-US"/>
              <a:t>2</a:t>
            </a:r>
          </a:p>
        </p:txBody>
      </p:sp>
      <p:sp>
        <p:nvSpPr>
          <p:cNvPr id="58" name="Text Placeholder 57">
            <a:extLst>
              <a:ext uri="{FF2B5EF4-FFF2-40B4-BE49-F238E27FC236}">
                <a16:creationId xmlns:a16="http://schemas.microsoft.com/office/drawing/2014/main" id="{2C0F2725-E25D-80E3-B1CC-4AC6CAB41905}"/>
              </a:ext>
            </a:extLst>
          </p:cNvPr>
          <p:cNvSpPr>
            <a:spLocks noGrp="1"/>
          </p:cNvSpPr>
          <p:nvPr>
            <p:ph type="body" sz="quarter" idx="14" hasCustomPrompt="1"/>
          </p:nvPr>
        </p:nvSpPr>
        <p:spPr>
          <a:xfrm>
            <a:off x="348313" y="3301419"/>
            <a:ext cx="202599" cy="395938"/>
          </a:xfrm>
        </p:spPr>
        <p:txBody>
          <a:bodyPr/>
          <a:lstStyle>
            <a:lvl1pPr marL="0" indent="0">
              <a:buNone/>
              <a:defRPr sz="2800">
                <a:solidFill>
                  <a:schemeClr val="accent1"/>
                </a:solidFill>
              </a:defRPr>
            </a:lvl1pPr>
            <a:lvl2pPr marL="216000" indent="0">
              <a:buNone/>
              <a:defRPr/>
            </a:lvl2pPr>
            <a:lvl3pPr marL="360000" indent="0">
              <a:buNone/>
              <a:defRPr/>
            </a:lvl3pPr>
            <a:lvl4pPr marL="504000" indent="0">
              <a:buNone/>
              <a:defRPr/>
            </a:lvl4pPr>
            <a:lvl5pPr marL="648000" indent="0">
              <a:buNone/>
              <a:defRPr/>
            </a:lvl5pPr>
          </a:lstStyle>
          <a:p>
            <a:pPr lvl="0"/>
            <a:r>
              <a:rPr lang="en-US"/>
              <a:t>3</a:t>
            </a:r>
          </a:p>
        </p:txBody>
      </p:sp>
      <p:sp>
        <p:nvSpPr>
          <p:cNvPr id="60" name="Text Placeholder 59">
            <a:extLst>
              <a:ext uri="{FF2B5EF4-FFF2-40B4-BE49-F238E27FC236}">
                <a16:creationId xmlns:a16="http://schemas.microsoft.com/office/drawing/2014/main" id="{44D0B6EE-A056-E78B-99F4-44DCEE4F8015}"/>
              </a:ext>
            </a:extLst>
          </p:cNvPr>
          <p:cNvSpPr>
            <a:spLocks noGrp="1"/>
          </p:cNvSpPr>
          <p:nvPr>
            <p:ph type="body" sz="quarter" idx="15"/>
          </p:nvPr>
        </p:nvSpPr>
        <p:spPr>
          <a:xfrm>
            <a:off x="812162" y="3352482"/>
            <a:ext cx="3233730" cy="629605"/>
          </a:xfrm>
        </p:spPr>
        <p:txBody>
          <a:bodyPr/>
          <a:lstStyle>
            <a:lvl1pPr marL="0" indent="0">
              <a:buNone/>
              <a:defRPr/>
            </a:lvl1pPr>
            <a:lvl2pPr marL="216000" indent="0">
              <a:buNone/>
              <a:defRPr/>
            </a:lvl2pPr>
            <a:lvl3pPr marL="360000" indent="0">
              <a:buNone/>
              <a:defRPr/>
            </a:lvl3pPr>
            <a:lvl4pPr marL="504000" indent="0">
              <a:buNone/>
              <a:defRPr/>
            </a:lvl4pPr>
            <a:lvl5pPr marL="648000" indent="0">
              <a:buNone/>
              <a:defRPr/>
            </a:lvl5pPr>
          </a:lstStyle>
          <a:p>
            <a:pPr lvl="0"/>
            <a:r>
              <a:rPr lang="en-US"/>
              <a:t>Click to edit Master text styles</a:t>
            </a:r>
          </a:p>
          <a:p>
            <a:pPr lvl="1"/>
            <a:r>
              <a:rPr lang="en-US"/>
              <a:t>Second level</a:t>
            </a:r>
          </a:p>
        </p:txBody>
      </p:sp>
      <p:sp>
        <p:nvSpPr>
          <p:cNvPr id="62" name="Text Placeholder 61">
            <a:extLst>
              <a:ext uri="{FF2B5EF4-FFF2-40B4-BE49-F238E27FC236}">
                <a16:creationId xmlns:a16="http://schemas.microsoft.com/office/drawing/2014/main" id="{26C88A35-96B7-31D2-25D7-55C3E2B78618}"/>
              </a:ext>
            </a:extLst>
          </p:cNvPr>
          <p:cNvSpPr>
            <a:spLocks noGrp="1"/>
          </p:cNvSpPr>
          <p:nvPr>
            <p:ph type="body" sz="quarter" idx="16" hasCustomPrompt="1"/>
          </p:nvPr>
        </p:nvSpPr>
        <p:spPr>
          <a:xfrm>
            <a:off x="336550" y="4192592"/>
            <a:ext cx="202599" cy="422393"/>
          </a:xfrm>
        </p:spPr>
        <p:txBody>
          <a:bodyPr/>
          <a:lstStyle>
            <a:lvl1pPr marL="0" indent="0">
              <a:buNone/>
              <a:defRPr sz="2800">
                <a:solidFill>
                  <a:schemeClr val="accent1"/>
                </a:solidFill>
              </a:defRPr>
            </a:lvl1pPr>
            <a:lvl2pPr marL="216000" indent="0">
              <a:buNone/>
              <a:defRPr/>
            </a:lvl2pPr>
            <a:lvl3pPr marL="360000" indent="0">
              <a:buNone/>
              <a:defRPr/>
            </a:lvl3pPr>
            <a:lvl4pPr marL="504000" indent="0">
              <a:buNone/>
              <a:defRPr/>
            </a:lvl4pPr>
            <a:lvl5pPr marL="648000" indent="0">
              <a:buNone/>
              <a:defRPr/>
            </a:lvl5pPr>
          </a:lstStyle>
          <a:p>
            <a:pPr lvl="0"/>
            <a:r>
              <a:rPr lang="en-US"/>
              <a:t>4</a:t>
            </a:r>
          </a:p>
        </p:txBody>
      </p:sp>
      <p:sp>
        <p:nvSpPr>
          <p:cNvPr id="64" name="Text Placeholder 63">
            <a:extLst>
              <a:ext uri="{FF2B5EF4-FFF2-40B4-BE49-F238E27FC236}">
                <a16:creationId xmlns:a16="http://schemas.microsoft.com/office/drawing/2014/main" id="{C9CAFEF4-4075-BF10-B17C-0063B830EFC6}"/>
              </a:ext>
            </a:extLst>
          </p:cNvPr>
          <p:cNvSpPr>
            <a:spLocks noGrp="1"/>
          </p:cNvSpPr>
          <p:nvPr>
            <p:ph type="body" sz="quarter" idx="17"/>
          </p:nvPr>
        </p:nvSpPr>
        <p:spPr>
          <a:xfrm>
            <a:off x="821050" y="4247262"/>
            <a:ext cx="3224841" cy="629605"/>
          </a:xfrm>
        </p:spPr>
        <p:txBody>
          <a:bodyPr/>
          <a:lstStyle>
            <a:lvl1pPr marL="0" indent="0">
              <a:buNone/>
              <a:defRPr/>
            </a:lvl1pPr>
            <a:lvl2pPr marL="216000" indent="0">
              <a:buNone/>
              <a:defRPr/>
            </a:lvl2pPr>
            <a:lvl3pPr marL="360000" indent="0">
              <a:buNone/>
              <a:defRPr/>
            </a:lvl3pPr>
            <a:lvl4pPr marL="504000" indent="0">
              <a:buNone/>
              <a:defRPr/>
            </a:lvl4pPr>
            <a:lvl5pPr marL="648000" indent="0">
              <a:buNone/>
              <a:defRPr/>
            </a:lvl5pPr>
          </a:lstStyle>
          <a:p>
            <a:pPr lvl="0"/>
            <a:r>
              <a:rPr lang="en-US"/>
              <a:t>Click to edit Master text styles</a:t>
            </a:r>
          </a:p>
          <a:p>
            <a:pPr lvl="1"/>
            <a:r>
              <a:rPr lang="en-US"/>
              <a:t>Second level</a:t>
            </a:r>
          </a:p>
        </p:txBody>
      </p:sp>
      <p:sp>
        <p:nvSpPr>
          <p:cNvPr id="66" name="Text Placeholder 65">
            <a:extLst>
              <a:ext uri="{FF2B5EF4-FFF2-40B4-BE49-F238E27FC236}">
                <a16:creationId xmlns:a16="http://schemas.microsoft.com/office/drawing/2014/main" id="{BD2F7103-6F99-788C-0901-6791945E7B63}"/>
              </a:ext>
            </a:extLst>
          </p:cNvPr>
          <p:cNvSpPr>
            <a:spLocks noGrp="1"/>
          </p:cNvSpPr>
          <p:nvPr>
            <p:ph type="body" sz="quarter" idx="18" hasCustomPrompt="1"/>
          </p:nvPr>
        </p:nvSpPr>
        <p:spPr>
          <a:xfrm>
            <a:off x="5174314" y="1474466"/>
            <a:ext cx="202599" cy="422393"/>
          </a:xfrm>
        </p:spPr>
        <p:txBody>
          <a:bodyPr/>
          <a:lstStyle>
            <a:lvl1pPr marL="0" indent="0">
              <a:buNone/>
              <a:defRPr sz="2800">
                <a:solidFill>
                  <a:schemeClr val="accent1"/>
                </a:solidFill>
              </a:defRPr>
            </a:lvl1pPr>
            <a:lvl2pPr marL="216000" indent="0">
              <a:buNone/>
              <a:defRPr/>
            </a:lvl2pPr>
            <a:lvl3pPr marL="360000" indent="0">
              <a:buNone/>
              <a:defRPr/>
            </a:lvl3pPr>
            <a:lvl4pPr marL="504000" indent="0">
              <a:buNone/>
              <a:defRPr/>
            </a:lvl4pPr>
            <a:lvl5pPr marL="648000" indent="0">
              <a:buNone/>
              <a:defRPr/>
            </a:lvl5pPr>
          </a:lstStyle>
          <a:p>
            <a:pPr lvl="0"/>
            <a:r>
              <a:rPr lang="en-US"/>
              <a:t>5</a:t>
            </a:r>
          </a:p>
        </p:txBody>
      </p:sp>
      <p:sp>
        <p:nvSpPr>
          <p:cNvPr id="68" name="Text Placeholder 67">
            <a:extLst>
              <a:ext uri="{FF2B5EF4-FFF2-40B4-BE49-F238E27FC236}">
                <a16:creationId xmlns:a16="http://schemas.microsoft.com/office/drawing/2014/main" id="{0A5E225B-97EF-C636-786A-3BC51486AFA9}"/>
              </a:ext>
            </a:extLst>
          </p:cNvPr>
          <p:cNvSpPr>
            <a:spLocks noGrp="1"/>
          </p:cNvSpPr>
          <p:nvPr>
            <p:ph type="body" sz="quarter" idx="19"/>
          </p:nvPr>
        </p:nvSpPr>
        <p:spPr>
          <a:xfrm>
            <a:off x="5658484" y="1524000"/>
            <a:ext cx="3463031" cy="629604"/>
          </a:xfrm>
        </p:spPr>
        <p:txBody>
          <a:bodyPr/>
          <a:lstStyle>
            <a:lvl1pPr marL="0" indent="0">
              <a:buNone/>
              <a:defRPr/>
            </a:lvl1pPr>
            <a:lvl2pPr marL="216000" indent="0">
              <a:buNone/>
              <a:defRPr/>
            </a:lvl2pPr>
            <a:lvl3pPr marL="360000" indent="0">
              <a:buNone/>
              <a:defRPr/>
            </a:lvl3pPr>
            <a:lvl4pPr marL="504000" indent="0">
              <a:buNone/>
              <a:defRPr/>
            </a:lvl4pPr>
            <a:lvl5pPr marL="648000" indent="0">
              <a:buNone/>
              <a:defRPr/>
            </a:lvl5pPr>
          </a:lstStyle>
          <a:p>
            <a:pPr lvl="0"/>
            <a:r>
              <a:rPr lang="en-US"/>
              <a:t>Click to edit Master text styles</a:t>
            </a:r>
          </a:p>
          <a:p>
            <a:pPr lvl="1"/>
            <a:r>
              <a:rPr lang="en-US"/>
              <a:t>Second level</a:t>
            </a:r>
          </a:p>
        </p:txBody>
      </p:sp>
      <p:sp>
        <p:nvSpPr>
          <p:cNvPr id="70" name="Text Placeholder 69">
            <a:extLst>
              <a:ext uri="{FF2B5EF4-FFF2-40B4-BE49-F238E27FC236}">
                <a16:creationId xmlns:a16="http://schemas.microsoft.com/office/drawing/2014/main" id="{9A34A2D7-E83D-EEA3-4468-B1362C2AB7C6}"/>
              </a:ext>
            </a:extLst>
          </p:cNvPr>
          <p:cNvSpPr>
            <a:spLocks noGrp="1"/>
          </p:cNvSpPr>
          <p:nvPr>
            <p:ph type="body" sz="quarter" idx="20" hasCustomPrompt="1"/>
          </p:nvPr>
        </p:nvSpPr>
        <p:spPr>
          <a:xfrm>
            <a:off x="5174314" y="2399856"/>
            <a:ext cx="202599" cy="432088"/>
          </a:xfrm>
        </p:spPr>
        <p:txBody>
          <a:bodyPr/>
          <a:lstStyle>
            <a:lvl1pPr marL="0" indent="0">
              <a:buNone/>
              <a:defRPr sz="2800">
                <a:solidFill>
                  <a:schemeClr val="accent1"/>
                </a:solidFill>
              </a:defRPr>
            </a:lvl1pPr>
            <a:lvl2pPr marL="216000" indent="0">
              <a:buNone/>
              <a:defRPr/>
            </a:lvl2pPr>
            <a:lvl3pPr marL="360000" indent="0">
              <a:buNone/>
              <a:defRPr/>
            </a:lvl3pPr>
            <a:lvl4pPr marL="504000" indent="0">
              <a:buNone/>
              <a:defRPr/>
            </a:lvl4pPr>
            <a:lvl5pPr marL="648000" indent="0">
              <a:buNone/>
              <a:defRPr/>
            </a:lvl5pPr>
          </a:lstStyle>
          <a:p>
            <a:pPr lvl="0"/>
            <a:r>
              <a:rPr lang="en-US"/>
              <a:t>6</a:t>
            </a:r>
          </a:p>
        </p:txBody>
      </p:sp>
      <p:sp>
        <p:nvSpPr>
          <p:cNvPr id="72" name="Text Placeholder 71">
            <a:extLst>
              <a:ext uri="{FF2B5EF4-FFF2-40B4-BE49-F238E27FC236}">
                <a16:creationId xmlns:a16="http://schemas.microsoft.com/office/drawing/2014/main" id="{A6475F3E-B9E5-39AE-7256-7A0E350F743D}"/>
              </a:ext>
            </a:extLst>
          </p:cNvPr>
          <p:cNvSpPr>
            <a:spLocks noGrp="1"/>
          </p:cNvSpPr>
          <p:nvPr>
            <p:ph type="body" sz="quarter" idx="21"/>
          </p:nvPr>
        </p:nvSpPr>
        <p:spPr>
          <a:xfrm>
            <a:off x="5658484" y="2438082"/>
            <a:ext cx="3463030" cy="629605"/>
          </a:xfrm>
        </p:spPr>
        <p:txBody>
          <a:bodyPr/>
          <a:lstStyle>
            <a:lvl1pPr marL="0" indent="0">
              <a:buNone/>
              <a:defRPr/>
            </a:lvl1pPr>
            <a:lvl2pPr marL="216000" indent="0">
              <a:buNone/>
              <a:defRPr/>
            </a:lvl2pPr>
            <a:lvl3pPr marL="360000" indent="0">
              <a:buNone/>
              <a:defRPr/>
            </a:lvl3pPr>
            <a:lvl4pPr marL="504000" indent="0">
              <a:buNone/>
              <a:defRPr/>
            </a:lvl4pPr>
            <a:lvl5pPr marL="648000" indent="0">
              <a:buNone/>
              <a:defRPr/>
            </a:lvl5pPr>
          </a:lstStyle>
          <a:p>
            <a:pPr lvl="0"/>
            <a:r>
              <a:rPr lang="en-US"/>
              <a:t>Click to edit Master text styles</a:t>
            </a:r>
          </a:p>
          <a:p>
            <a:pPr lvl="1"/>
            <a:r>
              <a:rPr lang="en-US"/>
              <a:t>Second level</a:t>
            </a:r>
          </a:p>
        </p:txBody>
      </p:sp>
      <p:sp>
        <p:nvSpPr>
          <p:cNvPr id="4" name="Text Placeholder 65">
            <a:extLst>
              <a:ext uri="{FF2B5EF4-FFF2-40B4-BE49-F238E27FC236}">
                <a16:creationId xmlns:a16="http://schemas.microsoft.com/office/drawing/2014/main" id="{A4E69CE6-A8DA-E268-526A-F2D0A3E438CD}"/>
              </a:ext>
            </a:extLst>
          </p:cNvPr>
          <p:cNvSpPr>
            <a:spLocks noGrp="1"/>
          </p:cNvSpPr>
          <p:nvPr>
            <p:ph type="body" sz="quarter" idx="22" hasCustomPrompt="1"/>
          </p:nvPr>
        </p:nvSpPr>
        <p:spPr>
          <a:xfrm>
            <a:off x="5174314" y="3301418"/>
            <a:ext cx="202599" cy="422393"/>
          </a:xfrm>
        </p:spPr>
        <p:txBody>
          <a:bodyPr/>
          <a:lstStyle>
            <a:lvl1pPr marL="0" indent="0">
              <a:buNone/>
              <a:defRPr sz="2800">
                <a:solidFill>
                  <a:schemeClr val="accent1"/>
                </a:solidFill>
              </a:defRPr>
            </a:lvl1pPr>
            <a:lvl2pPr marL="216000" indent="0">
              <a:buNone/>
              <a:defRPr/>
            </a:lvl2pPr>
            <a:lvl3pPr marL="360000" indent="0">
              <a:buNone/>
              <a:defRPr/>
            </a:lvl3pPr>
            <a:lvl4pPr marL="504000" indent="0">
              <a:buNone/>
              <a:defRPr/>
            </a:lvl4pPr>
            <a:lvl5pPr marL="648000" indent="0">
              <a:buNone/>
              <a:defRPr/>
            </a:lvl5pPr>
          </a:lstStyle>
          <a:p>
            <a:pPr lvl="0"/>
            <a:r>
              <a:rPr lang="en-US"/>
              <a:t>7</a:t>
            </a:r>
          </a:p>
        </p:txBody>
      </p:sp>
      <p:sp>
        <p:nvSpPr>
          <p:cNvPr id="5" name="Text Placeholder 67">
            <a:extLst>
              <a:ext uri="{FF2B5EF4-FFF2-40B4-BE49-F238E27FC236}">
                <a16:creationId xmlns:a16="http://schemas.microsoft.com/office/drawing/2014/main" id="{A4EE81DA-34B0-05D3-E404-8A3610C0DD97}"/>
              </a:ext>
            </a:extLst>
          </p:cNvPr>
          <p:cNvSpPr>
            <a:spLocks noGrp="1"/>
          </p:cNvSpPr>
          <p:nvPr>
            <p:ph type="body" sz="quarter" idx="23"/>
          </p:nvPr>
        </p:nvSpPr>
        <p:spPr>
          <a:xfrm>
            <a:off x="5658484" y="3350953"/>
            <a:ext cx="3463031" cy="629605"/>
          </a:xfrm>
        </p:spPr>
        <p:txBody>
          <a:bodyPr/>
          <a:lstStyle>
            <a:lvl1pPr marL="0" indent="0">
              <a:buNone/>
              <a:defRPr/>
            </a:lvl1pPr>
            <a:lvl2pPr marL="216000" indent="0">
              <a:buNone/>
              <a:defRPr/>
            </a:lvl2pPr>
            <a:lvl3pPr marL="360000" indent="0">
              <a:buNone/>
              <a:defRPr/>
            </a:lvl3pPr>
            <a:lvl4pPr marL="504000" indent="0">
              <a:buNone/>
              <a:defRPr/>
            </a:lvl4pPr>
            <a:lvl5pPr marL="648000" indent="0">
              <a:buNone/>
              <a:defRPr/>
            </a:lvl5pPr>
          </a:lstStyle>
          <a:p>
            <a:pPr lvl="0"/>
            <a:r>
              <a:rPr lang="en-US"/>
              <a:t>Click to edit Master text styles</a:t>
            </a:r>
          </a:p>
          <a:p>
            <a:pPr lvl="1"/>
            <a:r>
              <a:rPr lang="en-US"/>
              <a:t>Second level</a:t>
            </a:r>
          </a:p>
        </p:txBody>
      </p:sp>
      <p:sp>
        <p:nvSpPr>
          <p:cNvPr id="6" name="Text Placeholder 69">
            <a:extLst>
              <a:ext uri="{FF2B5EF4-FFF2-40B4-BE49-F238E27FC236}">
                <a16:creationId xmlns:a16="http://schemas.microsoft.com/office/drawing/2014/main" id="{F6CB66D7-5EC9-3CAA-8114-DA081BF5022C}"/>
              </a:ext>
            </a:extLst>
          </p:cNvPr>
          <p:cNvSpPr>
            <a:spLocks noGrp="1"/>
          </p:cNvSpPr>
          <p:nvPr>
            <p:ph type="body" sz="quarter" idx="24" hasCustomPrompt="1"/>
          </p:nvPr>
        </p:nvSpPr>
        <p:spPr>
          <a:xfrm>
            <a:off x="5174314" y="4226808"/>
            <a:ext cx="202599" cy="422393"/>
          </a:xfrm>
        </p:spPr>
        <p:txBody>
          <a:bodyPr/>
          <a:lstStyle>
            <a:lvl1pPr marL="0" indent="0">
              <a:buNone/>
              <a:defRPr sz="2800">
                <a:solidFill>
                  <a:schemeClr val="accent1"/>
                </a:solidFill>
              </a:defRPr>
            </a:lvl1pPr>
            <a:lvl2pPr marL="216000" indent="0">
              <a:buNone/>
              <a:defRPr/>
            </a:lvl2pPr>
            <a:lvl3pPr marL="360000" indent="0">
              <a:buNone/>
              <a:defRPr/>
            </a:lvl3pPr>
            <a:lvl4pPr marL="504000" indent="0">
              <a:buNone/>
              <a:defRPr/>
            </a:lvl4pPr>
            <a:lvl5pPr marL="648000" indent="0">
              <a:buNone/>
              <a:defRPr/>
            </a:lvl5pPr>
          </a:lstStyle>
          <a:p>
            <a:pPr lvl="0"/>
            <a:r>
              <a:rPr lang="en-US"/>
              <a:t>8</a:t>
            </a:r>
          </a:p>
        </p:txBody>
      </p:sp>
      <p:sp>
        <p:nvSpPr>
          <p:cNvPr id="7" name="Text Placeholder 71">
            <a:extLst>
              <a:ext uri="{FF2B5EF4-FFF2-40B4-BE49-F238E27FC236}">
                <a16:creationId xmlns:a16="http://schemas.microsoft.com/office/drawing/2014/main" id="{B92D233E-E7CD-BB1C-4E73-E12C434A95C0}"/>
              </a:ext>
            </a:extLst>
          </p:cNvPr>
          <p:cNvSpPr>
            <a:spLocks noGrp="1"/>
          </p:cNvSpPr>
          <p:nvPr>
            <p:ph type="body" sz="quarter" idx="25"/>
          </p:nvPr>
        </p:nvSpPr>
        <p:spPr>
          <a:xfrm>
            <a:off x="5658484" y="4265036"/>
            <a:ext cx="3463030" cy="611832"/>
          </a:xfrm>
        </p:spPr>
        <p:txBody>
          <a:bodyPr/>
          <a:lstStyle>
            <a:lvl1pPr marL="0" indent="0">
              <a:buNone/>
              <a:defRPr/>
            </a:lvl1pPr>
            <a:lvl2pPr marL="216000" indent="0">
              <a:buNone/>
              <a:defRPr/>
            </a:lvl2pPr>
            <a:lvl3pPr marL="360000" indent="0">
              <a:buNone/>
              <a:defRPr/>
            </a:lvl3pPr>
            <a:lvl4pPr marL="504000" indent="0">
              <a:buNone/>
              <a:defRPr/>
            </a:lvl4pPr>
            <a:lvl5pPr marL="648000" indent="0">
              <a:buNone/>
              <a:defRPr/>
            </a:lvl5pPr>
          </a:lstStyle>
          <a:p>
            <a:pPr lvl="0"/>
            <a:r>
              <a:rPr lang="en-US"/>
              <a:t>Click to edit Master text styles</a:t>
            </a:r>
          </a:p>
          <a:p>
            <a:pPr lvl="1"/>
            <a:r>
              <a:rPr lang="en-US"/>
              <a:t>Second level</a:t>
            </a:r>
          </a:p>
        </p:txBody>
      </p:sp>
      <p:sp>
        <p:nvSpPr>
          <p:cNvPr id="8" name="Footer Placeholder 10">
            <a:extLst>
              <a:ext uri="{FF2B5EF4-FFF2-40B4-BE49-F238E27FC236}">
                <a16:creationId xmlns:a16="http://schemas.microsoft.com/office/drawing/2014/main" id="{FE9DBA6A-15A4-CBEA-0A81-6AA507AC0591}"/>
              </a:ext>
            </a:extLst>
          </p:cNvPr>
          <p:cNvSpPr txBox="1">
            <a:spLocks/>
          </p:cNvSpPr>
          <p:nvPr userDrawn="1"/>
        </p:nvSpPr>
        <p:spPr>
          <a:xfrm>
            <a:off x="4057650" y="6641943"/>
            <a:ext cx="4071938" cy="181183"/>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AVIXA</a:t>
            </a:r>
          </a:p>
        </p:txBody>
      </p:sp>
    </p:spTree>
    <p:extLst>
      <p:ext uri="{BB962C8B-B14F-4D97-AF65-F5344CB8AC3E}">
        <p14:creationId xmlns:p14="http://schemas.microsoft.com/office/powerpoint/2010/main" val="2586444930"/>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C79AD0-E75F-6D2B-2058-4DD4B424DB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35968"/>
            <a:ext cx="12191999" cy="660400"/>
          </a:xfrm>
          <a:prstGeom prst="rect">
            <a:avLst/>
          </a:prstGeom>
        </p:spPr>
      </p:pic>
      <p:sp>
        <p:nvSpPr>
          <p:cNvPr id="10" name="Content Placeholder 12">
            <a:extLst>
              <a:ext uri="{FF2B5EF4-FFF2-40B4-BE49-F238E27FC236}">
                <a16:creationId xmlns:a16="http://schemas.microsoft.com/office/drawing/2014/main" id="{3EE18CC7-2617-AD9C-56F0-AE501EF6B411}"/>
              </a:ext>
            </a:extLst>
          </p:cNvPr>
          <p:cNvSpPr>
            <a:spLocks noGrp="1"/>
          </p:cNvSpPr>
          <p:nvPr>
            <p:ph sz="quarter" idx="10"/>
          </p:nvPr>
        </p:nvSpPr>
        <p:spPr>
          <a:xfrm>
            <a:off x="348314" y="1419910"/>
            <a:ext cx="11480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Slide Number Placeholder 5">
            <a:extLst>
              <a:ext uri="{FF2B5EF4-FFF2-40B4-BE49-F238E27FC236}">
                <a16:creationId xmlns:a16="http://schemas.microsoft.com/office/drawing/2014/main" id="{8DF3C98D-5D1A-71ED-CA60-E3685693AF52}"/>
              </a:ext>
            </a:extLst>
          </p:cNvPr>
          <p:cNvSpPr>
            <a:spLocks noGrp="1"/>
          </p:cNvSpPr>
          <p:nvPr>
            <p:ph type="sldNum" sz="quarter" idx="12"/>
          </p:nvPr>
        </p:nvSpPr>
        <p:spPr>
          <a:xfrm>
            <a:off x="11455558" y="6524260"/>
            <a:ext cx="366832" cy="365125"/>
          </a:xfrm>
          <a:prstGeom prst="rect">
            <a:avLst/>
          </a:prstGeom>
        </p:spPr>
        <p:txBody>
          <a:bodyPr/>
          <a:lstStyle>
            <a:lvl1pPr>
              <a:defRPr>
                <a:latin typeface="Century Gothic" panose="020B0502020202020204" pitchFamily="34" charset="0"/>
              </a:defRPr>
            </a:lvl1pPr>
          </a:lstStyle>
          <a:p>
            <a:fld id="{2B63D95D-3310-7F4A-BD44-754B07A9E244}" type="slidenum">
              <a:rPr lang="en-US" smtClean="0"/>
              <a:pPr/>
              <a:t>‹#›</a:t>
            </a:fld>
            <a:endParaRPr lang="en-US"/>
          </a:p>
        </p:txBody>
      </p:sp>
      <p:sp>
        <p:nvSpPr>
          <p:cNvPr id="4" name="Footer Placeholder 3">
            <a:extLst>
              <a:ext uri="{FF2B5EF4-FFF2-40B4-BE49-F238E27FC236}">
                <a16:creationId xmlns:a16="http://schemas.microsoft.com/office/drawing/2014/main" id="{919BFDE8-7C18-DE87-A2CD-291C3251EEAE}"/>
              </a:ext>
            </a:extLst>
          </p:cNvPr>
          <p:cNvSpPr>
            <a:spLocks noGrp="1"/>
          </p:cNvSpPr>
          <p:nvPr>
            <p:ph type="ftr" sz="quarter" idx="13"/>
          </p:nvPr>
        </p:nvSpPr>
        <p:spPr/>
        <p:txBody>
          <a:bodyPr/>
          <a:lstStyle/>
          <a:p>
            <a:endParaRPr lang="en-US"/>
          </a:p>
        </p:txBody>
      </p:sp>
      <p:sp>
        <p:nvSpPr>
          <p:cNvPr id="7" name="Title 6">
            <a:extLst>
              <a:ext uri="{FF2B5EF4-FFF2-40B4-BE49-F238E27FC236}">
                <a16:creationId xmlns:a16="http://schemas.microsoft.com/office/drawing/2014/main" id="{C5A4FC99-B68D-C2C9-932D-B3D4E76F8960}"/>
              </a:ext>
            </a:extLst>
          </p:cNvPr>
          <p:cNvSpPr>
            <a:spLocks noGrp="1"/>
          </p:cNvSpPr>
          <p:nvPr>
            <p:ph type="title"/>
          </p:nvPr>
        </p:nvSpPr>
        <p:spPr/>
        <p:txBody>
          <a:bodyPr/>
          <a:lstStyle/>
          <a:p>
            <a:r>
              <a:rPr lang="en-US"/>
              <a:t>Click to edit Master title style</a:t>
            </a:r>
          </a:p>
        </p:txBody>
      </p:sp>
      <p:sp>
        <p:nvSpPr>
          <p:cNvPr id="8" name="Slide Number Placeholder 9">
            <a:extLst>
              <a:ext uri="{FF2B5EF4-FFF2-40B4-BE49-F238E27FC236}">
                <a16:creationId xmlns:a16="http://schemas.microsoft.com/office/drawing/2014/main" id="{C2853A23-5E1F-E8F6-5BB5-A80F75E38217}"/>
              </a:ext>
            </a:extLst>
          </p:cNvPr>
          <p:cNvSpPr txBox="1">
            <a:spLocks/>
          </p:cNvSpPr>
          <p:nvPr userDrawn="1"/>
        </p:nvSpPr>
        <p:spPr>
          <a:xfrm>
            <a:off x="10609311" y="6529703"/>
            <a:ext cx="996311"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82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2024 AVIXA </a:t>
            </a:r>
            <a:r>
              <a:rPr lang="en-US" sz="800">
                <a:solidFill>
                  <a:schemeClr val="accent2"/>
                </a:solidFill>
              </a:rPr>
              <a:t>|</a:t>
            </a:r>
            <a:endParaRPr lang="en-US"/>
          </a:p>
        </p:txBody>
      </p:sp>
      <p:pic>
        <p:nvPicPr>
          <p:cNvPr id="12" name="Picture 11" descr="A logo with white text&#10;&#10;Description automatically generated">
            <a:extLst>
              <a:ext uri="{FF2B5EF4-FFF2-40B4-BE49-F238E27FC236}">
                <a16:creationId xmlns:a16="http://schemas.microsoft.com/office/drawing/2014/main" id="{34912A9B-22D1-E270-F4BC-8692C96635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028" y="6403048"/>
            <a:ext cx="520700" cy="444500"/>
          </a:xfrm>
          <a:prstGeom prst="rect">
            <a:avLst/>
          </a:prstGeom>
        </p:spPr>
      </p:pic>
    </p:spTree>
    <p:extLst>
      <p:ext uri="{BB962C8B-B14F-4D97-AF65-F5344CB8AC3E}">
        <p14:creationId xmlns:p14="http://schemas.microsoft.com/office/powerpoint/2010/main" val="116077944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F7E6DC-D8C6-4C45-8658-EC5144A5E660}"/>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713BF66B-462E-3044-8D81-C1522FAABF5B}"/>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8CA95FE4-5543-F843-B0E2-D23B4A6611E4}"/>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5">
            <a:extLst>
              <a:ext uri="{FF2B5EF4-FFF2-40B4-BE49-F238E27FC236}">
                <a16:creationId xmlns:a16="http://schemas.microsoft.com/office/drawing/2014/main" id="{4A4B9FC1-5703-9742-9FEF-D16DFA1BF8DF}"/>
              </a:ext>
            </a:extLst>
          </p:cNvPr>
          <p:cNvSpPr>
            <a:spLocks noGrp="1"/>
          </p:cNvSpPr>
          <p:nvPr>
            <p:ph type="body" sz="quarter" idx="15"/>
          </p:nvPr>
        </p:nvSpPr>
        <p:spPr>
          <a:xfrm>
            <a:off x="1425677" y="1697775"/>
            <a:ext cx="9360310" cy="622638"/>
          </a:xfrm>
          <a:prstGeom prst="rect">
            <a:avLst/>
          </a:prstGeom>
        </p:spPr>
        <p:txBody>
          <a:bodyPr>
            <a:normAutofit/>
          </a:bodyPr>
          <a:lstStyle>
            <a:lvl1pPr marL="0" indent="0" algn="ctr">
              <a:buNone/>
              <a:defRPr sz="1400">
                <a:solidFill>
                  <a:srgbClr val="EE335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Rectangle 10">
            <a:extLst>
              <a:ext uri="{FF2B5EF4-FFF2-40B4-BE49-F238E27FC236}">
                <a16:creationId xmlns:a16="http://schemas.microsoft.com/office/drawing/2014/main" id="{DE551A78-B87B-6844-9BD6-ED7C53D1B561}"/>
              </a:ext>
            </a:extLst>
          </p:cNvPr>
          <p:cNvSpPr/>
          <p:nvPr userDrawn="1"/>
        </p:nvSpPr>
        <p:spPr>
          <a:xfrm>
            <a:off x="6149625" y="3240133"/>
            <a:ext cx="1841009" cy="3101673"/>
          </a:xfrm>
          <a:prstGeom prst="rect">
            <a:avLst/>
          </a:prstGeom>
          <a:solidFill>
            <a:srgbClr val="F6C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0">
            <a:extLst>
              <a:ext uri="{FF2B5EF4-FFF2-40B4-BE49-F238E27FC236}">
                <a16:creationId xmlns:a16="http://schemas.microsoft.com/office/drawing/2014/main" id="{D0E36D7A-760B-3844-A9FB-6E0BFA5934D8}"/>
              </a:ext>
            </a:extLst>
          </p:cNvPr>
          <p:cNvSpPr>
            <a:spLocks noGrp="1"/>
          </p:cNvSpPr>
          <p:nvPr>
            <p:ph type="pic" sz="quarter" idx="13"/>
          </p:nvPr>
        </p:nvSpPr>
        <p:spPr>
          <a:xfrm>
            <a:off x="6151633" y="3240133"/>
            <a:ext cx="1836993" cy="128045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3" name="Text Placeholder 13">
            <a:extLst>
              <a:ext uri="{FF2B5EF4-FFF2-40B4-BE49-F238E27FC236}">
                <a16:creationId xmlns:a16="http://schemas.microsoft.com/office/drawing/2014/main" id="{31191D23-EBC2-BF47-9E1C-2111A0963AAF}"/>
              </a:ext>
            </a:extLst>
          </p:cNvPr>
          <p:cNvSpPr>
            <a:spLocks noGrp="1"/>
          </p:cNvSpPr>
          <p:nvPr>
            <p:ph type="body" sz="quarter" idx="14" hasCustomPrompt="1"/>
          </p:nvPr>
        </p:nvSpPr>
        <p:spPr>
          <a:xfrm>
            <a:off x="6149625" y="2560892"/>
            <a:ext cx="1841009" cy="450850"/>
          </a:xfrm>
          <a:prstGeom prst="rect">
            <a:avLst/>
          </a:prstGeom>
        </p:spPr>
        <p:txBody>
          <a:bodyPr anchor="ctr">
            <a:noAutofit/>
          </a:bodyPr>
          <a:lstStyle>
            <a:lvl1pPr marL="0" indent="0" algn="ctr">
              <a:buNone/>
              <a:defRPr sz="1400" b="0" i="0">
                <a:solidFill>
                  <a:srgbClr val="3E989E"/>
                </a:solidFill>
                <a:latin typeface="Century Gothic" panose="020B0502020202020204" pitchFamily="34" charset="0"/>
              </a:defRPr>
            </a:lvl1pPr>
          </a:lstStyle>
          <a:p>
            <a:pPr lvl="0"/>
            <a:r>
              <a:rPr lang="en-US"/>
              <a:t>Subheader 3</a:t>
            </a:r>
          </a:p>
        </p:txBody>
      </p:sp>
      <p:sp>
        <p:nvSpPr>
          <p:cNvPr id="15" name="Text Placeholder 17">
            <a:extLst>
              <a:ext uri="{FF2B5EF4-FFF2-40B4-BE49-F238E27FC236}">
                <a16:creationId xmlns:a16="http://schemas.microsoft.com/office/drawing/2014/main" id="{82829566-2864-F141-8D0E-FD2BF2142726}"/>
              </a:ext>
            </a:extLst>
          </p:cNvPr>
          <p:cNvSpPr>
            <a:spLocks noGrp="1"/>
          </p:cNvSpPr>
          <p:nvPr>
            <p:ph type="body" sz="quarter" idx="17"/>
          </p:nvPr>
        </p:nvSpPr>
        <p:spPr>
          <a:xfrm>
            <a:off x="6197578" y="4790969"/>
            <a:ext cx="1745102" cy="1403354"/>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D408A2CF-3852-134F-B97A-83346F7C6279}"/>
              </a:ext>
            </a:extLst>
          </p:cNvPr>
          <p:cNvCxnSpPr>
            <a:cxnSpLocks/>
          </p:cNvCxnSpPr>
          <p:nvPr userDrawn="1"/>
        </p:nvCxnSpPr>
        <p:spPr>
          <a:xfrm>
            <a:off x="6726000" y="4585419"/>
            <a:ext cx="688258"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198FE86-BF5D-1243-8845-4F22EFD3CE3A}"/>
              </a:ext>
            </a:extLst>
          </p:cNvPr>
          <p:cNvSpPr/>
          <p:nvPr userDrawn="1"/>
        </p:nvSpPr>
        <p:spPr>
          <a:xfrm>
            <a:off x="4068381" y="3240133"/>
            <a:ext cx="1841009" cy="3101673"/>
          </a:xfrm>
          <a:prstGeom prst="rect">
            <a:avLst/>
          </a:prstGeom>
          <a:solidFill>
            <a:srgbClr val="F6C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0">
            <a:extLst>
              <a:ext uri="{FF2B5EF4-FFF2-40B4-BE49-F238E27FC236}">
                <a16:creationId xmlns:a16="http://schemas.microsoft.com/office/drawing/2014/main" id="{F17D2D6E-E168-2246-B4F5-72AE890A0698}"/>
              </a:ext>
            </a:extLst>
          </p:cNvPr>
          <p:cNvSpPr>
            <a:spLocks noGrp="1"/>
          </p:cNvSpPr>
          <p:nvPr>
            <p:ph type="pic" sz="quarter" idx="18"/>
          </p:nvPr>
        </p:nvSpPr>
        <p:spPr>
          <a:xfrm>
            <a:off x="4070389" y="3240133"/>
            <a:ext cx="1836993" cy="128045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21" name="Text Placeholder 13">
            <a:extLst>
              <a:ext uri="{FF2B5EF4-FFF2-40B4-BE49-F238E27FC236}">
                <a16:creationId xmlns:a16="http://schemas.microsoft.com/office/drawing/2014/main" id="{0EFC9FE4-288F-6640-BFCB-FFCF3A474CBE}"/>
              </a:ext>
            </a:extLst>
          </p:cNvPr>
          <p:cNvSpPr>
            <a:spLocks noGrp="1"/>
          </p:cNvSpPr>
          <p:nvPr>
            <p:ph type="body" sz="quarter" idx="19" hasCustomPrompt="1"/>
          </p:nvPr>
        </p:nvSpPr>
        <p:spPr>
          <a:xfrm>
            <a:off x="4068381" y="2560892"/>
            <a:ext cx="1841009" cy="450850"/>
          </a:xfrm>
          <a:prstGeom prst="rect">
            <a:avLst/>
          </a:prstGeom>
        </p:spPr>
        <p:txBody>
          <a:bodyPr anchor="ctr">
            <a:noAutofit/>
          </a:bodyPr>
          <a:lstStyle>
            <a:lvl1pPr marL="0" indent="0" algn="ctr">
              <a:buNone/>
              <a:defRPr sz="1400" b="0" i="0">
                <a:solidFill>
                  <a:srgbClr val="3E989E"/>
                </a:solidFill>
                <a:latin typeface="Century Gothic" panose="020B0502020202020204" pitchFamily="34" charset="0"/>
              </a:defRPr>
            </a:lvl1pPr>
          </a:lstStyle>
          <a:p>
            <a:pPr lvl="0"/>
            <a:r>
              <a:rPr lang="en-US"/>
              <a:t>Subheader 2</a:t>
            </a:r>
          </a:p>
        </p:txBody>
      </p:sp>
      <p:sp>
        <p:nvSpPr>
          <p:cNvPr id="22" name="Text Placeholder 17">
            <a:extLst>
              <a:ext uri="{FF2B5EF4-FFF2-40B4-BE49-F238E27FC236}">
                <a16:creationId xmlns:a16="http://schemas.microsoft.com/office/drawing/2014/main" id="{6AB1671D-7D96-EB47-B180-8CF02A5B2077}"/>
              </a:ext>
            </a:extLst>
          </p:cNvPr>
          <p:cNvSpPr>
            <a:spLocks noGrp="1"/>
          </p:cNvSpPr>
          <p:nvPr>
            <p:ph type="body" sz="quarter" idx="20"/>
          </p:nvPr>
        </p:nvSpPr>
        <p:spPr>
          <a:xfrm>
            <a:off x="4116334" y="4790969"/>
            <a:ext cx="1745102" cy="1403354"/>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3" name="Straight Connector 22">
            <a:extLst>
              <a:ext uri="{FF2B5EF4-FFF2-40B4-BE49-F238E27FC236}">
                <a16:creationId xmlns:a16="http://schemas.microsoft.com/office/drawing/2014/main" id="{9BCBE31B-4B82-8A4F-9FBD-E904FD702CD3}"/>
              </a:ext>
            </a:extLst>
          </p:cNvPr>
          <p:cNvCxnSpPr>
            <a:cxnSpLocks/>
          </p:cNvCxnSpPr>
          <p:nvPr userDrawn="1"/>
        </p:nvCxnSpPr>
        <p:spPr>
          <a:xfrm>
            <a:off x="4644756" y="4585419"/>
            <a:ext cx="688258"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B407AE2-2C1E-4345-AB56-49DCBF8EF062}"/>
              </a:ext>
            </a:extLst>
          </p:cNvPr>
          <p:cNvSpPr/>
          <p:nvPr userDrawn="1"/>
        </p:nvSpPr>
        <p:spPr>
          <a:xfrm>
            <a:off x="2000412" y="3240133"/>
            <a:ext cx="1841009" cy="3101673"/>
          </a:xfrm>
          <a:prstGeom prst="rect">
            <a:avLst/>
          </a:prstGeom>
          <a:solidFill>
            <a:srgbClr val="F6C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10">
            <a:extLst>
              <a:ext uri="{FF2B5EF4-FFF2-40B4-BE49-F238E27FC236}">
                <a16:creationId xmlns:a16="http://schemas.microsoft.com/office/drawing/2014/main" id="{70CAFD35-158F-7545-B6A0-391F0481FC7A}"/>
              </a:ext>
            </a:extLst>
          </p:cNvPr>
          <p:cNvSpPr>
            <a:spLocks noGrp="1"/>
          </p:cNvSpPr>
          <p:nvPr>
            <p:ph type="pic" sz="quarter" idx="21"/>
          </p:nvPr>
        </p:nvSpPr>
        <p:spPr>
          <a:xfrm>
            <a:off x="2002420" y="3240133"/>
            <a:ext cx="1836993" cy="128045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26" name="Text Placeholder 13">
            <a:extLst>
              <a:ext uri="{FF2B5EF4-FFF2-40B4-BE49-F238E27FC236}">
                <a16:creationId xmlns:a16="http://schemas.microsoft.com/office/drawing/2014/main" id="{65BB463D-CD1C-CC47-B731-B96FAF413674}"/>
              </a:ext>
            </a:extLst>
          </p:cNvPr>
          <p:cNvSpPr>
            <a:spLocks noGrp="1"/>
          </p:cNvSpPr>
          <p:nvPr>
            <p:ph type="body" sz="quarter" idx="22" hasCustomPrompt="1"/>
          </p:nvPr>
        </p:nvSpPr>
        <p:spPr>
          <a:xfrm>
            <a:off x="2000412" y="2560892"/>
            <a:ext cx="1841009" cy="450850"/>
          </a:xfrm>
          <a:prstGeom prst="rect">
            <a:avLst/>
          </a:prstGeom>
        </p:spPr>
        <p:txBody>
          <a:bodyPr anchor="ctr">
            <a:noAutofit/>
          </a:bodyPr>
          <a:lstStyle>
            <a:lvl1pPr marL="0" indent="0" algn="ctr">
              <a:buNone/>
              <a:defRPr sz="1400" b="0" i="0">
                <a:solidFill>
                  <a:srgbClr val="3E989E"/>
                </a:solidFill>
                <a:latin typeface="Century Gothic" panose="020B0502020202020204" pitchFamily="34" charset="0"/>
              </a:defRPr>
            </a:lvl1pPr>
          </a:lstStyle>
          <a:p>
            <a:pPr lvl="0"/>
            <a:r>
              <a:rPr lang="en-US"/>
              <a:t>Subheader 1</a:t>
            </a:r>
          </a:p>
        </p:txBody>
      </p:sp>
      <p:sp>
        <p:nvSpPr>
          <p:cNvPr id="27" name="Text Placeholder 17">
            <a:extLst>
              <a:ext uri="{FF2B5EF4-FFF2-40B4-BE49-F238E27FC236}">
                <a16:creationId xmlns:a16="http://schemas.microsoft.com/office/drawing/2014/main" id="{59C6B92F-5740-FD48-B32D-CF058330EAD6}"/>
              </a:ext>
            </a:extLst>
          </p:cNvPr>
          <p:cNvSpPr>
            <a:spLocks noGrp="1"/>
          </p:cNvSpPr>
          <p:nvPr>
            <p:ph type="body" sz="quarter" idx="23"/>
          </p:nvPr>
        </p:nvSpPr>
        <p:spPr>
          <a:xfrm>
            <a:off x="2048365" y="4790969"/>
            <a:ext cx="1745102" cy="1403354"/>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8" name="Straight Connector 27">
            <a:extLst>
              <a:ext uri="{FF2B5EF4-FFF2-40B4-BE49-F238E27FC236}">
                <a16:creationId xmlns:a16="http://schemas.microsoft.com/office/drawing/2014/main" id="{DE967E41-AAD5-8449-89EB-80E645ACAE42}"/>
              </a:ext>
            </a:extLst>
          </p:cNvPr>
          <p:cNvCxnSpPr>
            <a:cxnSpLocks/>
          </p:cNvCxnSpPr>
          <p:nvPr userDrawn="1"/>
        </p:nvCxnSpPr>
        <p:spPr>
          <a:xfrm>
            <a:off x="2576787" y="4585419"/>
            <a:ext cx="688258"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8C5E6D8-A437-B543-A410-BA9891F5307B}"/>
              </a:ext>
            </a:extLst>
          </p:cNvPr>
          <p:cNvSpPr/>
          <p:nvPr userDrawn="1"/>
        </p:nvSpPr>
        <p:spPr>
          <a:xfrm>
            <a:off x="8230869" y="3240133"/>
            <a:ext cx="1841009" cy="3101673"/>
          </a:xfrm>
          <a:prstGeom prst="rect">
            <a:avLst/>
          </a:prstGeom>
          <a:solidFill>
            <a:srgbClr val="F6C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0">
            <a:extLst>
              <a:ext uri="{FF2B5EF4-FFF2-40B4-BE49-F238E27FC236}">
                <a16:creationId xmlns:a16="http://schemas.microsoft.com/office/drawing/2014/main" id="{5452ADD6-5905-3349-A8F5-FC695A1E249B}"/>
              </a:ext>
            </a:extLst>
          </p:cNvPr>
          <p:cNvSpPr>
            <a:spLocks noGrp="1"/>
          </p:cNvSpPr>
          <p:nvPr>
            <p:ph type="pic" sz="quarter" idx="24"/>
          </p:nvPr>
        </p:nvSpPr>
        <p:spPr>
          <a:xfrm>
            <a:off x="8232877" y="3240133"/>
            <a:ext cx="1836993" cy="128045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31" name="Text Placeholder 13">
            <a:extLst>
              <a:ext uri="{FF2B5EF4-FFF2-40B4-BE49-F238E27FC236}">
                <a16:creationId xmlns:a16="http://schemas.microsoft.com/office/drawing/2014/main" id="{E0C1C99B-B626-C14B-A46B-A4100A583BAE}"/>
              </a:ext>
            </a:extLst>
          </p:cNvPr>
          <p:cNvSpPr>
            <a:spLocks noGrp="1"/>
          </p:cNvSpPr>
          <p:nvPr>
            <p:ph type="body" sz="quarter" idx="25" hasCustomPrompt="1"/>
          </p:nvPr>
        </p:nvSpPr>
        <p:spPr>
          <a:xfrm>
            <a:off x="8230869" y="2560892"/>
            <a:ext cx="1841009" cy="450850"/>
          </a:xfrm>
          <a:prstGeom prst="rect">
            <a:avLst/>
          </a:prstGeom>
        </p:spPr>
        <p:txBody>
          <a:bodyPr anchor="ctr">
            <a:noAutofit/>
          </a:bodyPr>
          <a:lstStyle>
            <a:lvl1pPr marL="0" indent="0" algn="ctr">
              <a:buNone/>
              <a:defRPr sz="1400" b="0" i="0">
                <a:solidFill>
                  <a:srgbClr val="3E989E"/>
                </a:solidFill>
                <a:latin typeface="Century Gothic" panose="020B0502020202020204" pitchFamily="34" charset="0"/>
              </a:defRPr>
            </a:lvl1pPr>
          </a:lstStyle>
          <a:p>
            <a:pPr lvl="0"/>
            <a:r>
              <a:rPr lang="en-US"/>
              <a:t>Subheader 4</a:t>
            </a:r>
          </a:p>
        </p:txBody>
      </p:sp>
      <p:sp>
        <p:nvSpPr>
          <p:cNvPr id="32" name="Text Placeholder 17">
            <a:extLst>
              <a:ext uri="{FF2B5EF4-FFF2-40B4-BE49-F238E27FC236}">
                <a16:creationId xmlns:a16="http://schemas.microsoft.com/office/drawing/2014/main" id="{26049D34-FC2D-8346-89AC-EF5ACF7B3820}"/>
              </a:ext>
            </a:extLst>
          </p:cNvPr>
          <p:cNvSpPr>
            <a:spLocks noGrp="1"/>
          </p:cNvSpPr>
          <p:nvPr>
            <p:ph type="body" sz="quarter" idx="26"/>
          </p:nvPr>
        </p:nvSpPr>
        <p:spPr>
          <a:xfrm>
            <a:off x="8278822" y="4790969"/>
            <a:ext cx="1745102" cy="1403354"/>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33" name="Straight Connector 32">
            <a:extLst>
              <a:ext uri="{FF2B5EF4-FFF2-40B4-BE49-F238E27FC236}">
                <a16:creationId xmlns:a16="http://schemas.microsoft.com/office/drawing/2014/main" id="{E40EC8BF-E29A-EB48-849B-40CA17FA7ADA}"/>
              </a:ext>
            </a:extLst>
          </p:cNvPr>
          <p:cNvCxnSpPr>
            <a:cxnSpLocks/>
          </p:cNvCxnSpPr>
          <p:nvPr userDrawn="1"/>
        </p:nvCxnSpPr>
        <p:spPr>
          <a:xfrm>
            <a:off x="8807244" y="4585419"/>
            <a:ext cx="688258"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F47AF436-82ED-6447-96E3-ABFDD473C7CD}"/>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7606898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C79AD0-E75F-6D2B-2058-4DD4B424DB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35968"/>
            <a:ext cx="12191999" cy="660400"/>
          </a:xfrm>
          <a:prstGeom prst="rect">
            <a:avLst/>
          </a:prstGeom>
        </p:spPr>
      </p:pic>
      <p:sp>
        <p:nvSpPr>
          <p:cNvPr id="10" name="Content Placeholder 12">
            <a:extLst>
              <a:ext uri="{FF2B5EF4-FFF2-40B4-BE49-F238E27FC236}">
                <a16:creationId xmlns:a16="http://schemas.microsoft.com/office/drawing/2014/main" id="{3EE18CC7-2617-AD9C-56F0-AE501EF6B411}"/>
              </a:ext>
            </a:extLst>
          </p:cNvPr>
          <p:cNvSpPr>
            <a:spLocks noGrp="1"/>
          </p:cNvSpPr>
          <p:nvPr>
            <p:ph sz="quarter" idx="10"/>
          </p:nvPr>
        </p:nvSpPr>
        <p:spPr>
          <a:xfrm>
            <a:off x="348314" y="1419910"/>
            <a:ext cx="11480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Slide Number Placeholder 5">
            <a:extLst>
              <a:ext uri="{FF2B5EF4-FFF2-40B4-BE49-F238E27FC236}">
                <a16:creationId xmlns:a16="http://schemas.microsoft.com/office/drawing/2014/main" id="{8DF3C98D-5D1A-71ED-CA60-E3685693AF52}"/>
              </a:ext>
            </a:extLst>
          </p:cNvPr>
          <p:cNvSpPr>
            <a:spLocks noGrp="1"/>
          </p:cNvSpPr>
          <p:nvPr>
            <p:ph type="sldNum" sz="quarter" idx="12"/>
          </p:nvPr>
        </p:nvSpPr>
        <p:spPr>
          <a:xfrm>
            <a:off x="11455558" y="6524260"/>
            <a:ext cx="366832" cy="365125"/>
          </a:xfrm>
          <a:prstGeom prst="rect">
            <a:avLst/>
          </a:prstGeom>
        </p:spPr>
        <p:txBody>
          <a:bodyPr/>
          <a:lstStyle>
            <a:lvl1pPr>
              <a:defRPr>
                <a:latin typeface="Century Gothic" panose="020B0502020202020204" pitchFamily="34" charset="0"/>
              </a:defRPr>
            </a:lvl1pPr>
          </a:lstStyle>
          <a:p>
            <a:fld id="{2B63D95D-3310-7F4A-BD44-754B07A9E244}" type="slidenum">
              <a:rPr lang="en-US" smtClean="0"/>
              <a:pPr/>
              <a:t>‹#›</a:t>
            </a:fld>
            <a:endParaRPr lang="en-US"/>
          </a:p>
        </p:txBody>
      </p:sp>
      <p:sp>
        <p:nvSpPr>
          <p:cNvPr id="4" name="Footer Placeholder 3">
            <a:extLst>
              <a:ext uri="{FF2B5EF4-FFF2-40B4-BE49-F238E27FC236}">
                <a16:creationId xmlns:a16="http://schemas.microsoft.com/office/drawing/2014/main" id="{919BFDE8-7C18-DE87-A2CD-291C3251EEAE}"/>
              </a:ext>
            </a:extLst>
          </p:cNvPr>
          <p:cNvSpPr>
            <a:spLocks noGrp="1"/>
          </p:cNvSpPr>
          <p:nvPr>
            <p:ph type="ftr" sz="quarter" idx="13"/>
          </p:nvPr>
        </p:nvSpPr>
        <p:spPr/>
        <p:txBody>
          <a:bodyPr/>
          <a:lstStyle/>
          <a:p>
            <a:endParaRPr lang="en-US"/>
          </a:p>
        </p:txBody>
      </p:sp>
      <p:sp>
        <p:nvSpPr>
          <p:cNvPr id="7" name="Title 6">
            <a:extLst>
              <a:ext uri="{FF2B5EF4-FFF2-40B4-BE49-F238E27FC236}">
                <a16:creationId xmlns:a16="http://schemas.microsoft.com/office/drawing/2014/main" id="{C5A4FC99-B68D-C2C9-932D-B3D4E76F8960}"/>
              </a:ext>
            </a:extLst>
          </p:cNvPr>
          <p:cNvSpPr>
            <a:spLocks noGrp="1"/>
          </p:cNvSpPr>
          <p:nvPr>
            <p:ph type="title"/>
          </p:nvPr>
        </p:nvSpPr>
        <p:spPr>
          <a:xfrm>
            <a:off x="341590" y="476250"/>
            <a:ext cx="11480800" cy="389840"/>
          </a:xfrm>
        </p:spPr>
        <p:txBody>
          <a:bodyPr/>
          <a:lstStyle/>
          <a:p>
            <a:r>
              <a:rPr lang="en-US"/>
              <a:t>Click to edit Master title style</a:t>
            </a:r>
          </a:p>
        </p:txBody>
      </p:sp>
      <p:sp>
        <p:nvSpPr>
          <p:cNvPr id="8" name="Slide Number Placeholder 9">
            <a:extLst>
              <a:ext uri="{FF2B5EF4-FFF2-40B4-BE49-F238E27FC236}">
                <a16:creationId xmlns:a16="http://schemas.microsoft.com/office/drawing/2014/main" id="{C2853A23-5E1F-E8F6-5BB5-A80F75E38217}"/>
              </a:ext>
            </a:extLst>
          </p:cNvPr>
          <p:cNvSpPr txBox="1">
            <a:spLocks/>
          </p:cNvSpPr>
          <p:nvPr userDrawn="1"/>
        </p:nvSpPr>
        <p:spPr>
          <a:xfrm>
            <a:off x="10609311" y="6529703"/>
            <a:ext cx="996311"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82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2024 AVIXA </a:t>
            </a:r>
            <a:r>
              <a:rPr lang="en-US" sz="800">
                <a:solidFill>
                  <a:schemeClr val="accent2"/>
                </a:solidFill>
              </a:rPr>
              <a:t>|</a:t>
            </a:r>
            <a:endParaRPr lang="en-US"/>
          </a:p>
        </p:txBody>
      </p:sp>
      <p:pic>
        <p:nvPicPr>
          <p:cNvPr id="12" name="Picture 11" descr="A logo with white text&#10;&#10;Description automatically generated">
            <a:extLst>
              <a:ext uri="{FF2B5EF4-FFF2-40B4-BE49-F238E27FC236}">
                <a16:creationId xmlns:a16="http://schemas.microsoft.com/office/drawing/2014/main" id="{34912A9B-22D1-E270-F4BC-8692C96635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028" y="6403048"/>
            <a:ext cx="520700" cy="444500"/>
          </a:xfrm>
          <a:prstGeom prst="rect">
            <a:avLst/>
          </a:prstGeom>
        </p:spPr>
      </p:pic>
      <p:sp>
        <p:nvSpPr>
          <p:cNvPr id="5" name="Text Placeholder 4">
            <a:extLst>
              <a:ext uri="{FF2B5EF4-FFF2-40B4-BE49-F238E27FC236}">
                <a16:creationId xmlns:a16="http://schemas.microsoft.com/office/drawing/2014/main" id="{8BE782AA-2A85-9EDA-5718-16E5F1F33A38}"/>
              </a:ext>
            </a:extLst>
          </p:cNvPr>
          <p:cNvSpPr>
            <a:spLocks noGrp="1"/>
          </p:cNvSpPr>
          <p:nvPr>
            <p:ph type="body" sz="quarter" idx="14"/>
          </p:nvPr>
        </p:nvSpPr>
        <p:spPr>
          <a:xfrm>
            <a:off x="348314" y="829490"/>
            <a:ext cx="11480800" cy="541600"/>
          </a:xfrm>
        </p:spPr>
        <p:txBody>
          <a:bodyPr/>
          <a:lstStyle>
            <a:lvl1pPr marL="0" indent="0">
              <a:buNone/>
              <a:defRPr sz="2200">
                <a:solidFill>
                  <a:srgbClr val="FF0000"/>
                </a:solidFill>
              </a:defRPr>
            </a:lvl1pPr>
            <a:lvl2pPr marL="216000" indent="0">
              <a:buNone/>
              <a:defRPr sz="2400"/>
            </a:lvl2pPr>
          </a:lstStyle>
          <a:p>
            <a:pPr lvl="0"/>
            <a:r>
              <a:rPr lang="en-US"/>
              <a:t>Click to edit Master text</a:t>
            </a:r>
          </a:p>
        </p:txBody>
      </p:sp>
    </p:spTree>
    <p:extLst>
      <p:ext uri="{BB962C8B-B14F-4D97-AF65-F5344CB8AC3E}">
        <p14:creationId xmlns:p14="http://schemas.microsoft.com/office/powerpoint/2010/main" val="131730282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42826192-6EF0-434F-97E7-2C81FB49C31D}"/>
              </a:ext>
            </a:extLst>
          </p:cNvPr>
          <p:cNvSpPr>
            <a:spLocks noGrp="1"/>
          </p:cNvSpPr>
          <p:nvPr>
            <p:ph type="pic" sz="quarter" idx="13"/>
          </p:nvPr>
        </p:nvSpPr>
        <p:spPr>
          <a:xfrm>
            <a:off x="348314" y="1419909"/>
            <a:ext cx="11480400" cy="4572000"/>
          </a:xfrm>
          <a:prstGeom prst="rect">
            <a:avLst/>
          </a:prstGeom>
        </p:spPr>
        <p:txBody>
          <a:bodyPr/>
          <a:lstStyle>
            <a:lvl1pPr marL="0" indent="0">
              <a:buNone/>
              <a:defRPr/>
            </a:lvl1pPr>
          </a:lstStyle>
          <a:p>
            <a:r>
              <a:rPr lang="en-US"/>
              <a:t>Click icon to add picture</a:t>
            </a:r>
            <a:endParaRPr lang="en-GB"/>
          </a:p>
        </p:txBody>
      </p:sp>
      <p:sp>
        <p:nvSpPr>
          <p:cNvPr id="4" name="Footer Placeholder 3">
            <a:extLst>
              <a:ext uri="{FF2B5EF4-FFF2-40B4-BE49-F238E27FC236}">
                <a16:creationId xmlns:a16="http://schemas.microsoft.com/office/drawing/2014/main" id="{C168F003-704F-9019-AA22-6131468D533D}"/>
              </a:ext>
            </a:extLst>
          </p:cNvPr>
          <p:cNvSpPr>
            <a:spLocks noGrp="1"/>
          </p:cNvSpPr>
          <p:nvPr>
            <p:ph type="ftr" sz="quarter" idx="16"/>
          </p:nvPr>
        </p:nvSpPr>
        <p:spPr/>
        <p:txBody>
          <a:bodyPr/>
          <a:lstStyle/>
          <a:p>
            <a:endParaRPr lang="en-US"/>
          </a:p>
        </p:txBody>
      </p:sp>
      <p:sp>
        <p:nvSpPr>
          <p:cNvPr id="8" name="Title 7">
            <a:extLst>
              <a:ext uri="{FF2B5EF4-FFF2-40B4-BE49-F238E27FC236}">
                <a16:creationId xmlns:a16="http://schemas.microsoft.com/office/drawing/2014/main" id="{F15982DF-1A14-796C-BA07-8BA011B1A03B}"/>
              </a:ext>
            </a:extLst>
          </p:cNvPr>
          <p:cNvSpPr>
            <a:spLocks noGrp="1"/>
          </p:cNvSpPr>
          <p:nvPr>
            <p:ph type="title"/>
          </p:nvPr>
        </p:nvSpPr>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77D5E01D-3632-9001-94D8-041466BD4669}"/>
              </a:ext>
            </a:extLst>
          </p:cNvPr>
          <p:cNvSpPr>
            <a:spLocks noGrp="1"/>
          </p:cNvSpPr>
          <p:nvPr>
            <p:ph type="sldNum" sz="quarter" idx="12"/>
          </p:nvPr>
        </p:nvSpPr>
        <p:spPr>
          <a:xfrm>
            <a:off x="11455558" y="6524260"/>
            <a:ext cx="366832" cy="365125"/>
          </a:xfrm>
          <a:prstGeom prst="rect">
            <a:avLst/>
          </a:prstGeom>
        </p:spPr>
        <p:txBody>
          <a:bodyPr/>
          <a:lstStyle>
            <a:lvl1pPr>
              <a:defRPr>
                <a:latin typeface="Century Gothic" panose="020B0502020202020204" pitchFamily="34" charset="0"/>
              </a:defRPr>
            </a:lvl1pPr>
          </a:lstStyle>
          <a:p>
            <a:fld id="{2B63D95D-3310-7F4A-BD44-754B07A9E244}" type="slidenum">
              <a:rPr lang="en-US" smtClean="0"/>
              <a:pPr/>
              <a:t>‹#›</a:t>
            </a:fld>
            <a:endParaRPr lang="en-US"/>
          </a:p>
        </p:txBody>
      </p:sp>
      <p:sp>
        <p:nvSpPr>
          <p:cNvPr id="10" name="Slide Number Placeholder 9">
            <a:extLst>
              <a:ext uri="{FF2B5EF4-FFF2-40B4-BE49-F238E27FC236}">
                <a16:creationId xmlns:a16="http://schemas.microsoft.com/office/drawing/2014/main" id="{C3E0E953-D1C9-D126-6AE6-17EB57F9C757}"/>
              </a:ext>
            </a:extLst>
          </p:cNvPr>
          <p:cNvSpPr txBox="1">
            <a:spLocks/>
          </p:cNvSpPr>
          <p:nvPr userDrawn="1"/>
        </p:nvSpPr>
        <p:spPr>
          <a:xfrm>
            <a:off x="10609311" y="6529703"/>
            <a:ext cx="996311"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82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2024 AVIXA </a:t>
            </a:r>
            <a:r>
              <a:rPr lang="en-US" sz="800">
                <a:solidFill>
                  <a:schemeClr val="accent2"/>
                </a:solidFill>
              </a:rPr>
              <a:t>|</a:t>
            </a:r>
            <a:endParaRPr lang="en-US"/>
          </a:p>
        </p:txBody>
      </p:sp>
      <p:pic>
        <p:nvPicPr>
          <p:cNvPr id="2" name="Picture 1">
            <a:extLst>
              <a:ext uri="{FF2B5EF4-FFF2-40B4-BE49-F238E27FC236}">
                <a16:creationId xmlns:a16="http://schemas.microsoft.com/office/drawing/2014/main" id="{07538B3C-822B-D409-0B3F-8BB7EFA3D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35968"/>
            <a:ext cx="12191999" cy="660400"/>
          </a:xfrm>
          <a:prstGeom prst="rect">
            <a:avLst/>
          </a:prstGeom>
        </p:spPr>
      </p:pic>
      <p:pic>
        <p:nvPicPr>
          <p:cNvPr id="7" name="Picture 6" descr="A logo with white text&#10;&#10;Description automatically generated">
            <a:extLst>
              <a:ext uri="{FF2B5EF4-FFF2-40B4-BE49-F238E27FC236}">
                <a16:creationId xmlns:a16="http://schemas.microsoft.com/office/drawing/2014/main" id="{51DC8513-E72F-63E6-D47C-9F14D84F48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028" y="6403048"/>
            <a:ext cx="520700" cy="444500"/>
          </a:xfrm>
          <a:prstGeom prst="rect">
            <a:avLst/>
          </a:prstGeom>
        </p:spPr>
      </p:pic>
    </p:spTree>
    <p:extLst>
      <p:ext uri="{BB962C8B-B14F-4D97-AF65-F5344CB8AC3E}">
        <p14:creationId xmlns:p14="http://schemas.microsoft.com/office/powerpoint/2010/main" val="20808878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9194FFAD-5375-4C7F-9939-52C9F0D52544}"/>
              </a:ext>
            </a:extLst>
          </p:cNvPr>
          <p:cNvSpPr>
            <a:spLocks noGrp="1"/>
          </p:cNvSpPr>
          <p:nvPr>
            <p:ph type="tbl" sz="quarter" idx="17"/>
          </p:nvPr>
        </p:nvSpPr>
        <p:spPr>
          <a:xfrm>
            <a:off x="348314" y="1418921"/>
            <a:ext cx="11479213" cy="4583678"/>
          </a:xfrm>
        </p:spPr>
        <p:txBody>
          <a:bodyPr/>
          <a:lstStyle>
            <a:lvl1pPr marL="0" indent="0">
              <a:buNone/>
              <a:defRPr/>
            </a:lvl1pPr>
          </a:lstStyle>
          <a:p>
            <a:r>
              <a:rPr lang="en-US"/>
              <a:t>Click icon to add table</a:t>
            </a:r>
            <a:endParaRPr lang="en-GB"/>
          </a:p>
        </p:txBody>
      </p:sp>
      <p:sp>
        <p:nvSpPr>
          <p:cNvPr id="3" name="Title Placeholder 1">
            <a:extLst>
              <a:ext uri="{FF2B5EF4-FFF2-40B4-BE49-F238E27FC236}">
                <a16:creationId xmlns:a16="http://schemas.microsoft.com/office/drawing/2014/main" id="{FBE86F77-8F63-93E4-66C9-FE2496CB1D9E}"/>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2" name="Footer Placeholder 1">
            <a:extLst>
              <a:ext uri="{FF2B5EF4-FFF2-40B4-BE49-F238E27FC236}">
                <a16:creationId xmlns:a16="http://schemas.microsoft.com/office/drawing/2014/main" id="{39578595-F37A-9ADF-A63C-BEB55A513786}"/>
              </a:ext>
            </a:extLst>
          </p:cNvPr>
          <p:cNvSpPr>
            <a:spLocks noGrp="1"/>
          </p:cNvSpPr>
          <p:nvPr>
            <p:ph type="ftr" sz="quarter" idx="20"/>
          </p:nvPr>
        </p:nvSpPr>
        <p:spPr/>
        <p:txBody>
          <a:bodyPr/>
          <a:lstStyle/>
          <a:p>
            <a:endParaRPr lang="en-US"/>
          </a:p>
        </p:txBody>
      </p:sp>
      <p:sp>
        <p:nvSpPr>
          <p:cNvPr id="8" name="Slide Number Placeholder 5">
            <a:extLst>
              <a:ext uri="{FF2B5EF4-FFF2-40B4-BE49-F238E27FC236}">
                <a16:creationId xmlns:a16="http://schemas.microsoft.com/office/drawing/2014/main" id="{BEA92502-382B-9C59-EF74-222DE25D7C71}"/>
              </a:ext>
            </a:extLst>
          </p:cNvPr>
          <p:cNvSpPr>
            <a:spLocks noGrp="1"/>
          </p:cNvSpPr>
          <p:nvPr>
            <p:ph type="sldNum" sz="quarter" idx="12"/>
          </p:nvPr>
        </p:nvSpPr>
        <p:spPr>
          <a:xfrm>
            <a:off x="11455558" y="6524260"/>
            <a:ext cx="366832" cy="365125"/>
          </a:xfrm>
          <a:prstGeom prst="rect">
            <a:avLst/>
          </a:prstGeom>
        </p:spPr>
        <p:txBody>
          <a:bodyPr/>
          <a:lstStyle>
            <a:lvl1pPr>
              <a:defRPr>
                <a:latin typeface="Century Gothic" panose="020B0502020202020204" pitchFamily="34" charset="0"/>
              </a:defRPr>
            </a:lvl1pPr>
          </a:lstStyle>
          <a:p>
            <a:fld id="{2B63D95D-3310-7F4A-BD44-754B07A9E244}" type="slidenum">
              <a:rPr lang="en-US" smtClean="0"/>
              <a:pPr/>
              <a:t>‹#›</a:t>
            </a:fld>
            <a:endParaRPr lang="en-US"/>
          </a:p>
        </p:txBody>
      </p:sp>
      <p:sp>
        <p:nvSpPr>
          <p:cNvPr id="10" name="Slide Number Placeholder 9">
            <a:extLst>
              <a:ext uri="{FF2B5EF4-FFF2-40B4-BE49-F238E27FC236}">
                <a16:creationId xmlns:a16="http://schemas.microsoft.com/office/drawing/2014/main" id="{023EF290-2933-2F29-1E71-316125B16AFA}"/>
              </a:ext>
            </a:extLst>
          </p:cNvPr>
          <p:cNvSpPr txBox="1">
            <a:spLocks/>
          </p:cNvSpPr>
          <p:nvPr userDrawn="1"/>
        </p:nvSpPr>
        <p:spPr>
          <a:xfrm>
            <a:off x="10609311" y="6529703"/>
            <a:ext cx="996311"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82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2024 AVIXA </a:t>
            </a:r>
            <a:r>
              <a:rPr lang="en-US" sz="800">
                <a:solidFill>
                  <a:schemeClr val="accent2"/>
                </a:solidFill>
              </a:rPr>
              <a:t>|</a:t>
            </a:r>
            <a:endParaRPr lang="en-US"/>
          </a:p>
        </p:txBody>
      </p:sp>
      <p:pic>
        <p:nvPicPr>
          <p:cNvPr id="5" name="Picture 4">
            <a:extLst>
              <a:ext uri="{FF2B5EF4-FFF2-40B4-BE49-F238E27FC236}">
                <a16:creationId xmlns:a16="http://schemas.microsoft.com/office/drawing/2014/main" id="{12F8A149-0CCC-4D6C-94FE-1EFDCFCD95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35968"/>
            <a:ext cx="12191999" cy="660400"/>
          </a:xfrm>
          <a:prstGeom prst="rect">
            <a:avLst/>
          </a:prstGeom>
        </p:spPr>
      </p:pic>
      <p:pic>
        <p:nvPicPr>
          <p:cNvPr id="7" name="Picture 6" descr="A logo with white text&#10;&#10;Description automatically generated">
            <a:extLst>
              <a:ext uri="{FF2B5EF4-FFF2-40B4-BE49-F238E27FC236}">
                <a16:creationId xmlns:a16="http://schemas.microsoft.com/office/drawing/2014/main" id="{B7078FD1-9D48-3AAA-80BA-C824BFD2D5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028" y="6403048"/>
            <a:ext cx="520700" cy="444500"/>
          </a:xfrm>
          <a:prstGeom prst="rect">
            <a:avLst/>
          </a:prstGeom>
        </p:spPr>
      </p:pic>
    </p:spTree>
    <p:extLst>
      <p:ext uri="{BB962C8B-B14F-4D97-AF65-F5344CB8AC3E}">
        <p14:creationId xmlns:p14="http://schemas.microsoft.com/office/powerpoint/2010/main" val="2140242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 One Titl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DE711-2F60-F8AC-B7DA-EFF97C206C9D}"/>
              </a:ext>
            </a:extLst>
          </p:cNvPr>
          <p:cNvSpPr>
            <a:spLocks noGrp="1"/>
          </p:cNvSpPr>
          <p:nvPr>
            <p:ph type="title"/>
          </p:nvPr>
        </p:nvSpPr>
        <p:spPr>
          <a:xfrm>
            <a:off x="348314" y="476250"/>
            <a:ext cx="11480800" cy="389840"/>
          </a:xfrm>
          <a:prstGeom prst="rect">
            <a:avLst/>
          </a:prstGeom>
        </p:spPr>
        <p:txBody>
          <a:bodyPr vert="horz" lIns="0" tIns="0" rIns="0" bIns="0" rtlCol="0" anchor="t" anchorCtr="0">
            <a:noAutofit/>
          </a:bodyPr>
          <a:lstStyle/>
          <a:p>
            <a:r>
              <a:rPr lang="en-US"/>
              <a:t>Click to edit Master title style</a:t>
            </a:r>
            <a:endParaRPr lang="en-GB"/>
          </a:p>
        </p:txBody>
      </p:sp>
      <p:sp>
        <p:nvSpPr>
          <p:cNvPr id="5" name="Content Placeholder 12">
            <a:extLst>
              <a:ext uri="{FF2B5EF4-FFF2-40B4-BE49-F238E27FC236}">
                <a16:creationId xmlns:a16="http://schemas.microsoft.com/office/drawing/2014/main" id="{B459BF06-05D7-F36E-7F15-3CC62F57977B}"/>
              </a:ext>
            </a:extLst>
          </p:cNvPr>
          <p:cNvSpPr>
            <a:spLocks noGrp="1"/>
          </p:cNvSpPr>
          <p:nvPr>
            <p:ph sz="quarter" idx="10"/>
          </p:nvPr>
        </p:nvSpPr>
        <p:spPr>
          <a:xfrm>
            <a:off x="348314" y="1419910"/>
            <a:ext cx="5655611"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Content Placeholder 12">
            <a:extLst>
              <a:ext uri="{FF2B5EF4-FFF2-40B4-BE49-F238E27FC236}">
                <a16:creationId xmlns:a16="http://schemas.microsoft.com/office/drawing/2014/main" id="{2EF11368-C9D4-63F2-75C4-5A0420F34CE9}"/>
              </a:ext>
            </a:extLst>
          </p:cNvPr>
          <p:cNvSpPr>
            <a:spLocks noGrp="1"/>
          </p:cNvSpPr>
          <p:nvPr>
            <p:ph sz="quarter" idx="11"/>
          </p:nvPr>
        </p:nvSpPr>
        <p:spPr>
          <a:xfrm>
            <a:off x="6184900" y="1419910"/>
            <a:ext cx="5655611"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8" name="Slide Number Placeholder 5">
            <a:extLst>
              <a:ext uri="{FF2B5EF4-FFF2-40B4-BE49-F238E27FC236}">
                <a16:creationId xmlns:a16="http://schemas.microsoft.com/office/drawing/2014/main" id="{D8AA91C6-A0A1-95EA-483C-0EEE13891125}"/>
              </a:ext>
            </a:extLst>
          </p:cNvPr>
          <p:cNvSpPr>
            <a:spLocks noGrp="1"/>
          </p:cNvSpPr>
          <p:nvPr>
            <p:ph type="sldNum" sz="quarter" idx="12"/>
          </p:nvPr>
        </p:nvSpPr>
        <p:spPr>
          <a:xfrm>
            <a:off x="11455558" y="6524260"/>
            <a:ext cx="366832" cy="365125"/>
          </a:xfrm>
          <a:prstGeom prst="rect">
            <a:avLst/>
          </a:prstGeom>
        </p:spPr>
        <p:txBody>
          <a:bodyPr/>
          <a:lstStyle>
            <a:lvl1pPr>
              <a:defRPr>
                <a:latin typeface="Century Gothic" panose="020B0502020202020204" pitchFamily="34" charset="0"/>
              </a:defRPr>
            </a:lvl1pPr>
          </a:lstStyle>
          <a:p>
            <a:fld id="{2B63D95D-3310-7F4A-BD44-754B07A9E244}" type="slidenum">
              <a:rPr lang="en-US" smtClean="0"/>
              <a:pPr/>
              <a:t>‹#›</a:t>
            </a:fld>
            <a:endParaRPr lang="en-US"/>
          </a:p>
        </p:txBody>
      </p:sp>
      <p:sp>
        <p:nvSpPr>
          <p:cNvPr id="9" name="Slide Number Placeholder 9">
            <a:extLst>
              <a:ext uri="{FF2B5EF4-FFF2-40B4-BE49-F238E27FC236}">
                <a16:creationId xmlns:a16="http://schemas.microsoft.com/office/drawing/2014/main" id="{0AFFEE7D-5F36-A6CC-DE48-7CC893399375}"/>
              </a:ext>
            </a:extLst>
          </p:cNvPr>
          <p:cNvSpPr txBox="1">
            <a:spLocks/>
          </p:cNvSpPr>
          <p:nvPr userDrawn="1"/>
        </p:nvSpPr>
        <p:spPr>
          <a:xfrm>
            <a:off x="10609311" y="6529703"/>
            <a:ext cx="996311"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82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2024 AVIXA </a:t>
            </a:r>
            <a:r>
              <a:rPr lang="en-US" sz="800">
                <a:solidFill>
                  <a:schemeClr val="accent2"/>
                </a:solidFill>
              </a:rPr>
              <a:t>|</a:t>
            </a:r>
            <a:endParaRPr lang="en-US"/>
          </a:p>
        </p:txBody>
      </p:sp>
      <p:pic>
        <p:nvPicPr>
          <p:cNvPr id="3" name="Picture 2">
            <a:extLst>
              <a:ext uri="{FF2B5EF4-FFF2-40B4-BE49-F238E27FC236}">
                <a16:creationId xmlns:a16="http://schemas.microsoft.com/office/drawing/2014/main" id="{C5C85347-9231-5595-3221-AAB3E6652C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35968"/>
            <a:ext cx="12191999" cy="660400"/>
          </a:xfrm>
          <a:prstGeom prst="rect">
            <a:avLst/>
          </a:prstGeom>
        </p:spPr>
      </p:pic>
      <p:pic>
        <p:nvPicPr>
          <p:cNvPr id="7" name="Picture 6" descr="A logo with white text&#10;&#10;Description automatically generated">
            <a:extLst>
              <a:ext uri="{FF2B5EF4-FFF2-40B4-BE49-F238E27FC236}">
                <a16:creationId xmlns:a16="http://schemas.microsoft.com/office/drawing/2014/main" id="{B951B6B7-3C69-756A-A834-CADDCAC89B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028" y="6403048"/>
            <a:ext cx="520700" cy="444500"/>
          </a:xfrm>
          <a:prstGeom prst="rect">
            <a:avLst/>
          </a:prstGeom>
        </p:spPr>
      </p:pic>
    </p:spTree>
    <p:extLst>
      <p:ext uri="{BB962C8B-B14F-4D97-AF65-F5344CB8AC3E}">
        <p14:creationId xmlns:p14="http://schemas.microsoft.com/office/powerpoint/2010/main" val="5533518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hree Columns ">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4038C46-1B7F-5C1A-91C4-575D5C407648}"/>
              </a:ext>
            </a:extLst>
          </p:cNvPr>
          <p:cNvSpPr>
            <a:spLocks noGrp="1"/>
          </p:cNvSpPr>
          <p:nvPr>
            <p:ph idx="1"/>
          </p:nvPr>
        </p:nvSpPr>
        <p:spPr>
          <a:xfrm>
            <a:off x="348314" y="1419909"/>
            <a:ext cx="37008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96966B4-BF13-2584-7087-AF61FF06D2DA}"/>
              </a:ext>
            </a:extLst>
          </p:cNvPr>
          <p:cNvSpPr>
            <a:spLocks noGrp="1"/>
          </p:cNvSpPr>
          <p:nvPr>
            <p:ph idx="10"/>
          </p:nvPr>
        </p:nvSpPr>
        <p:spPr>
          <a:xfrm>
            <a:off x="4242290" y="1419909"/>
            <a:ext cx="37008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CD6C70AC-AF90-A359-385D-D372D83AC6EC}"/>
              </a:ext>
            </a:extLst>
          </p:cNvPr>
          <p:cNvSpPr>
            <a:spLocks noGrp="1"/>
          </p:cNvSpPr>
          <p:nvPr>
            <p:ph idx="11"/>
          </p:nvPr>
        </p:nvSpPr>
        <p:spPr>
          <a:xfrm>
            <a:off x="8130045" y="1419909"/>
            <a:ext cx="3700800" cy="4577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oter Placeholder 11">
            <a:extLst>
              <a:ext uri="{FF2B5EF4-FFF2-40B4-BE49-F238E27FC236}">
                <a16:creationId xmlns:a16="http://schemas.microsoft.com/office/drawing/2014/main" id="{F409C8BE-5021-AE6B-8B5D-64CA6A14C11B}"/>
              </a:ext>
            </a:extLst>
          </p:cNvPr>
          <p:cNvSpPr>
            <a:spLocks noGrp="1"/>
          </p:cNvSpPr>
          <p:nvPr>
            <p:ph type="ftr" sz="quarter" idx="14"/>
          </p:nvPr>
        </p:nvSpPr>
        <p:spPr/>
        <p:txBody>
          <a:bodyPr/>
          <a:lstStyle/>
          <a:p>
            <a:endParaRPr lang="en-US"/>
          </a:p>
        </p:txBody>
      </p:sp>
      <p:sp>
        <p:nvSpPr>
          <p:cNvPr id="13" name="Title 12">
            <a:extLst>
              <a:ext uri="{FF2B5EF4-FFF2-40B4-BE49-F238E27FC236}">
                <a16:creationId xmlns:a16="http://schemas.microsoft.com/office/drawing/2014/main" id="{BBC5F889-450C-43AE-BF9A-EACF2F306D06}"/>
              </a:ext>
            </a:extLst>
          </p:cNvPr>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E86DD1B8-1193-F3A7-9413-D23534E4A272}"/>
              </a:ext>
            </a:extLst>
          </p:cNvPr>
          <p:cNvSpPr>
            <a:spLocks noGrp="1"/>
          </p:cNvSpPr>
          <p:nvPr>
            <p:ph type="sldNum" sz="quarter" idx="12"/>
          </p:nvPr>
        </p:nvSpPr>
        <p:spPr>
          <a:xfrm>
            <a:off x="11455558" y="6524260"/>
            <a:ext cx="366832" cy="365125"/>
          </a:xfrm>
          <a:prstGeom prst="rect">
            <a:avLst/>
          </a:prstGeom>
        </p:spPr>
        <p:txBody>
          <a:bodyPr/>
          <a:lstStyle>
            <a:lvl1pPr>
              <a:defRPr>
                <a:latin typeface="Century Gothic" panose="020B0502020202020204" pitchFamily="34" charset="0"/>
              </a:defRPr>
            </a:lvl1pPr>
          </a:lstStyle>
          <a:p>
            <a:fld id="{2B63D95D-3310-7F4A-BD44-754B07A9E244}" type="slidenum">
              <a:rPr lang="en-US" smtClean="0"/>
              <a:pPr/>
              <a:t>‹#›</a:t>
            </a:fld>
            <a:endParaRPr lang="en-US"/>
          </a:p>
        </p:txBody>
      </p:sp>
      <p:sp>
        <p:nvSpPr>
          <p:cNvPr id="5" name="Slide Number Placeholder 9">
            <a:extLst>
              <a:ext uri="{FF2B5EF4-FFF2-40B4-BE49-F238E27FC236}">
                <a16:creationId xmlns:a16="http://schemas.microsoft.com/office/drawing/2014/main" id="{50A40B66-96A9-4167-11D5-C6382383679E}"/>
              </a:ext>
            </a:extLst>
          </p:cNvPr>
          <p:cNvSpPr txBox="1">
            <a:spLocks/>
          </p:cNvSpPr>
          <p:nvPr userDrawn="1"/>
        </p:nvSpPr>
        <p:spPr>
          <a:xfrm>
            <a:off x="10609311" y="6529703"/>
            <a:ext cx="996311"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82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2024 AVIXA </a:t>
            </a:r>
            <a:r>
              <a:rPr lang="en-US" sz="800">
                <a:solidFill>
                  <a:schemeClr val="accent2"/>
                </a:solidFill>
              </a:rPr>
              <a:t>|</a:t>
            </a:r>
            <a:endParaRPr lang="en-US"/>
          </a:p>
        </p:txBody>
      </p:sp>
      <p:pic>
        <p:nvPicPr>
          <p:cNvPr id="2" name="Picture 1">
            <a:extLst>
              <a:ext uri="{FF2B5EF4-FFF2-40B4-BE49-F238E27FC236}">
                <a16:creationId xmlns:a16="http://schemas.microsoft.com/office/drawing/2014/main" id="{4D5D7147-CB46-3680-36CB-8727AE51ED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35968"/>
            <a:ext cx="12191999" cy="660400"/>
          </a:xfrm>
          <a:prstGeom prst="rect">
            <a:avLst/>
          </a:prstGeom>
        </p:spPr>
      </p:pic>
      <p:pic>
        <p:nvPicPr>
          <p:cNvPr id="9" name="Picture 8" descr="A logo with white text&#10;&#10;Description automatically generated">
            <a:extLst>
              <a:ext uri="{FF2B5EF4-FFF2-40B4-BE49-F238E27FC236}">
                <a16:creationId xmlns:a16="http://schemas.microsoft.com/office/drawing/2014/main" id="{3E795D9A-80A2-2EA8-0D9F-C0DF851B94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028" y="6403048"/>
            <a:ext cx="520700" cy="444500"/>
          </a:xfrm>
          <a:prstGeom prst="rect">
            <a:avLst/>
          </a:prstGeom>
        </p:spPr>
      </p:pic>
    </p:spTree>
    <p:extLst>
      <p:ext uri="{BB962C8B-B14F-4D97-AF65-F5344CB8AC3E}">
        <p14:creationId xmlns:p14="http://schemas.microsoft.com/office/powerpoint/2010/main" val="16816843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and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9194FFAD-5375-4C7F-9939-52C9F0D52544}"/>
              </a:ext>
            </a:extLst>
          </p:cNvPr>
          <p:cNvSpPr>
            <a:spLocks noGrp="1"/>
          </p:cNvSpPr>
          <p:nvPr>
            <p:ph type="tbl" sz="quarter" idx="17"/>
          </p:nvPr>
        </p:nvSpPr>
        <p:spPr>
          <a:xfrm>
            <a:off x="348314" y="1418921"/>
            <a:ext cx="11479213" cy="4583678"/>
          </a:xfrm>
        </p:spPr>
        <p:txBody>
          <a:bodyPr/>
          <a:lstStyle>
            <a:lvl1pPr marL="0" indent="0">
              <a:buNone/>
              <a:defRPr/>
            </a:lvl1pPr>
          </a:lstStyle>
          <a:p>
            <a:r>
              <a:rPr lang="en-US"/>
              <a:t>Click icon to add table</a:t>
            </a:r>
            <a:endParaRPr lang="en-GB"/>
          </a:p>
        </p:txBody>
      </p:sp>
      <p:sp>
        <p:nvSpPr>
          <p:cNvPr id="3" name="Title Placeholder 1">
            <a:extLst>
              <a:ext uri="{FF2B5EF4-FFF2-40B4-BE49-F238E27FC236}">
                <a16:creationId xmlns:a16="http://schemas.microsoft.com/office/drawing/2014/main" id="{FBE86F77-8F63-93E4-66C9-FE2496CB1D9E}"/>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2" name="Footer Placeholder 1">
            <a:extLst>
              <a:ext uri="{FF2B5EF4-FFF2-40B4-BE49-F238E27FC236}">
                <a16:creationId xmlns:a16="http://schemas.microsoft.com/office/drawing/2014/main" id="{39578595-F37A-9ADF-A63C-BEB55A513786}"/>
              </a:ext>
            </a:extLst>
          </p:cNvPr>
          <p:cNvSpPr>
            <a:spLocks noGrp="1"/>
          </p:cNvSpPr>
          <p:nvPr>
            <p:ph type="ftr" sz="quarter" idx="20"/>
          </p:nvPr>
        </p:nvSpPr>
        <p:spPr/>
        <p:txBody>
          <a:bodyPr/>
          <a:lstStyle/>
          <a:p>
            <a:endParaRPr lang="en-US"/>
          </a:p>
        </p:txBody>
      </p:sp>
    </p:spTree>
    <p:extLst>
      <p:ext uri="{BB962C8B-B14F-4D97-AF65-F5344CB8AC3E}">
        <p14:creationId xmlns:p14="http://schemas.microsoft.com/office/powerpoint/2010/main" val="9591008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Title and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9194FFAD-5375-4C7F-9939-52C9F0D52544}"/>
              </a:ext>
            </a:extLst>
          </p:cNvPr>
          <p:cNvSpPr>
            <a:spLocks noGrp="1"/>
          </p:cNvSpPr>
          <p:nvPr>
            <p:ph type="tbl" sz="quarter" idx="17"/>
          </p:nvPr>
        </p:nvSpPr>
        <p:spPr>
          <a:xfrm>
            <a:off x="348314" y="1418921"/>
            <a:ext cx="11479213" cy="4583678"/>
          </a:xfrm>
        </p:spPr>
        <p:txBody>
          <a:bodyPr/>
          <a:lstStyle>
            <a:lvl1pPr marL="0" indent="0">
              <a:buNone/>
              <a:defRPr/>
            </a:lvl1pPr>
          </a:lstStyle>
          <a:p>
            <a:r>
              <a:rPr lang="en-US"/>
              <a:t>Click icon to add table</a:t>
            </a:r>
            <a:endParaRPr lang="en-GB"/>
          </a:p>
        </p:txBody>
      </p:sp>
      <p:sp>
        <p:nvSpPr>
          <p:cNvPr id="3" name="Title Placeholder 1">
            <a:extLst>
              <a:ext uri="{FF2B5EF4-FFF2-40B4-BE49-F238E27FC236}">
                <a16:creationId xmlns:a16="http://schemas.microsoft.com/office/drawing/2014/main" id="{FBE86F77-8F63-93E4-66C9-FE2496CB1D9E}"/>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2" name="Footer Placeholder 1">
            <a:extLst>
              <a:ext uri="{FF2B5EF4-FFF2-40B4-BE49-F238E27FC236}">
                <a16:creationId xmlns:a16="http://schemas.microsoft.com/office/drawing/2014/main" id="{39578595-F37A-9ADF-A63C-BEB55A513786}"/>
              </a:ext>
            </a:extLst>
          </p:cNvPr>
          <p:cNvSpPr>
            <a:spLocks noGrp="1"/>
          </p:cNvSpPr>
          <p:nvPr>
            <p:ph type="ftr" sz="quarter" idx="20"/>
          </p:nvPr>
        </p:nvSpPr>
        <p:spPr/>
        <p:txBody>
          <a:bodyPr/>
          <a:lstStyle/>
          <a:p>
            <a:endParaRPr lang="en-US"/>
          </a:p>
        </p:txBody>
      </p:sp>
      <p:sp>
        <p:nvSpPr>
          <p:cNvPr id="9" name="Slide Number Placeholder 5">
            <a:extLst>
              <a:ext uri="{FF2B5EF4-FFF2-40B4-BE49-F238E27FC236}">
                <a16:creationId xmlns:a16="http://schemas.microsoft.com/office/drawing/2014/main" id="{12F2C53B-991B-B5B9-EEDA-084A6F62EB56}"/>
              </a:ext>
            </a:extLst>
          </p:cNvPr>
          <p:cNvSpPr>
            <a:spLocks noGrp="1"/>
          </p:cNvSpPr>
          <p:nvPr>
            <p:ph type="sldNum" sz="quarter" idx="12"/>
          </p:nvPr>
        </p:nvSpPr>
        <p:spPr>
          <a:xfrm>
            <a:off x="11455558" y="6524260"/>
            <a:ext cx="366832" cy="365125"/>
          </a:xfrm>
          <a:prstGeom prst="rect">
            <a:avLst/>
          </a:prstGeom>
        </p:spPr>
        <p:txBody>
          <a:bodyPr/>
          <a:lstStyle>
            <a:lvl1pPr>
              <a:defRPr>
                <a:latin typeface="Century Gothic" panose="020B0502020202020204" pitchFamily="34" charset="0"/>
              </a:defRPr>
            </a:lvl1pPr>
          </a:lstStyle>
          <a:p>
            <a:fld id="{2B63D95D-3310-7F4A-BD44-754B07A9E244}" type="slidenum">
              <a:rPr lang="en-US" smtClean="0"/>
              <a:pPr/>
              <a:t>‹#›</a:t>
            </a:fld>
            <a:endParaRPr lang="en-US"/>
          </a:p>
        </p:txBody>
      </p:sp>
      <p:sp>
        <p:nvSpPr>
          <p:cNvPr id="10" name="Slide Number Placeholder 9">
            <a:extLst>
              <a:ext uri="{FF2B5EF4-FFF2-40B4-BE49-F238E27FC236}">
                <a16:creationId xmlns:a16="http://schemas.microsoft.com/office/drawing/2014/main" id="{3F12A798-64EA-CA92-A0D7-602D2DD3F2E3}"/>
              </a:ext>
            </a:extLst>
          </p:cNvPr>
          <p:cNvSpPr txBox="1">
            <a:spLocks/>
          </p:cNvSpPr>
          <p:nvPr userDrawn="1"/>
        </p:nvSpPr>
        <p:spPr>
          <a:xfrm>
            <a:off x="10609311" y="6529703"/>
            <a:ext cx="996311"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82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 2024 AVIXA </a:t>
            </a:r>
            <a:r>
              <a:rPr lang="en-US" sz="800">
                <a:solidFill>
                  <a:schemeClr val="accent2"/>
                </a:solidFill>
              </a:rPr>
              <a:t>|</a:t>
            </a:r>
            <a:endParaRPr lang="en-US"/>
          </a:p>
        </p:txBody>
      </p:sp>
      <p:pic>
        <p:nvPicPr>
          <p:cNvPr id="6" name="Picture 5">
            <a:extLst>
              <a:ext uri="{FF2B5EF4-FFF2-40B4-BE49-F238E27FC236}">
                <a16:creationId xmlns:a16="http://schemas.microsoft.com/office/drawing/2014/main" id="{88DFDBC9-7A0F-E628-BFE3-D36AC62900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235968"/>
            <a:ext cx="12191999" cy="660400"/>
          </a:xfrm>
          <a:prstGeom prst="rect">
            <a:avLst/>
          </a:prstGeom>
        </p:spPr>
      </p:pic>
      <p:pic>
        <p:nvPicPr>
          <p:cNvPr id="7" name="Picture 6" descr="A logo with white text&#10;&#10;Description automatically generated">
            <a:extLst>
              <a:ext uri="{FF2B5EF4-FFF2-40B4-BE49-F238E27FC236}">
                <a16:creationId xmlns:a16="http://schemas.microsoft.com/office/drawing/2014/main" id="{784F5724-D18F-DBD6-6605-31B50EF803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028" y="6403048"/>
            <a:ext cx="520700" cy="444500"/>
          </a:xfrm>
          <a:prstGeom prst="rect">
            <a:avLst/>
          </a:prstGeom>
        </p:spPr>
      </p:pic>
    </p:spTree>
    <p:extLst>
      <p:ext uri="{BB962C8B-B14F-4D97-AF65-F5344CB8AC3E}">
        <p14:creationId xmlns:p14="http://schemas.microsoft.com/office/powerpoint/2010/main" val="1678687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98201E-7E81-0F56-A54D-740CE49AEE03}"/>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3298578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Four Contents">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C24616C-D896-B389-2FF8-A59BB8B10910}"/>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4" name="Content Placeholder 12">
            <a:extLst>
              <a:ext uri="{FF2B5EF4-FFF2-40B4-BE49-F238E27FC236}">
                <a16:creationId xmlns:a16="http://schemas.microsoft.com/office/drawing/2014/main" id="{2DEA4315-570C-6B44-BDDB-41375F3F5AEB}"/>
              </a:ext>
            </a:extLst>
          </p:cNvPr>
          <p:cNvSpPr>
            <a:spLocks noGrp="1"/>
          </p:cNvSpPr>
          <p:nvPr>
            <p:ph sz="quarter" idx="10"/>
          </p:nvPr>
        </p:nvSpPr>
        <p:spPr>
          <a:xfrm>
            <a:off x="348314" y="1419910"/>
            <a:ext cx="5655611"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Content Placeholder 12">
            <a:extLst>
              <a:ext uri="{FF2B5EF4-FFF2-40B4-BE49-F238E27FC236}">
                <a16:creationId xmlns:a16="http://schemas.microsoft.com/office/drawing/2014/main" id="{1D8A4818-0C5C-40B5-49C6-65569B842DC3}"/>
              </a:ext>
            </a:extLst>
          </p:cNvPr>
          <p:cNvSpPr>
            <a:spLocks noGrp="1"/>
          </p:cNvSpPr>
          <p:nvPr>
            <p:ph sz="quarter" idx="11"/>
          </p:nvPr>
        </p:nvSpPr>
        <p:spPr>
          <a:xfrm>
            <a:off x="6184900" y="1419910"/>
            <a:ext cx="5655611" cy="21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Content Placeholder 2">
            <a:extLst>
              <a:ext uri="{FF2B5EF4-FFF2-40B4-BE49-F238E27FC236}">
                <a16:creationId xmlns:a16="http://schemas.microsoft.com/office/drawing/2014/main" id="{AE0C6272-6D2F-5D5B-9A93-1AC45668F998}"/>
              </a:ext>
            </a:extLst>
          </p:cNvPr>
          <p:cNvSpPr>
            <a:spLocks noGrp="1"/>
          </p:cNvSpPr>
          <p:nvPr>
            <p:ph idx="16"/>
          </p:nvPr>
        </p:nvSpPr>
        <p:spPr>
          <a:xfrm>
            <a:off x="348314" y="3777909"/>
            <a:ext cx="5648400" cy="2219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4222670B-0248-6CAD-DF27-1D8E9B639466}"/>
              </a:ext>
            </a:extLst>
          </p:cNvPr>
          <p:cNvSpPr>
            <a:spLocks noGrp="1"/>
          </p:cNvSpPr>
          <p:nvPr>
            <p:ph idx="14"/>
          </p:nvPr>
        </p:nvSpPr>
        <p:spPr>
          <a:xfrm>
            <a:off x="6188075" y="3777909"/>
            <a:ext cx="5648229" cy="2219666"/>
          </a:xfrm>
          <a:prstGeom prst="rect">
            <a:avLst/>
          </a:prstGeom>
        </p:spPr>
        <p:txBody>
          <a:bodyPr/>
          <a:lstStyle>
            <a:lvl1pPr marL="216000" marR="0" indent="-216000" algn="l" defTabSz="914400" rtl="0" eaLnBrk="1" fontAlgn="auto" latinLnBrk="0" hangingPunct="1">
              <a:lnSpc>
                <a:spcPct val="95000"/>
              </a:lnSpc>
              <a:spcBef>
                <a:spcPts val="300"/>
              </a:spcBef>
              <a:spcAft>
                <a:spcPts val="400"/>
              </a:spcAft>
              <a:buClr>
                <a:schemeClr val="accent1"/>
              </a:buClr>
              <a:buSzTx/>
              <a:buFont typeface="Calibri" panose="020F0502020204030204" pitchFamily="34" charset="0"/>
              <a:buChar char="•"/>
              <a:tabLst/>
              <a:defRPr/>
            </a:lvl1pPr>
            <a:lvl2pPr marL="360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2pPr>
            <a:lvl3pPr marL="504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3pPr>
            <a:lvl4pPr marL="648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4pPr>
            <a:lvl5pPr marL="792000" marR="0" indent="-144000" algn="l" defTabSz="914400" rtl="0" eaLnBrk="1" fontAlgn="auto" latinLnBrk="0" hangingPunct="1">
              <a:lnSpc>
                <a:spcPct val="95000"/>
              </a:lnSpc>
              <a:spcBef>
                <a:spcPts val="300"/>
              </a:spcBef>
              <a:spcAft>
                <a:spcPts val="600"/>
              </a:spcAft>
              <a:buClr>
                <a:schemeClr val="accent1"/>
              </a:buClr>
              <a:buSzTx/>
              <a:buFont typeface="Calibri" panose="020F050202020403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473886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Appendix Slide">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4" name="Content Placeholder 12">
            <a:extLst>
              <a:ext uri="{FF2B5EF4-FFF2-40B4-BE49-F238E27FC236}">
                <a16:creationId xmlns:a16="http://schemas.microsoft.com/office/drawing/2014/main" id="{8A449E67-25F4-0115-8786-3325B66EE76D}"/>
              </a:ext>
            </a:extLst>
          </p:cNvPr>
          <p:cNvSpPr>
            <a:spLocks noGrp="1"/>
          </p:cNvSpPr>
          <p:nvPr>
            <p:ph sz="quarter" idx="10"/>
          </p:nvPr>
        </p:nvSpPr>
        <p:spPr>
          <a:xfrm>
            <a:off x="348314" y="1412875"/>
            <a:ext cx="11480800" cy="4575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3" name="Title Placeholder 1">
            <a:extLst>
              <a:ext uri="{FF2B5EF4-FFF2-40B4-BE49-F238E27FC236}">
                <a16:creationId xmlns:a16="http://schemas.microsoft.com/office/drawing/2014/main" id="{422B2C43-9BC6-A9C0-A310-150EA6DCB2DC}"/>
              </a:ext>
            </a:extLst>
          </p:cNvPr>
          <p:cNvSpPr>
            <a:spLocks noGrp="1"/>
          </p:cNvSpPr>
          <p:nvPr>
            <p:ph type="title"/>
          </p:nvPr>
        </p:nvSpPr>
        <p:spPr>
          <a:xfrm>
            <a:off x="348314"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1615538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DD60EB-9510-9B44-9359-8DCB6DDC4AE9}"/>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48BFEB19-05A0-AB46-B280-956647DDED4A}"/>
              </a:ext>
            </a:extLst>
          </p:cNvPr>
          <p:cNvSpPr>
            <a:spLocks noGrp="1"/>
          </p:cNvSpPr>
          <p:nvPr>
            <p:ph type="title"/>
          </p:nvPr>
        </p:nvSpPr>
        <p:spPr>
          <a:xfrm>
            <a:off x="3012689" y="812265"/>
            <a:ext cx="7212859" cy="555473"/>
          </a:xfrm>
        </p:spPr>
        <p:txBody>
          <a:bodyPr anchor="ctr">
            <a:normAutofit/>
          </a:bodyPr>
          <a:lstStyle>
            <a:lvl1pPr algn="l">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64854910-CAE8-254E-93B2-F10F71AABB17}"/>
              </a:ext>
            </a:extLst>
          </p:cNvPr>
          <p:cNvSpPr>
            <a:spLocks noGrp="1"/>
          </p:cNvSpPr>
          <p:nvPr>
            <p:ph type="subTitle" idx="1"/>
          </p:nvPr>
        </p:nvSpPr>
        <p:spPr>
          <a:xfrm>
            <a:off x="3012689" y="1396180"/>
            <a:ext cx="7212859" cy="326297"/>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8">
            <a:extLst>
              <a:ext uri="{FF2B5EF4-FFF2-40B4-BE49-F238E27FC236}">
                <a16:creationId xmlns:a16="http://schemas.microsoft.com/office/drawing/2014/main" id="{C4E7C8B1-318B-6F44-B2CA-96A7206623EF}"/>
              </a:ext>
            </a:extLst>
          </p:cNvPr>
          <p:cNvSpPr>
            <a:spLocks noGrp="1"/>
          </p:cNvSpPr>
          <p:nvPr>
            <p:ph type="body" sz="quarter" idx="13" hasCustomPrompt="1"/>
          </p:nvPr>
        </p:nvSpPr>
        <p:spPr>
          <a:xfrm>
            <a:off x="6520795" y="4252746"/>
            <a:ext cx="3704753" cy="185596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Bullet line 1</a:t>
            </a:r>
          </a:p>
          <a:p>
            <a:pPr lvl="0"/>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Bullet line 2</a:t>
            </a:r>
          </a:p>
          <a:p>
            <a:pPr lvl="0"/>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Bullet line 3</a:t>
            </a:r>
          </a:p>
          <a:p>
            <a:pPr lvl="0"/>
            <a:endParaRPr lang="en-US"/>
          </a:p>
        </p:txBody>
      </p:sp>
      <p:sp>
        <p:nvSpPr>
          <p:cNvPr id="11" name="Text Placeholder 8">
            <a:extLst>
              <a:ext uri="{FF2B5EF4-FFF2-40B4-BE49-F238E27FC236}">
                <a16:creationId xmlns:a16="http://schemas.microsoft.com/office/drawing/2014/main" id="{0FB16FA1-A154-A04D-94F0-DCED6441B79C}"/>
              </a:ext>
            </a:extLst>
          </p:cNvPr>
          <p:cNvSpPr>
            <a:spLocks noGrp="1"/>
          </p:cNvSpPr>
          <p:nvPr>
            <p:ph type="body" sz="quarter" idx="14"/>
          </p:nvPr>
        </p:nvSpPr>
        <p:spPr>
          <a:xfrm>
            <a:off x="6138049" y="3233567"/>
            <a:ext cx="4087499" cy="895981"/>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2" name="Text Placeholder 13">
            <a:extLst>
              <a:ext uri="{FF2B5EF4-FFF2-40B4-BE49-F238E27FC236}">
                <a16:creationId xmlns:a16="http://schemas.microsoft.com/office/drawing/2014/main" id="{1E86E347-B395-BA40-BA4F-04B48D94160F}"/>
              </a:ext>
            </a:extLst>
          </p:cNvPr>
          <p:cNvSpPr>
            <a:spLocks noGrp="1"/>
          </p:cNvSpPr>
          <p:nvPr>
            <p:ph type="body" sz="quarter" idx="15"/>
          </p:nvPr>
        </p:nvSpPr>
        <p:spPr>
          <a:xfrm>
            <a:off x="6138049" y="2294517"/>
            <a:ext cx="3048001" cy="636817"/>
          </a:xfrm>
          <a:prstGeom prst="rect">
            <a:avLst/>
          </a:prstGeom>
        </p:spPr>
        <p:txBody>
          <a:bodyPr anchor="t">
            <a:normAutofit/>
          </a:bodyPr>
          <a:lstStyle>
            <a:lvl1pPr marL="0" indent="0" algn="l">
              <a:buNone/>
              <a:defRPr sz="2000" b="1" i="0">
                <a:solidFill>
                  <a:srgbClr val="EE3353"/>
                </a:solidFill>
                <a:latin typeface="Century Gothic" panose="020B0502020202020204" pitchFamily="34" charset="0"/>
              </a:defRPr>
            </a:lvl1pPr>
          </a:lstStyle>
          <a:p>
            <a:pPr lvl="0"/>
            <a:r>
              <a:rPr lang="en-US"/>
              <a:t>Click to edit Master text styles</a:t>
            </a:r>
          </a:p>
        </p:txBody>
      </p:sp>
      <p:pic>
        <p:nvPicPr>
          <p:cNvPr id="14" name="Graphic 13">
            <a:extLst>
              <a:ext uri="{FF2B5EF4-FFF2-40B4-BE49-F238E27FC236}">
                <a16:creationId xmlns:a16="http://schemas.microsoft.com/office/drawing/2014/main" id="{5F540E87-F175-134A-99AF-9B866ACA007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84716" y="4281858"/>
            <a:ext cx="232167" cy="232167"/>
          </a:xfrm>
          <a:prstGeom prst="rect">
            <a:avLst/>
          </a:prstGeom>
        </p:spPr>
      </p:pic>
      <p:pic>
        <p:nvPicPr>
          <p:cNvPr id="15" name="Graphic 14">
            <a:extLst>
              <a:ext uri="{FF2B5EF4-FFF2-40B4-BE49-F238E27FC236}">
                <a16:creationId xmlns:a16="http://schemas.microsoft.com/office/drawing/2014/main" id="{2A5D9AA8-0FA8-954B-9EF3-BAE6BD7EF9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84716" y="4845164"/>
            <a:ext cx="232167" cy="232167"/>
          </a:xfrm>
          <a:prstGeom prst="rect">
            <a:avLst/>
          </a:prstGeom>
        </p:spPr>
      </p:pic>
      <p:pic>
        <p:nvPicPr>
          <p:cNvPr id="16" name="Graphic 15">
            <a:extLst>
              <a:ext uri="{FF2B5EF4-FFF2-40B4-BE49-F238E27FC236}">
                <a16:creationId xmlns:a16="http://schemas.microsoft.com/office/drawing/2014/main" id="{E2AADCD0-AA64-8E46-930F-45EEB394A2F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84716" y="5408471"/>
            <a:ext cx="232167" cy="232167"/>
          </a:xfrm>
          <a:prstGeom prst="rect">
            <a:avLst/>
          </a:prstGeom>
        </p:spPr>
      </p:pic>
      <p:sp>
        <p:nvSpPr>
          <p:cNvPr id="17" name="Rectangle 16">
            <a:extLst>
              <a:ext uri="{FF2B5EF4-FFF2-40B4-BE49-F238E27FC236}">
                <a16:creationId xmlns:a16="http://schemas.microsoft.com/office/drawing/2014/main" id="{301349A8-06E2-C448-AC9D-10511A430222}"/>
              </a:ext>
            </a:extLst>
          </p:cNvPr>
          <p:cNvSpPr/>
          <p:nvPr userDrawn="1"/>
        </p:nvSpPr>
        <p:spPr>
          <a:xfrm>
            <a:off x="3132099" y="2373777"/>
            <a:ext cx="2826249" cy="3653397"/>
          </a:xfrm>
          <a:prstGeom prst="rect">
            <a:avLst/>
          </a:prstGeom>
          <a:solidFill>
            <a:srgbClr val="F6C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0">
            <a:extLst>
              <a:ext uri="{FF2B5EF4-FFF2-40B4-BE49-F238E27FC236}">
                <a16:creationId xmlns:a16="http://schemas.microsoft.com/office/drawing/2014/main" id="{BAD6E9A4-28F0-524F-8ABE-65C5B2FF9546}"/>
              </a:ext>
            </a:extLst>
          </p:cNvPr>
          <p:cNvSpPr>
            <a:spLocks noGrp="1"/>
          </p:cNvSpPr>
          <p:nvPr>
            <p:ph type="pic" sz="quarter" idx="21"/>
          </p:nvPr>
        </p:nvSpPr>
        <p:spPr>
          <a:xfrm>
            <a:off x="3133103" y="2373777"/>
            <a:ext cx="2824241" cy="231621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9" name="Text Placeholder 17">
            <a:extLst>
              <a:ext uri="{FF2B5EF4-FFF2-40B4-BE49-F238E27FC236}">
                <a16:creationId xmlns:a16="http://schemas.microsoft.com/office/drawing/2014/main" id="{39B6C280-90AE-E245-B3A9-7CEDD3BB3B1D}"/>
              </a:ext>
            </a:extLst>
          </p:cNvPr>
          <p:cNvSpPr>
            <a:spLocks noGrp="1"/>
          </p:cNvSpPr>
          <p:nvPr>
            <p:ph type="body" sz="quarter" idx="23"/>
          </p:nvPr>
        </p:nvSpPr>
        <p:spPr>
          <a:xfrm>
            <a:off x="3267030" y="4904155"/>
            <a:ext cx="2556387" cy="1005031"/>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20" name="Picture 19">
            <a:extLst>
              <a:ext uri="{FF2B5EF4-FFF2-40B4-BE49-F238E27FC236}">
                <a16:creationId xmlns:a16="http://schemas.microsoft.com/office/drawing/2014/main" id="{19F56359-041E-1D49-9211-19C5C449A814}"/>
              </a:ext>
            </a:extLst>
          </p:cNvPr>
          <p:cNvPicPr>
            <a:picLocks noChangeAspect="1"/>
          </p:cNvPicPr>
          <p:nvPr userDrawn="1"/>
        </p:nvPicPr>
        <p:blipFill>
          <a:blip r:embed="rId5"/>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2879122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2_Legal Disclaimer">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E53201F-D277-FA1F-012C-2688183E2CB8}"/>
              </a:ext>
            </a:extLst>
          </p:cNvPr>
          <p:cNvSpPr txBox="1"/>
          <p:nvPr userDrawn="1"/>
        </p:nvSpPr>
        <p:spPr>
          <a:xfrm>
            <a:off x="256585" y="3884093"/>
            <a:ext cx="7676153" cy="2308324"/>
          </a:xfrm>
          <a:prstGeom prst="rect">
            <a:avLst/>
          </a:prstGeom>
          <a:noFill/>
        </p:spPr>
        <p:txBody>
          <a:bodyPr wrap="square" numCol="3" rtlCol="0" anchor="b">
            <a:spAutoFit/>
          </a:bodyPr>
          <a:lstStyle/>
          <a:p>
            <a:endParaRPr lang="en-US" sz="1200" b="1">
              <a:solidFill>
                <a:schemeClr val="accent1"/>
              </a:solidFill>
            </a:endParaRPr>
          </a:p>
          <a:p>
            <a:r>
              <a:rPr lang="en-US" sz="1200" b="1">
                <a:solidFill>
                  <a:schemeClr val="accent1"/>
                </a:solidFill>
              </a:rPr>
              <a:t>Get in touch</a:t>
            </a:r>
          </a:p>
          <a:p>
            <a:r>
              <a:rPr lang="en-US" sz="1200">
                <a:solidFill>
                  <a:schemeClr val="tx1"/>
                </a:solidFill>
              </a:rPr>
              <a:t>Americas</a:t>
            </a:r>
          </a:p>
          <a:p>
            <a:r>
              <a:rPr lang="en-US" sz="1200">
                <a:solidFill>
                  <a:schemeClr val="accent1"/>
                </a:solidFill>
                <a:hlinkClick r:id="rId3">
                  <a:extLst>
                    <a:ext uri="{A12FA001-AC4F-418D-AE19-62706E023703}">
                      <ahyp:hlinkClr xmlns:ahyp="http://schemas.microsoft.com/office/drawing/2018/hyperlinkcolor" val="tx"/>
                    </a:ext>
                  </a:extLst>
                </a:hlinkClick>
              </a:rPr>
              <a:t>customersuccess@omdia.com</a:t>
            </a:r>
            <a:r>
              <a:rPr lang="en-US" sz="1200">
                <a:solidFill>
                  <a:schemeClr val="tx1"/>
                </a:solidFill>
              </a:rPr>
              <a:t> </a:t>
            </a:r>
          </a:p>
          <a:p>
            <a:r>
              <a:rPr lang="en-US" sz="1200">
                <a:solidFill>
                  <a:schemeClr val="tx1"/>
                </a:solidFill>
              </a:rPr>
              <a:t>08:00 – 18:00 GMT -5</a:t>
            </a: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r>
              <a:rPr lang="en-US" sz="1200">
                <a:solidFill>
                  <a:schemeClr val="tx1"/>
                </a:solidFill>
              </a:rPr>
              <a:t>Europe, Middle East &amp; Africa</a:t>
            </a:r>
          </a:p>
          <a:p>
            <a:r>
              <a:rPr lang="en-US" sz="1200">
                <a:solidFill>
                  <a:schemeClr val="accent1"/>
                </a:solidFill>
                <a:hlinkClick r:id="rId3">
                  <a:extLst>
                    <a:ext uri="{A12FA001-AC4F-418D-AE19-62706E023703}">
                      <ahyp:hlinkClr xmlns:ahyp="http://schemas.microsoft.com/office/drawing/2018/hyperlinkcolor" val="tx"/>
                    </a:ext>
                  </a:extLst>
                </a:hlinkClick>
              </a:rPr>
              <a:t>customersuccess@omdia.com</a:t>
            </a:r>
            <a:r>
              <a:rPr lang="en-US" sz="1200">
                <a:solidFill>
                  <a:schemeClr val="accent1"/>
                </a:solidFill>
              </a:rPr>
              <a:t> </a:t>
            </a:r>
          </a:p>
          <a:p>
            <a:r>
              <a:rPr lang="en-US" sz="1200">
                <a:solidFill>
                  <a:schemeClr val="tx1"/>
                </a:solidFill>
              </a:rPr>
              <a:t>8:00 – 18:00 GMT</a:t>
            </a: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endParaRPr lang="en-US" sz="1200">
              <a:solidFill>
                <a:schemeClr val="tx1"/>
              </a:solidFill>
            </a:endParaRPr>
          </a:p>
          <a:p>
            <a:r>
              <a:rPr lang="en-US" sz="1200">
                <a:solidFill>
                  <a:schemeClr val="tx1"/>
                </a:solidFill>
              </a:rPr>
              <a:t>Asia Pacific</a:t>
            </a:r>
          </a:p>
          <a:p>
            <a:r>
              <a:rPr lang="en-US" sz="1200">
                <a:solidFill>
                  <a:schemeClr val="accent1"/>
                </a:solidFill>
                <a:hlinkClick r:id="rId3">
                  <a:extLst>
                    <a:ext uri="{A12FA001-AC4F-418D-AE19-62706E023703}">
                      <ahyp:hlinkClr xmlns:ahyp="http://schemas.microsoft.com/office/drawing/2018/hyperlinkcolor" val="tx"/>
                    </a:ext>
                  </a:extLst>
                </a:hlinkClick>
              </a:rPr>
              <a:t>customersuccess@omdia.com</a:t>
            </a:r>
            <a:r>
              <a:rPr lang="en-US" sz="1200">
                <a:solidFill>
                  <a:schemeClr val="accent1"/>
                </a:solidFill>
              </a:rPr>
              <a:t> </a:t>
            </a:r>
          </a:p>
          <a:p>
            <a:r>
              <a:rPr lang="en-US" sz="1200">
                <a:solidFill>
                  <a:schemeClr val="tx1"/>
                </a:solidFill>
              </a:rPr>
              <a:t>08:00 – 18:00 GMT + 8</a:t>
            </a:r>
          </a:p>
        </p:txBody>
      </p:sp>
      <p:sp>
        <p:nvSpPr>
          <p:cNvPr id="6" name="TextBox 5">
            <a:extLst>
              <a:ext uri="{FF2B5EF4-FFF2-40B4-BE49-F238E27FC236}">
                <a16:creationId xmlns:a16="http://schemas.microsoft.com/office/drawing/2014/main" id="{C21B1634-6E67-DC76-63DC-3549CE45D3CA}"/>
              </a:ext>
            </a:extLst>
          </p:cNvPr>
          <p:cNvSpPr txBox="1"/>
          <p:nvPr userDrawn="1"/>
        </p:nvSpPr>
        <p:spPr>
          <a:xfrm>
            <a:off x="256585" y="483116"/>
            <a:ext cx="9635127" cy="3370153"/>
          </a:xfrm>
          <a:prstGeom prst="rect">
            <a:avLst/>
          </a:prstGeom>
          <a:noFill/>
        </p:spPr>
        <p:txBody>
          <a:bodyPr wrap="square" tIns="0" rtlCol="0">
            <a:spAutoFit/>
          </a:bodyPr>
          <a:lstStyle/>
          <a:p>
            <a:r>
              <a:rPr lang="en-US" sz="1200" b="1">
                <a:solidFill>
                  <a:schemeClr val="accent1"/>
                </a:solidFill>
              </a:rPr>
              <a:t>Disclaimer</a:t>
            </a:r>
            <a:br>
              <a:rPr lang="en-US" sz="1200">
                <a:solidFill>
                  <a:schemeClr val="tx1"/>
                </a:solidFill>
              </a:rPr>
            </a:br>
            <a:br>
              <a:rPr lang="en-US" sz="1200">
                <a:solidFill>
                  <a:schemeClr val="tx1"/>
                </a:solidFill>
              </a:rPr>
            </a:br>
            <a:r>
              <a:rPr lang="en-GB" sz="1200">
                <a:solidFill>
                  <a:schemeClr val="tx1"/>
                </a:solidFill>
              </a:rPr>
              <a:t>The Odia research, data and information referenced herein (the “</a:t>
            </a:r>
            <a:r>
              <a:rPr lang="en-GB" sz="1200" err="1">
                <a:solidFill>
                  <a:schemeClr val="tx1"/>
                </a:solidFill>
              </a:rPr>
              <a:t>Omdia</a:t>
            </a:r>
            <a:r>
              <a:rPr lang="en-GB" sz="1200">
                <a:solidFill>
                  <a:schemeClr val="tx1"/>
                </a:solidFill>
              </a:rPr>
              <a:t> Materials”) are the copyrighted property of Informa Tech and its subsidiaries or affiliates (together “Informa Tech”) or its third party data providers and represent data, research, opinions, or viewpoints published by Informa Tech, and are not representations of fact.</a:t>
            </a:r>
          </a:p>
          <a:p>
            <a:endParaRPr lang="en-GB" sz="1200">
              <a:solidFill>
                <a:schemeClr val="tx1"/>
              </a:solidFill>
            </a:endParaRPr>
          </a:p>
          <a:p>
            <a:r>
              <a:rPr lang="en-GB" sz="1200">
                <a:solidFill>
                  <a:schemeClr val="tx1"/>
                </a:solidFill>
              </a:rPr>
              <a:t>The </a:t>
            </a:r>
            <a:r>
              <a:rPr lang="en-GB" sz="1200" err="1">
                <a:solidFill>
                  <a:schemeClr val="tx1"/>
                </a:solidFill>
              </a:rPr>
              <a:t>Omdia</a:t>
            </a:r>
            <a:r>
              <a:rPr lang="en-GB" sz="1200">
                <a:solidFill>
                  <a:schemeClr val="tx1"/>
                </a:solidFill>
              </a:rPr>
              <a:t> Materials reflect information and opinions from the original publication date and not from the date of this document. The information and opinions expressed in the </a:t>
            </a:r>
            <a:r>
              <a:rPr lang="en-GB" sz="1200" err="1">
                <a:solidFill>
                  <a:schemeClr val="tx1"/>
                </a:solidFill>
              </a:rPr>
              <a:t>Omdia</a:t>
            </a:r>
            <a:r>
              <a:rPr lang="en-GB" sz="1200">
                <a:solidFill>
                  <a:schemeClr val="tx1"/>
                </a:solidFill>
              </a:rPr>
              <a:t> Materials are subject to change without notice and Informa Tech does not have any duty or responsibility to update the </a:t>
            </a:r>
            <a:r>
              <a:rPr lang="en-GB" sz="1200" err="1">
                <a:solidFill>
                  <a:schemeClr val="tx1"/>
                </a:solidFill>
              </a:rPr>
              <a:t>Omdia</a:t>
            </a:r>
            <a:r>
              <a:rPr lang="en-GB" sz="1200">
                <a:solidFill>
                  <a:schemeClr val="tx1"/>
                </a:solidFill>
              </a:rPr>
              <a:t> Materials or this publication as a result. </a:t>
            </a:r>
          </a:p>
          <a:p>
            <a:endParaRPr lang="en-GB" sz="1200">
              <a:solidFill>
                <a:schemeClr val="tx1"/>
              </a:solidFill>
            </a:endParaRPr>
          </a:p>
          <a:p>
            <a:r>
              <a:rPr lang="en-GB" sz="1200" err="1">
                <a:solidFill>
                  <a:schemeClr val="tx1"/>
                </a:solidFill>
              </a:rPr>
              <a:t>Omdia</a:t>
            </a:r>
            <a:r>
              <a:rPr lang="en-GB" sz="1200">
                <a:solidFill>
                  <a:schemeClr val="tx1"/>
                </a:solidFill>
              </a:rPr>
              <a:t> Materials are delivered on an “as-is” and “as-available” basis. No representation or warranty, express or implied, is made as to the fairness, accuracy, completeness, or correctness of the information, opinions, and conclusions contained in </a:t>
            </a:r>
            <a:r>
              <a:rPr lang="en-GB" sz="1200" err="1">
                <a:solidFill>
                  <a:schemeClr val="tx1"/>
                </a:solidFill>
              </a:rPr>
              <a:t>Omdia</a:t>
            </a:r>
            <a:r>
              <a:rPr lang="en-GB" sz="1200">
                <a:solidFill>
                  <a:schemeClr val="tx1"/>
                </a:solidFill>
              </a:rPr>
              <a:t> Materials. </a:t>
            </a:r>
          </a:p>
          <a:p>
            <a:endParaRPr lang="en-GB" sz="1200">
              <a:solidFill>
                <a:schemeClr val="tx1"/>
              </a:solidFill>
            </a:endParaRPr>
          </a:p>
          <a:p>
            <a:r>
              <a:rPr lang="en-GB" sz="1200">
                <a:solidFill>
                  <a:schemeClr val="tx1"/>
                </a:solidFill>
              </a:rPr>
              <a:t>To the maximum extent permitted by law, Informa Tech and its affiliates, officers, directors, employees, agents, and third party data providers disclaim any liability (including, without limitation, any liability arising from fault or negligence) as to the accuracy or completeness or use of the </a:t>
            </a:r>
            <a:r>
              <a:rPr lang="en-GB" sz="1200" err="1">
                <a:solidFill>
                  <a:schemeClr val="tx1"/>
                </a:solidFill>
              </a:rPr>
              <a:t>Omdia</a:t>
            </a:r>
            <a:r>
              <a:rPr lang="en-GB" sz="1200">
                <a:solidFill>
                  <a:schemeClr val="tx1"/>
                </a:solidFill>
              </a:rPr>
              <a:t> Materials. Informa Tech will not, under any circumstance whatsoever, be liable for any trading, investment, commercial, or other decisions based on or made in reliance of the </a:t>
            </a:r>
            <a:r>
              <a:rPr lang="en-GB" sz="1200" err="1">
                <a:solidFill>
                  <a:schemeClr val="tx1"/>
                </a:solidFill>
              </a:rPr>
              <a:t>Omdia</a:t>
            </a:r>
            <a:r>
              <a:rPr lang="en-GB" sz="1200">
                <a:solidFill>
                  <a:schemeClr val="tx1"/>
                </a:solidFill>
              </a:rPr>
              <a:t> Materials.</a:t>
            </a:r>
          </a:p>
          <a:p>
            <a:endParaRPr lang="en-GB" sz="1200">
              <a:solidFill>
                <a:schemeClr val="tx1"/>
              </a:solidFill>
            </a:endParaRPr>
          </a:p>
        </p:txBody>
      </p:sp>
      <p:cxnSp>
        <p:nvCxnSpPr>
          <p:cNvPr id="17" name="Straight Connector 16">
            <a:extLst>
              <a:ext uri="{FF2B5EF4-FFF2-40B4-BE49-F238E27FC236}">
                <a16:creationId xmlns:a16="http://schemas.microsoft.com/office/drawing/2014/main" id="{F1929A7B-7AA3-37E6-4A32-E1BE42055872}"/>
              </a:ext>
            </a:extLst>
          </p:cNvPr>
          <p:cNvCxnSpPr>
            <a:cxnSpLocks/>
          </p:cNvCxnSpPr>
          <p:nvPr userDrawn="1"/>
        </p:nvCxnSpPr>
        <p:spPr>
          <a:xfrm>
            <a:off x="347663" y="6087665"/>
            <a:ext cx="11487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8E1B4304-3246-96A1-6FAB-4DB13DB092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70000" y="6247807"/>
            <a:ext cx="1166400" cy="250323"/>
          </a:xfrm>
          <a:prstGeom prst="rect">
            <a:avLst/>
          </a:prstGeom>
        </p:spPr>
      </p:pic>
      <p:sp>
        <p:nvSpPr>
          <p:cNvPr id="19" name="Footer Placeholder 4">
            <a:extLst>
              <a:ext uri="{FF2B5EF4-FFF2-40B4-BE49-F238E27FC236}">
                <a16:creationId xmlns:a16="http://schemas.microsoft.com/office/drawing/2014/main" id="{DA247BFF-6DF6-E7B6-57ED-81C28558DE88}"/>
              </a:ext>
            </a:extLst>
          </p:cNvPr>
          <p:cNvSpPr txBox="1">
            <a:spLocks/>
          </p:cNvSpPr>
          <p:nvPr userDrawn="1"/>
        </p:nvSpPr>
        <p:spPr>
          <a:xfrm>
            <a:off x="3518016" y="6259022"/>
            <a:ext cx="4511047" cy="239108"/>
          </a:xfrm>
          <a:prstGeom prst="rect">
            <a:avLst/>
          </a:prstGeom>
        </p:spPr>
        <p:txBody>
          <a:bodyPr vert="horz" lIns="0" tIns="0" rIns="0" bIns="0" rtlCol="0" anchor="b" anchorCtr="0">
            <a:normAutofit/>
          </a:bodyPr>
          <a:lstStyle>
            <a:defPPr>
              <a:defRPr lang="en-US"/>
            </a:defPPr>
            <a:lvl1pPr marL="0" algn="ctr" defTabSz="914400" rtl="0" eaLnBrk="1" latinLnBrk="0" hangingPunct="1">
              <a:lnSpc>
                <a:spcPct val="85000"/>
              </a:lnSpc>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Copyright © </a:t>
            </a:r>
            <a:fld id="{0AEACA82-443F-F143-97A9-1017F472789A}" type="datetimeyyyy">
              <a:rPr lang="en-US" smtClean="0"/>
              <a:pPr algn="ctr"/>
              <a:t>2025</a:t>
            </a:fld>
            <a:r>
              <a:rPr lang="en-US"/>
              <a:t>. All rights reserved. Informa Tech, a trading division of Informa PLC</a:t>
            </a:r>
            <a:endParaRPr lang="en-GB"/>
          </a:p>
        </p:txBody>
      </p:sp>
      <p:sp>
        <p:nvSpPr>
          <p:cNvPr id="20" name="Slide Number Placeholder 5">
            <a:extLst>
              <a:ext uri="{FF2B5EF4-FFF2-40B4-BE49-F238E27FC236}">
                <a16:creationId xmlns:a16="http://schemas.microsoft.com/office/drawing/2014/main" id="{C3541C01-2163-8CDB-015B-E40D545A65A0}"/>
              </a:ext>
            </a:extLst>
          </p:cNvPr>
          <p:cNvSpPr txBox="1">
            <a:spLocks/>
          </p:cNvSpPr>
          <p:nvPr userDrawn="1"/>
        </p:nvSpPr>
        <p:spPr>
          <a:xfrm>
            <a:off x="338138" y="6133005"/>
            <a:ext cx="904875" cy="365125"/>
          </a:xfrm>
          <a:prstGeom prst="rect">
            <a:avLst/>
          </a:prstGeom>
        </p:spPr>
        <p:txBody>
          <a:bodyPr vert="horz" lIns="0" tIns="0" rIns="0" bIns="0" rtlCol="0" anchor="b" anchorCtr="0"/>
          <a:lstStyle>
            <a:defPPr>
              <a:defRPr lang="en-US"/>
            </a:defPPr>
            <a:lvl1pPr marL="0" algn="l" defTabSz="914400" rtl="0" eaLnBrk="1" latinLnBrk="0" hangingPunct="1">
              <a:lnSpc>
                <a:spcPct val="85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Page </a:t>
            </a:r>
            <a:fld id="{A30585B2-4AE5-4E24-B2F9-21CF896AC489}" type="slidenum">
              <a:rPr kumimoji="0" lang="en-GB"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85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763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DD60EB-9510-9B44-9359-8DCB6DDC4AE9}"/>
              </a:ext>
            </a:extLst>
          </p:cNvPr>
          <p:cNvSpPr>
            <a:spLocks noGrp="1"/>
          </p:cNvSpPr>
          <p:nvPr>
            <p:ph type="sldNum" sz="quarter" idx="12"/>
          </p:nvPr>
        </p:nvSpPr>
        <p:spPr/>
        <p:txBody>
          <a:bodyPr/>
          <a:lstStyle/>
          <a:p>
            <a:fld id="{0A7ED016-38C9-284D-A280-B4B6BC3963EC}" type="slidenum">
              <a:rPr lang="en-US" smtClean="0"/>
              <a:t>‹#›</a:t>
            </a:fld>
            <a:endParaRPr lang="en-US"/>
          </a:p>
        </p:txBody>
      </p:sp>
      <p:pic>
        <p:nvPicPr>
          <p:cNvPr id="20" name="Picture 19">
            <a:extLst>
              <a:ext uri="{FF2B5EF4-FFF2-40B4-BE49-F238E27FC236}">
                <a16:creationId xmlns:a16="http://schemas.microsoft.com/office/drawing/2014/main" id="{19F56359-041E-1D49-9211-19C5C449A814}"/>
              </a:ext>
            </a:extLst>
          </p:cNvPr>
          <p:cNvPicPr>
            <a:picLocks noChangeAspect="1"/>
          </p:cNvPicPr>
          <p:nvPr userDrawn="1"/>
        </p:nvPicPr>
        <p:blipFill>
          <a:blip r:embed="rId3"/>
          <a:stretch>
            <a:fillRect/>
          </a:stretch>
        </p:blipFill>
        <p:spPr>
          <a:xfrm>
            <a:off x="102065" y="6287307"/>
            <a:ext cx="614342" cy="495519"/>
          </a:xfrm>
          <a:prstGeom prst="rect">
            <a:avLst/>
          </a:prstGeom>
        </p:spPr>
      </p:pic>
      <p:sp>
        <p:nvSpPr>
          <p:cNvPr id="21" name="Title 1">
            <a:extLst>
              <a:ext uri="{FF2B5EF4-FFF2-40B4-BE49-F238E27FC236}">
                <a16:creationId xmlns:a16="http://schemas.microsoft.com/office/drawing/2014/main" id="{34717F4B-A64D-3E43-8990-C78D8DAA9E34}"/>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22" name="Subtitle 2">
            <a:extLst>
              <a:ext uri="{FF2B5EF4-FFF2-40B4-BE49-F238E27FC236}">
                <a16:creationId xmlns:a16="http://schemas.microsoft.com/office/drawing/2014/main" id="{EB748DEF-9D64-614F-86D8-86721F8CA5F1}"/>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Chart Placeholder 12">
            <a:extLst>
              <a:ext uri="{FF2B5EF4-FFF2-40B4-BE49-F238E27FC236}">
                <a16:creationId xmlns:a16="http://schemas.microsoft.com/office/drawing/2014/main" id="{D74108C6-3A86-474E-B70D-D95E4A2E8E5B}"/>
              </a:ext>
            </a:extLst>
          </p:cNvPr>
          <p:cNvSpPr>
            <a:spLocks noGrp="1"/>
          </p:cNvSpPr>
          <p:nvPr>
            <p:ph type="chart" sz="quarter" idx="20"/>
          </p:nvPr>
        </p:nvSpPr>
        <p:spPr>
          <a:xfrm>
            <a:off x="1056068" y="1892919"/>
            <a:ext cx="6027904" cy="4152153"/>
          </a:xfrm>
          <a:prstGeom prst="rect">
            <a:avLst/>
          </a:prstGeom>
        </p:spPr>
        <p:txBody>
          <a:bodyPr anchor="ctr"/>
          <a:lstStyle>
            <a:lvl1pPr marL="0" indent="0" algn="ctr">
              <a:buNone/>
              <a:defRPr/>
            </a:lvl1pPr>
          </a:lstStyle>
          <a:p>
            <a:r>
              <a:rPr lang="en-US"/>
              <a:t>Click icon to add chart</a:t>
            </a:r>
          </a:p>
        </p:txBody>
      </p:sp>
      <p:sp>
        <p:nvSpPr>
          <p:cNvPr id="28" name="Text Placeholder 22">
            <a:extLst>
              <a:ext uri="{FF2B5EF4-FFF2-40B4-BE49-F238E27FC236}">
                <a16:creationId xmlns:a16="http://schemas.microsoft.com/office/drawing/2014/main" id="{9902238C-A210-EC49-9E1B-E30EFA1474EA}"/>
              </a:ext>
            </a:extLst>
          </p:cNvPr>
          <p:cNvSpPr>
            <a:spLocks noGrp="1"/>
          </p:cNvSpPr>
          <p:nvPr>
            <p:ph type="body" sz="quarter" idx="15" hasCustomPrompt="1"/>
          </p:nvPr>
        </p:nvSpPr>
        <p:spPr>
          <a:xfrm>
            <a:off x="7472855" y="1892918"/>
            <a:ext cx="4421719" cy="4152153"/>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Tx/>
              <a:buSzPct val="150000"/>
              <a:buFontTx/>
              <a:buBlip>
                <a:blip r:embed="rId4">
                  <a:extLst>
                    <a:ext uri="{96DAC541-7B7A-43D3-8B79-37D633B846F1}">
                      <asvg:svgBlip xmlns:asvg="http://schemas.microsoft.com/office/drawing/2016/SVG/main" r:embed="rId5"/>
                    </a:ext>
                  </a:extLst>
                </a:blip>
              </a:buBlip>
              <a:tabLst/>
              <a:defRPr sz="1400">
                <a:solidFill>
                  <a:srgbClr val="EE3353"/>
                </a:solidFill>
              </a:defRPr>
            </a:lvl1pPr>
            <a:lvl2pPr marL="457200" indent="0">
              <a:buNone/>
              <a:defRPr sz="1600">
                <a:solidFill>
                  <a:srgbClr val="EE3353"/>
                </a:solidFill>
              </a:defRPr>
            </a:lvl2pPr>
            <a:lvl3pPr marL="914400" indent="0">
              <a:buNone/>
              <a:defRPr sz="1600">
                <a:solidFill>
                  <a:srgbClr val="EE3353"/>
                </a:solidFill>
              </a:defRPr>
            </a:lvl3pPr>
            <a:lvl4pPr marL="1371600" indent="0">
              <a:buNone/>
              <a:defRPr sz="1600">
                <a:solidFill>
                  <a:srgbClr val="EE3353"/>
                </a:solidFill>
              </a:defRPr>
            </a:lvl4pPr>
            <a:lvl5pPr marL="1828800" indent="0">
              <a:buNone/>
              <a:defRPr sz="1600">
                <a:solidFill>
                  <a:srgbClr val="EE3353"/>
                </a:solidFill>
              </a:defRPr>
            </a:lvl5pPr>
          </a:lstStyle>
          <a:p>
            <a:pPr lvl="0"/>
            <a:r>
              <a:rPr lang="en-US"/>
              <a:t>Bullet line 1</a:t>
            </a:r>
            <a:br>
              <a:rPr lang="en-US"/>
            </a:br>
            <a:endParaRPr lang="en-US"/>
          </a:p>
          <a:p>
            <a:pPr lvl="0"/>
            <a:r>
              <a:rPr lang="en-US"/>
              <a:t>Bullet line 2</a:t>
            </a:r>
            <a:br>
              <a:rPr lang="en-US"/>
            </a:br>
            <a:endParaRPr lang="en-US"/>
          </a:p>
          <a:p>
            <a:pPr lvl="0"/>
            <a:r>
              <a:rPr lang="en-US"/>
              <a:t>Bullet line 3</a:t>
            </a:r>
            <a:br>
              <a:rPr lang="en-US"/>
            </a:br>
            <a:endParaRPr lang="en-US"/>
          </a:p>
          <a:p>
            <a:pPr lvl="0"/>
            <a:r>
              <a:rPr lang="en-US"/>
              <a:t>Bullet line 4</a:t>
            </a:r>
            <a:br>
              <a:rPr lang="en-US"/>
            </a:br>
            <a:endParaRPr lang="en-US"/>
          </a:p>
          <a:p>
            <a:pPr lvl="0"/>
            <a:r>
              <a:rPr lang="en-US"/>
              <a:t>Bullet line 5</a:t>
            </a:r>
            <a:br>
              <a:rPr lang="en-US"/>
            </a:br>
            <a:endParaRPr lang="en-US"/>
          </a:p>
          <a:p>
            <a:pPr lvl="0"/>
            <a:r>
              <a:rPr lang="en-US"/>
              <a:t>Bullet line 6</a:t>
            </a:r>
          </a:p>
          <a:p>
            <a:pPr lvl="0"/>
            <a:endParaRPr lang="en-US"/>
          </a:p>
        </p:txBody>
      </p:sp>
    </p:spTree>
    <p:extLst>
      <p:ext uri="{BB962C8B-B14F-4D97-AF65-F5344CB8AC3E}">
        <p14:creationId xmlns:p14="http://schemas.microsoft.com/office/powerpoint/2010/main" val="363805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BCBE11-394D-5A48-B55E-70830DCE11FC}"/>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51135497-5822-3148-9F80-1C3ABF1CE0E7}"/>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1E48B570-F318-8544-A974-2DC8D5B418A5}"/>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3">
            <a:extLst>
              <a:ext uri="{FF2B5EF4-FFF2-40B4-BE49-F238E27FC236}">
                <a16:creationId xmlns:a16="http://schemas.microsoft.com/office/drawing/2014/main" id="{74ED0F9C-5D18-8B4D-85E8-2FDCBA2AC1E5}"/>
              </a:ext>
            </a:extLst>
          </p:cNvPr>
          <p:cNvSpPr>
            <a:spLocks noGrp="1"/>
          </p:cNvSpPr>
          <p:nvPr>
            <p:ph type="body" sz="quarter" idx="14" hasCustomPrompt="1"/>
          </p:nvPr>
        </p:nvSpPr>
        <p:spPr>
          <a:xfrm>
            <a:off x="1963258" y="2145929"/>
            <a:ext cx="3076687" cy="273318"/>
          </a:xfrm>
          <a:prstGeom prst="rect">
            <a:avLst/>
          </a:prstGeom>
        </p:spPr>
        <p:txBody>
          <a:bodyPr>
            <a:noAutofit/>
          </a:bodyPr>
          <a:lstStyle>
            <a:lvl1pPr marL="0" indent="0" algn="ctr">
              <a:buNone/>
              <a:defRPr sz="2000" b="1" i="0">
                <a:solidFill>
                  <a:srgbClr val="EE3353"/>
                </a:solidFill>
                <a:latin typeface="Century Gothic" panose="020B0502020202020204" pitchFamily="34" charset="0"/>
              </a:defRPr>
            </a:lvl1pPr>
          </a:lstStyle>
          <a:p>
            <a:pPr lvl="0"/>
            <a:r>
              <a:rPr lang="en-US"/>
              <a:t>Subheader 1</a:t>
            </a:r>
          </a:p>
        </p:txBody>
      </p:sp>
      <p:sp>
        <p:nvSpPr>
          <p:cNvPr id="11" name="Text Placeholder 17">
            <a:extLst>
              <a:ext uri="{FF2B5EF4-FFF2-40B4-BE49-F238E27FC236}">
                <a16:creationId xmlns:a16="http://schemas.microsoft.com/office/drawing/2014/main" id="{E1EAF4E3-3BA6-704B-8B0F-F007C749C5B1}"/>
              </a:ext>
            </a:extLst>
          </p:cNvPr>
          <p:cNvSpPr>
            <a:spLocks noGrp="1"/>
          </p:cNvSpPr>
          <p:nvPr>
            <p:ph type="body" sz="quarter" idx="16"/>
          </p:nvPr>
        </p:nvSpPr>
        <p:spPr>
          <a:xfrm>
            <a:off x="1963258" y="2459480"/>
            <a:ext cx="3076686" cy="800085"/>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3" name="Chart Placeholder 12">
            <a:extLst>
              <a:ext uri="{FF2B5EF4-FFF2-40B4-BE49-F238E27FC236}">
                <a16:creationId xmlns:a16="http://schemas.microsoft.com/office/drawing/2014/main" id="{51B77746-35BC-3948-AED2-401E25FB0600}"/>
              </a:ext>
            </a:extLst>
          </p:cNvPr>
          <p:cNvSpPr>
            <a:spLocks noGrp="1"/>
          </p:cNvSpPr>
          <p:nvPr>
            <p:ph type="chart" sz="quarter" idx="17"/>
          </p:nvPr>
        </p:nvSpPr>
        <p:spPr>
          <a:xfrm>
            <a:off x="1430708" y="3378200"/>
            <a:ext cx="4141787" cy="2968812"/>
          </a:xfrm>
          <a:prstGeom prst="rect">
            <a:avLst/>
          </a:prstGeom>
        </p:spPr>
        <p:txBody>
          <a:bodyPr anchor="ctr"/>
          <a:lstStyle>
            <a:lvl1pPr marL="0" indent="0" algn="ctr">
              <a:buNone/>
              <a:defRPr/>
            </a:lvl1pPr>
          </a:lstStyle>
          <a:p>
            <a:r>
              <a:rPr lang="en-US"/>
              <a:t>Click icon to add chart</a:t>
            </a:r>
          </a:p>
        </p:txBody>
      </p:sp>
      <p:sp>
        <p:nvSpPr>
          <p:cNvPr id="14" name="Text Placeholder 13">
            <a:extLst>
              <a:ext uri="{FF2B5EF4-FFF2-40B4-BE49-F238E27FC236}">
                <a16:creationId xmlns:a16="http://schemas.microsoft.com/office/drawing/2014/main" id="{B9A55E61-3582-9C44-8A53-67547F8E50F8}"/>
              </a:ext>
            </a:extLst>
          </p:cNvPr>
          <p:cNvSpPr>
            <a:spLocks noGrp="1"/>
          </p:cNvSpPr>
          <p:nvPr>
            <p:ph type="body" sz="quarter" idx="18" hasCustomPrompt="1"/>
          </p:nvPr>
        </p:nvSpPr>
        <p:spPr>
          <a:xfrm>
            <a:off x="7120660" y="2145929"/>
            <a:ext cx="3076687" cy="273318"/>
          </a:xfrm>
          <a:prstGeom prst="rect">
            <a:avLst/>
          </a:prstGeom>
        </p:spPr>
        <p:txBody>
          <a:bodyPr>
            <a:noAutofit/>
          </a:bodyPr>
          <a:lstStyle>
            <a:lvl1pPr marL="0" indent="0" algn="ctr">
              <a:buNone/>
              <a:defRPr sz="2000" b="1" i="0">
                <a:solidFill>
                  <a:srgbClr val="EE3353"/>
                </a:solidFill>
                <a:latin typeface="Century Gothic" panose="020B0502020202020204" pitchFamily="34" charset="0"/>
              </a:defRPr>
            </a:lvl1pPr>
          </a:lstStyle>
          <a:p>
            <a:pPr lvl="0"/>
            <a:r>
              <a:rPr lang="en-US"/>
              <a:t>Subheader 2</a:t>
            </a:r>
          </a:p>
        </p:txBody>
      </p:sp>
      <p:sp>
        <p:nvSpPr>
          <p:cNvPr id="15" name="Text Placeholder 17">
            <a:extLst>
              <a:ext uri="{FF2B5EF4-FFF2-40B4-BE49-F238E27FC236}">
                <a16:creationId xmlns:a16="http://schemas.microsoft.com/office/drawing/2014/main" id="{DB8B7395-F7E3-D849-BD77-0E9DD47E2E84}"/>
              </a:ext>
            </a:extLst>
          </p:cNvPr>
          <p:cNvSpPr>
            <a:spLocks noGrp="1"/>
          </p:cNvSpPr>
          <p:nvPr>
            <p:ph type="body" sz="quarter" idx="19"/>
          </p:nvPr>
        </p:nvSpPr>
        <p:spPr>
          <a:xfrm>
            <a:off x="7120660" y="2459480"/>
            <a:ext cx="3076686" cy="800085"/>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6" name="Chart Placeholder 12">
            <a:extLst>
              <a:ext uri="{FF2B5EF4-FFF2-40B4-BE49-F238E27FC236}">
                <a16:creationId xmlns:a16="http://schemas.microsoft.com/office/drawing/2014/main" id="{527830A4-FC5C-8C48-856C-C76AE6CF9C32}"/>
              </a:ext>
            </a:extLst>
          </p:cNvPr>
          <p:cNvSpPr>
            <a:spLocks noGrp="1"/>
          </p:cNvSpPr>
          <p:nvPr>
            <p:ph type="chart" sz="quarter" idx="20"/>
          </p:nvPr>
        </p:nvSpPr>
        <p:spPr>
          <a:xfrm>
            <a:off x="6588110" y="3378200"/>
            <a:ext cx="4141787" cy="2968812"/>
          </a:xfrm>
          <a:prstGeom prst="rect">
            <a:avLst/>
          </a:prstGeom>
        </p:spPr>
        <p:txBody>
          <a:bodyPr anchor="ctr"/>
          <a:lstStyle>
            <a:lvl1pPr marL="0" indent="0" algn="ctr">
              <a:buNone/>
              <a:defRPr/>
            </a:lvl1pPr>
          </a:lstStyle>
          <a:p>
            <a:r>
              <a:rPr lang="en-US"/>
              <a:t>Click icon to add chart</a:t>
            </a:r>
          </a:p>
        </p:txBody>
      </p:sp>
      <p:cxnSp>
        <p:nvCxnSpPr>
          <p:cNvPr id="17" name="Straight Connector 16">
            <a:extLst>
              <a:ext uri="{FF2B5EF4-FFF2-40B4-BE49-F238E27FC236}">
                <a16:creationId xmlns:a16="http://schemas.microsoft.com/office/drawing/2014/main" id="{D26F2975-A83C-3C49-B2CD-842D3CA20FE8}"/>
              </a:ext>
            </a:extLst>
          </p:cNvPr>
          <p:cNvCxnSpPr>
            <a:cxnSpLocks/>
          </p:cNvCxnSpPr>
          <p:nvPr userDrawn="1"/>
        </p:nvCxnSpPr>
        <p:spPr>
          <a:xfrm flipV="1">
            <a:off x="6087836" y="3400686"/>
            <a:ext cx="0" cy="2827988"/>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A5EFB644-B6E6-2E47-BB17-A1A15C079BFA}"/>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822607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BCBE11-394D-5A48-B55E-70830DCE11FC}"/>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51135497-5822-3148-9F80-1C3ABF1CE0E7}"/>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pic>
        <p:nvPicPr>
          <p:cNvPr id="19" name="Picture 18">
            <a:extLst>
              <a:ext uri="{FF2B5EF4-FFF2-40B4-BE49-F238E27FC236}">
                <a16:creationId xmlns:a16="http://schemas.microsoft.com/office/drawing/2014/main" id="{A5EFB644-B6E6-2E47-BB17-A1A15C079BFA}"/>
              </a:ext>
            </a:extLst>
          </p:cNvPr>
          <p:cNvPicPr>
            <a:picLocks noChangeAspect="1"/>
          </p:cNvPicPr>
          <p:nvPr userDrawn="1"/>
        </p:nvPicPr>
        <p:blipFill>
          <a:blip r:embed="rId3"/>
          <a:stretch>
            <a:fillRect/>
          </a:stretch>
        </p:blipFill>
        <p:spPr>
          <a:xfrm>
            <a:off x="102065" y="6287307"/>
            <a:ext cx="614342" cy="495519"/>
          </a:xfrm>
          <a:prstGeom prst="rect">
            <a:avLst/>
          </a:prstGeom>
        </p:spPr>
      </p:pic>
      <p:sp>
        <p:nvSpPr>
          <p:cNvPr id="18" name="Slide Number Placeholder 4">
            <a:extLst>
              <a:ext uri="{FF2B5EF4-FFF2-40B4-BE49-F238E27FC236}">
                <a16:creationId xmlns:a16="http://schemas.microsoft.com/office/drawing/2014/main" id="{455EA194-116A-B24A-8F72-D1D7ADEE603F}"/>
              </a:ext>
            </a:extLst>
          </p:cNvPr>
          <p:cNvSpPr txBox="1">
            <a:spLocks/>
          </p:cNvSpPr>
          <p:nvPr userDrawn="1"/>
        </p:nvSpPr>
        <p:spPr>
          <a:xfrm>
            <a:off x="9303774" y="662673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7ED016-38C9-284D-A280-B4B6BC3963EC}" type="slidenum">
              <a:rPr lang="en-US" smtClean="0"/>
              <a:pPr/>
              <a:t>‹#›</a:t>
            </a:fld>
            <a:endParaRPr lang="en-US"/>
          </a:p>
        </p:txBody>
      </p:sp>
      <p:sp>
        <p:nvSpPr>
          <p:cNvPr id="22" name="Text Placeholder 13">
            <a:extLst>
              <a:ext uri="{FF2B5EF4-FFF2-40B4-BE49-F238E27FC236}">
                <a16:creationId xmlns:a16="http://schemas.microsoft.com/office/drawing/2014/main" id="{D2157621-B006-2049-8D04-8D041B7980B3}"/>
              </a:ext>
            </a:extLst>
          </p:cNvPr>
          <p:cNvSpPr>
            <a:spLocks noGrp="1"/>
          </p:cNvSpPr>
          <p:nvPr>
            <p:ph type="body" sz="quarter" idx="14" hasCustomPrompt="1"/>
          </p:nvPr>
        </p:nvSpPr>
        <p:spPr>
          <a:xfrm>
            <a:off x="2347154" y="1991995"/>
            <a:ext cx="2166103"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1</a:t>
            </a:r>
          </a:p>
        </p:txBody>
      </p:sp>
      <p:sp>
        <p:nvSpPr>
          <p:cNvPr id="23" name="Text Placeholder 17">
            <a:extLst>
              <a:ext uri="{FF2B5EF4-FFF2-40B4-BE49-F238E27FC236}">
                <a16:creationId xmlns:a16="http://schemas.microsoft.com/office/drawing/2014/main" id="{9F6C5FE2-3CCD-C24F-BB46-F78603F15856}"/>
              </a:ext>
            </a:extLst>
          </p:cNvPr>
          <p:cNvSpPr>
            <a:spLocks noGrp="1"/>
          </p:cNvSpPr>
          <p:nvPr>
            <p:ph type="body" sz="quarter" idx="16"/>
          </p:nvPr>
        </p:nvSpPr>
        <p:spPr>
          <a:xfrm>
            <a:off x="2347153" y="3158359"/>
            <a:ext cx="2166104" cy="3092438"/>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4" name="Straight Connector 23">
            <a:extLst>
              <a:ext uri="{FF2B5EF4-FFF2-40B4-BE49-F238E27FC236}">
                <a16:creationId xmlns:a16="http://schemas.microsoft.com/office/drawing/2014/main" id="{27034E46-AB9E-3B4D-BFE9-259636A95EF7}"/>
              </a:ext>
            </a:extLst>
          </p:cNvPr>
          <p:cNvCxnSpPr>
            <a:cxnSpLocks/>
          </p:cNvCxnSpPr>
          <p:nvPr userDrawn="1"/>
        </p:nvCxnSpPr>
        <p:spPr>
          <a:xfrm>
            <a:off x="3076244" y="28026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5" name="Text Placeholder 13">
            <a:extLst>
              <a:ext uri="{FF2B5EF4-FFF2-40B4-BE49-F238E27FC236}">
                <a16:creationId xmlns:a16="http://schemas.microsoft.com/office/drawing/2014/main" id="{1717CE84-1C60-1943-8308-579CA8649AAA}"/>
              </a:ext>
            </a:extLst>
          </p:cNvPr>
          <p:cNvSpPr>
            <a:spLocks noGrp="1"/>
          </p:cNvSpPr>
          <p:nvPr>
            <p:ph type="body" sz="quarter" idx="18" hasCustomPrompt="1"/>
          </p:nvPr>
        </p:nvSpPr>
        <p:spPr>
          <a:xfrm>
            <a:off x="5035926" y="1991995"/>
            <a:ext cx="2166103"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2</a:t>
            </a:r>
          </a:p>
        </p:txBody>
      </p:sp>
      <p:sp>
        <p:nvSpPr>
          <p:cNvPr id="26" name="Text Placeholder 17">
            <a:extLst>
              <a:ext uri="{FF2B5EF4-FFF2-40B4-BE49-F238E27FC236}">
                <a16:creationId xmlns:a16="http://schemas.microsoft.com/office/drawing/2014/main" id="{BBF34F49-6EC8-D342-A499-8F68456D5A38}"/>
              </a:ext>
            </a:extLst>
          </p:cNvPr>
          <p:cNvSpPr>
            <a:spLocks noGrp="1"/>
          </p:cNvSpPr>
          <p:nvPr>
            <p:ph type="body" sz="quarter" idx="19"/>
          </p:nvPr>
        </p:nvSpPr>
        <p:spPr>
          <a:xfrm>
            <a:off x="5035925" y="3158359"/>
            <a:ext cx="2166104" cy="3092437"/>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7" name="Straight Connector 26">
            <a:extLst>
              <a:ext uri="{FF2B5EF4-FFF2-40B4-BE49-F238E27FC236}">
                <a16:creationId xmlns:a16="http://schemas.microsoft.com/office/drawing/2014/main" id="{AA74249C-54BA-664B-90D1-D1614EEEDBFF}"/>
              </a:ext>
            </a:extLst>
          </p:cNvPr>
          <p:cNvCxnSpPr>
            <a:cxnSpLocks/>
          </p:cNvCxnSpPr>
          <p:nvPr userDrawn="1"/>
        </p:nvCxnSpPr>
        <p:spPr>
          <a:xfrm>
            <a:off x="5765016" y="28026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104E8763-3579-CB46-927B-7CEAE715B054}"/>
              </a:ext>
            </a:extLst>
          </p:cNvPr>
          <p:cNvSpPr>
            <a:spLocks noGrp="1"/>
          </p:cNvSpPr>
          <p:nvPr>
            <p:ph type="body" sz="quarter" idx="21" hasCustomPrompt="1"/>
          </p:nvPr>
        </p:nvSpPr>
        <p:spPr>
          <a:xfrm>
            <a:off x="7702926" y="1991995"/>
            <a:ext cx="2166103"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3</a:t>
            </a:r>
          </a:p>
        </p:txBody>
      </p:sp>
      <p:sp>
        <p:nvSpPr>
          <p:cNvPr id="29" name="Text Placeholder 17">
            <a:extLst>
              <a:ext uri="{FF2B5EF4-FFF2-40B4-BE49-F238E27FC236}">
                <a16:creationId xmlns:a16="http://schemas.microsoft.com/office/drawing/2014/main" id="{64D92BB4-2D5C-4644-9E67-B54352A1EB0F}"/>
              </a:ext>
            </a:extLst>
          </p:cNvPr>
          <p:cNvSpPr>
            <a:spLocks noGrp="1"/>
          </p:cNvSpPr>
          <p:nvPr>
            <p:ph type="body" sz="quarter" idx="22"/>
          </p:nvPr>
        </p:nvSpPr>
        <p:spPr>
          <a:xfrm>
            <a:off x="7702925" y="3158359"/>
            <a:ext cx="2166104" cy="3092437"/>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30" name="Straight Connector 29">
            <a:extLst>
              <a:ext uri="{FF2B5EF4-FFF2-40B4-BE49-F238E27FC236}">
                <a16:creationId xmlns:a16="http://schemas.microsoft.com/office/drawing/2014/main" id="{A634126E-8B01-1240-B13E-5F832B1C3B74}"/>
              </a:ext>
            </a:extLst>
          </p:cNvPr>
          <p:cNvCxnSpPr>
            <a:cxnSpLocks/>
          </p:cNvCxnSpPr>
          <p:nvPr userDrawn="1"/>
        </p:nvCxnSpPr>
        <p:spPr>
          <a:xfrm>
            <a:off x="8432016" y="28026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779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6BB4EA5-372B-0D43-9F03-D83B78ECCAAF}"/>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7F54275C-6872-9B48-B223-80DA2A47C79B}"/>
              </a:ext>
            </a:extLst>
          </p:cNvPr>
          <p:cNvSpPr>
            <a:spLocks noGrp="1"/>
          </p:cNvSpPr>
          <p:nvPr>
            <p:ph type="title"/>
          </p:nvPr>
        </p:nvSpPr>
        <p:spPr>
          <a:xfrm>
            <a:off x="4035244" y="511278"/>
            <a:ext cx="5620033" cy="1061883"/>
          </a:xfrm>
        </p:spPr>
        <p:txBody>
          <a:bodyPr anchor="ctr">
            <a:noAutofit/>
          </a:bodyPr>
          <a:lstStyle>
            <a:lvl1pPr algn="l">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02028C44-ADAF-FC4A-B491-EC2F432F5F49}"/>
              </a:ext>
            </a:extLst>
          </p:cNvPr>
          <p:cNvSpPr>
            <a:spLocks noGrp="1"/>
          </p:cNvSpPr>
          <p:nvPr>
            <p:ph type="subTitle" idx="1"/>
          </p:nvPr>
        </p:nvSpPr>
        <p:spPr>
          <a:xfrm>
            <a:off x="4035244" y="1582990"/>
            <a:ext cx="4204191" cy="326297"/>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3517B52D-85A2-D843-9108-1344D02179EB}"/>
              </a:ext>
            </a:extLst>
          </p:cNvPr>
          <p:cNvSpPr>
            <a:spLocks noGrp="1"/>
          </p:cNvSpPr>
          <p:nvPr>
            <p:ph type="body" sz="quarter" idx="13" hasCustomPrompt="1"/>
          </p:nvPr>
        </p:nvSpPr>
        <p:spPr>
          <a:xfrm>
            <a:off x="697476" y="974008"/>
            <a:ext cx="1780253" cy="2722921"/>
          </a:xfrm>
          <a:prstGeom prst="rect">
            <a:avLst/>
          </a:prstGeom>
        </p:spPr>
        <p:txBody>
          <a:bodyPr>
            <a:normAutofit/>
          </a:bodyPr>
          <a:lstStyle>
            <a:lvl1pPr marL="0" indent="0">
              <a:buNone/>
              <a:defRPr sz="2200" b="0" i="0">
                <a:solidFill>
                  <a:schemeClr val="bg1"/>
                </a:solidFill>
                <a:latin typeface="Century Gothic" panose="020B0502020202020204" pitchFamily="34" charset="0"/>
              </a:defRPr>
            </a:lvl1pPr>
          </a:lstStyle>
          <a:p>
            <a:pPr lvl="0"/>
            <a:r>
              <a:rPr lang="en-US"/>
              <a:t>Callout text here</a:t>
            </a:r>
          </a:p>
        </p:txBody>
      </p:sp>
      <p:pic>
        <p:nvPicPr>
          <p:cNvPr id="12" name="Graphic 11">
            <a:extLst>
              <a:ext uri="{FF2B5EF4-FFF2-40B4-BE49-F238E27FC236}">
                <a16:creationId xmlns:a16="http://schemas.microsoft.com/office/drawing/2014/main" id="{2ECC075A-FF1F-9448-95D7-D6109FF3DA6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4256" y="4057919"/>
            <a:ext cx="255384" cy="255384"/>
          </a:xfrm>
          <a:prstGeom prst="rect">
            <a:avLst/>
          </a:prstGeom>
        </p:spPr>
      </p:pic>
      <p:sp>
        <p:nvSpPr>
          <p:cNvPr id="13" name="Text Placeholder 13">
            <a:extLst>
              <a:ext uri="{FF2B5EF4-FFF2-40B4-BE49-F238E27FC236}">
                <a16:creationId xmlns:a16="http://schemas.microsoft.com/office/drawing/2014/main" id="{983DBD77-F31F-E842-A613-BA5EEF0F178A}"/>
              </a:ext>
            </a:extLst>
          </p:cNvPr>
          <p:cNvSpPr>
            <a:spLocks noGrp="1"/>
          </p:cNvSpPr>
          <p:nvPr>
            <p:ph type="body" sz="quarter" idx="14" hasCustomPrompt="1"/>
          </p:nvPr>
        </p:nvSpPr>
        <p:spPr>
          <a:xfrm>
            <a:off x="4035244" y="2764179"/>
            <a:ext cx="3073479" cy="283821"/>
          </a:xfrm>
          <a:prstGeom prst="rect">
            <a:avLst/>
          </a:prstGeom>
        </p:spPr>
        <p:txBody>
          <a:bodyPr>
            <a:normAutofit/>
          </a:bodyPr>
          <a:lstStyle>
            <a:lvl1pPr marL="0" indent="0" algn="ctr">
              <a:buNone/>
              <a:defRPr sz="1400" b="0" i="0">
                <a:solidFill>
                  <a:srgbClr val="EE3353"/>
                </a:solidFill>
                <a:latin typeface="Century Gothic" panose="020B0502020202020204" pitchFamily="34" charset="0"/>
              </a:defRPr>
            </a:lvl1pPr>
          </a:lstStyle>
          <a:p>
            <a:pPr lvl="0"/>
            <a:r>
              <a:rPr lang="en-US"/>
              <a:t>Subheader 1</a:t>
            </a:r>
          </a:p>
        </p:txBody>
      </p:sp>
      <p:sp>
        <p:nvSpPr>
          <p:cNvPr id="14" name="Text Placeholder 17">
            <a:extLst>
              <a:ext uri="{FF2B5EF4-FFF2-40B4-BE49-F238E27FC236}">
                <a16:creationId xmlns:a16="http://schemas.microsoft.com/office/drawing/2014/main" id="{79E06D2C-8E46-134D-A9A3-1C55D0963351}"/>
              </a:ext>
            </a:extLst>
          </p:cNvPr>
          <p:cNvSpPr>
            <a:spLocks noGrp="1"/>
          </p:cNvSpPr>
          <p:nvPr>
            <p:ph type="body" sz="quarter" idx="16"/>
          </p:nvPr>
        </p:nvSpPr>
        <p:spPr>
          <a:xfrm>
            <a:off x="4035244" y="3048000"/>
            <a:ext cx="3073479" cy="1009919"/>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5" name="Picture Placeholder 12">
            <a:extLst>
              <a:ext uri="{FF2B5EF4-FFF2-40B4-BE49-F238E27FC236}">
                <a16:creationId xmlns:a16="http://schemas.microsoft.com/office/drawing/2014/main" id="{A7B93D8F-0DCF-C44D-A334-8F52432C5549}"/>
              </a:ext>
            </a:extLst>
          </p:cNvPr>
          <p:cNvSpPr>
            <a:spLocks noGrp="1"/>
          </p:cNvSpPr>
          <p:nvPr>
            <p:ph type="pic" sz="quarter" idx="17" hasCustomPrompt="1"/>
          </p:nvPr>
        </p:nvSpPr>
        <p:spPr>
          <a:xfrm>
            <a:off x="5253021" y="2049355"/>
            <a:ext cx="637925" cy="637924"/>
          </a:xfrm>
          <a:prstGeom prst="rect">
            <a:avLst/>
          </a:prstGeom>
        </p:spPr>
        <p:txBody>
          <a:bodyPr anchor="ctr">
            <a:noAutofit/>
          </a:bodyPr>
          <a:lstStyle>
            <a:lvl1pPr marL="0" indent="0" algn="ctr">
              <a:buNone/>
              <a:defRPr sz="2000">
                <a:solidFill>
                  <a:srgbClr val="3E989E"/>
                </a:solidFill>
              </a:defRPr>
            </a:lvl1pPr>
          </a:lstStyle>
          <a:p>
            <a:r>
              <a:rPr lang="en-US"/>
              <a:t>Icon</a:t>
            </a:r>
          </a:p>
        </p:txBody>
      </p:sp>
      <p:sp>
        <p:nvSpPr>
          <p:cNvPr id="16" name="Text Placeholder 13">
            <a:extLst>
              <a:ext uri="{FF2B5EF4-FFF2-40B4-BE49-F238E27FC236}">
                <a16:creationId xmlns:a16="http://schemas.microsoft.com/office/drawing/2014/main" id="{3D5C5FB9-8DF6-6441-AB23-5CE0E31517A1}"/>
              </a:ext>
            </a:extLst>
          </p:cNvPr>
          <p:cNvSpPr>
            <a:spLocks noGrp="1"/>
          </p:cNvSpPr>
          <p:nvPr>
            <p:ph type="body" sz="quarter" idx="18" hasCustomPrompt="1"/>
          </p:nvPr>
        </p:nvSpPr>
        <p:spPr>
          <a:xfrm>
            <a:off x="8193389" y="2764179"/>
            <a:ext cx="3073479" cy="283821"/>
          </a:xfrm>
          <a:prstGeom prst="rect">
            <a:avLst/>
          </a:prstGeom>
        </p:spPr>
        <p:txBody>
          <a:bodyPr>
            <a:normAutofit/>
          </a:bodyPr>
          <a:lstStyle>
            <a:lvl1pPr marL="0" indent="0" algn="ctr">
              <a:buNone/>
              <a:defRPr sz="1400" b="0" i="0">
                <a:solidFill>
                  <a:srgbClr val="EE3353"/>
                </a:solidFill>
                <a:latin typeface="Century Gothic" panose="020B0502020202020204" pitchFamily="34" charset="0"/>
              </a:defRPr>
            </a:lvl1pPr>
          </a:lstStyle>
          <a:p>
            <a:pPr lvl="0"/>
            <a:r>
              <a:rPr lang="en-US"/>
              <a:t>Subheader 3</a:t>
            </a:r>
          </a:p>
        </p:txBody>
      </p:sp>
      <p:sp>
        <p:nvSpPr>
          <p:cNvPr id="17" name="Text Placeholder 17">
            <a:extLst>
              <a:ext uri="{FF2B5EF4-FFF2-40B4-BE49-F238E27FC236}">
                <a16:creationId xmlns:a16="http://schemas.microsoft.com/office/drawing/2014/main" id="{7EF26BB6-00B1-2549-9866-3582E7A17842}"/>
              </a:ext>
            </a:extLst>
          </p:cNvPr>
          <p:cNvSpPr>
            <a:spLocks noGrp="1"/>
          </p:cNvSpPr>
          <p:nvPr>
            <p:ph type="body" sz="quarter" idx="19"/>
          </p:nvPr>
        </p:nvSpPr>
        <p:spPr>
          <a:xfrm>
            <a:off x="8193389" y="3048000"/>
            <a:ext cx="3073479" cy="1009919"/>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8" name="Picture Placeholder 12">
            <a:extLst>
              <a:ext uri="{FF2B5EF4-FFF2-40B4-BE49-F238E27FC236}">
                <a16:creationId xmlns:a16="http://schemas.microsoft.com/office/drawing/2014/main" id="{68ADF81F-EF82-3246-B90B-DCB47139F5A5}"/>
              </a:ext>
            </a:extLst>
          </p:cNvPr>
          <p:cNvSpPr>
            <a:spLocks noGrp="1"/>
          </p:cNvSpPr>
          <p:nvPr>
            <p:ph type="pic" sz="quarter" idx="20" hasCustomPrompt="1"/>
          </p:nvPr>
        </p:nvSpPr>
        <p:spPr>
          <a:xfrm>
            <a:off x="9411166" y="2049355"/>
            <a:ext cx="637925" cy="637924"/>
          </a:xfrm>
          <a:prstGeom prst="rect">
            <a:avLst/>
          </a:prstGeom>
        </p:spPr>
        <p:txBody>
          <a:bodyPr anchor="ctr">
            <a:noAutofit/>
          </a:bodyPr>
          <a:lstStyle>
            <a:lvl1pPr marL="0" indent="0" algn="ctr">
              <a:buNone/>
              <a:defRPr sz="2000">
                <a:solidFill>
                  <a:srgbClr val="3E989E"/>
                </a:solidFill>
              </a:defRPr>
            </a:lvl1pPr>
          </a:lstStyle>
          <a:p>
            <a:r>
              <a:rPr lang="en-US"/>
              <a:t>Icon</a:t>
            </a:r>
          </a:p>
        </p:txBody>
      </p:sp>
      <p:sp>
        <p:nvSpPr>
          <p:cNvPr id="19" name="Text Placeholder 13">
            <a:extLst>
              <a:ext uri="{FF2B5EF4-FFF2-40B4-BE49-F238E27FC236}">
                <a16:creationId xmlns:a16="http://schemas.microsoft.com/office/drawing/2014/main" id="{76F13B80-0D0D-434A-9A4D-0EE5DF667848}"/>
              </a:ext>
            </a:extLst>
          </p:cNvPr>
          <p:cNvSpPr>
            <a:spLocks noGrp="1"/>
          </p:cNvSpPr>
          <p:nvPr>
            <p:ph type="body" sz="quarter" idx="21" hasCustomPrompt="1"/>
          </p:nvPr>
        </p:nvSpPr>
        <p:spPr>
          <a:xfrm>
            <a:off x="4035244" y="5010853"/>
            <a:ext cx="3073479" cy="283821"/>
          </a:xfrm>
          <a:prstGeom prst="rect">
            <a:avLst/>
          </a:prstGeom>
        </p:spPr>
        <p:txBody>
          <a:bodyPr>
            <a:normAutofit/>
          </a:bodyPr>
          <a:lstStyle>
            <a:lvl1pPr marL="0" indent="0" algn="ctr">
              <a:buNone/>
              <a:defRPr sz="1400" b="0" i="0">
                <a:solidFill>
                  <a:srgbClr val="EE3353"/>
                </a:solidFill>
                <a:latin typeface="Century Gothic" panose="020B0502020202020204" pitchFamily="34" charset="0"/>
              </a:defRPr>
            </a:lvl1pPr>
          </a:lstStyle>
          <a:p>
            <a:pPr lvl="0"/>
            <a:r>
              <a:rPr lang="en-US"/>
              <a:t>Subheader 2</a:t>
            </a:r>
          </a:p>
        </p:txBody>
      </p:sp>
      <p:sp>
        <p:nvSpPr>
          <p:cNvPr id="20" name="Text Placeholder 17">
            <a:extLst>
              <a:ext uri="{FF2B5EF4-FFF2-40B4-BE49-F238E27FC236}">
                <a16:creationId xmlns:a16="http://schemas.microsoft.com/office/drawing/2014/main" id="{B2FC692F-AD78-3E47-9E76-7D56A97F8150}"/>
              </a:ext>
            </a:extLst>
          </p:cNvPr>
          <p:cNvSpPr>
            <a:spLocks noGrp="1"/>
          </p:cNvSpPr>
          <p:nvPr>
            <p:ph type="body" sz="quarter" idx="22"/>
          </p:nvPr>
        </p:nvSpPr>
        <p:spPr>
          <a:xfrm>
            <a:off x="4035244" y="5294674"/>
            <a:ext cx="3073479" cy="1009919"/>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1" name="Picture Placeholder 12">
            <a:extLst>
              <a:ext uri="{FF2B5EF4-FFF2-40B4-BE49-F238E27FC236}">
                <a16:creationId xmlns:a16="http://schemas.microsoft.com/office/drawing/2014/main" id="{978AB6E0-2600-924B-B798-E0E282A3AEA7}"/>
              </a:ext>
            </a:extLst>
          </p:cNvPr>
          <p:cNvSpPr>
            <a:spLocks noGrp="1"/>
          </p:cNvSpPr>
          <p:nvPr>
            <p:ph type="pic" sz="quarter" idx="23" hasCustomPrompt="1"/>
          </p:nvPr>
        </p:nvSpPr>
        <p:spPr>
          <a:xfrm>
            <a:off x="5253021" y="4296029"/>
            <a:ext cx="637925" cy="637924"/>
          </a:xfrm>
          <a:prstGeom prst="rect">
            <a:avLst/>
          </a:prstGeom>
        </p:spPr>
        <p:txBody>
          <a:bodyPr anchor="ctr">
            <a:noAutofit/>
          </a:bodyPr>
          <a:lstStyle>
            <a:lvl1pPr marL="0" indent="0" algn="ctr">
              <a:buNone/>
              <a:defRPr sz="2000">
                <a:solidFill>
                  <a:srgbClr val="3E989E"/>
                </a:solidFill>
              </a:defRPr>
            </a:lvl1pPr>
          </a:lstStyle>
          <a:p>
            <a:r>
              <a:rPr lang="en-US"/>
              <a:t>Icon</a:t>
            </a:r>
          </a:p>
        </p:txBody>
      </p:sp>
      <p:sp>
        <p:nvSpPr>
          <p:cNvPr id="22" name="Text Placeholder 13">
            <a:extLst>
              <a:ext uri="{FF2B5EF4-FFF2-40B4-BE49-F238E27FC236}">
                <a16:creationId xmlns:a16="http://schemas.microsoft.com/office/drawing/2014/main" id="{08F7DCA5-D972-594B-9E27-207D82AF559D}"/>
              </a:ext>
            </a:extLst>
          </p:cNvPr>
          <p:cNvSpPr>
            <a:spLocks noGrp="1"/>
          </p:cNvSpPr>
          <p:nvPr>
            <p:ph type="body" sz="quarter" idx="24" hasCustomPrompt="1"/>
          </p:nvPr>
        </p:nvSpPr>
        <p:spPr>
          <a:xfrm>
            <a:off x="8193389" y="5010853"/>
            <a:ext cx="3073479" cy="283821"/>
          </a:xfrm>
          <a:prstGeom prst="rect">
            <a:avLst/>
          </a:prstGeom>
        </p:spPr>
        <p:txBody>
          <a:bodyPr>
            <a:normAutofit/>
          </a:bodyPr>
          <a:lstStyle>
            <a:lvl1pPr marL="0" indent="0" algn="ctr">
              <a:buNone/>
              <a:defRPr sz="1400" b="0" i="0">
                <a:solidFill>
                  <a:srgbClr val="EE3353"/>
                </a:solidFill>
                <a:latin typeface="Century Gothic" panose="020B0502020202020204" pitchFamily="34" charset="0"/>
              </a:defRPr>
            </a:lvl1pPr>
          </a:lstStyle>
          <a:p>
            <a:pPr lvl="0"/>
            <a:r>
              <a:rPr lang="en-US"/>
              <a:t>Subheader 4</a:t>
            </a:r>
          </a:p>
        </p:txBody>
      </p:sp>
      <p:sp>
        <p:nvSpPr>
          <p:cNvPr id="23" name="Text Placeholder 17">
            <a:extLst>
              <a:ext uri="{FF2B5EF4-FFF2-40B4-BE49-F238E27FC236}">
                <a16:creationId xmlns:a16="http://schemas.microsoft.com/office/drawing/2014/main" id="{09655901-6964-1B40-ACC4-C97E114F4C2F}"/>
              </a:ext>
            </a:extLst>
          </p:cNvPr>
          <p:cNvSpPr>
            <a:spLocks noGrp="1"/>
          </p:cNvSpPr>
          <p:nvPr>
            <p:ph type="body" sz="quarter" idx="25"/>
          </p:nvPr>
        </p:nvSpPr>
        <p:spPr>
          <a:xfrm>
            <a:off x="8193389" y="5294674"/>
            <a:ext cx="3073479" cy="1009919"/>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4" name="Picture Placeholder 12">
            <a:extLst>
              <a:ext uri="{FF2B5EF4-FFF2-40B4-BE49-F238E27FC236}">
                <a16:creationId xmlns:a16="http://schemas.microsoft.com/office/drawing/2014/main" id="{43F7EE32-55BE-0D4D-923E-89743B336347}"/>
              </a:ext>
            </a:extLst>
          </p:cNvPr>
          <p:cNvSpPr>
            <a:spLocks noGrp="1"/>
          </p:cNvSpPr>
          <p:nvPr>
            <p:ph type="pic" sz="quarter" idx="26" hasCustomPrompt="1"/>
          </p:nvPr>
        </p:nvSpPr>
        <p:spPr>
          <a:xfrm>
            <a:off x="9411166" y="4296029"/>
            <a:ext cx="637925" cy="637924"/>
          </a:xfrm>
          <a:prstGeom prst="rect">
            <a:avLst/>
          </a:prstGeom>
        </p:spPr>
        <p:txBody>
          <a:bodyPr anchor="ctr">
            <a:noAutofit/>
          </a:bodyPr>
          <a:lstStyle>
            <a:lvl1pPr marL="0" indent="0" algn="ctr">
              <a:buNone/>
              <a:defRPr sz="2000">
                <a:solidFill>
                  <a:srgbClr val="3E989E"/>
                </a:solidFill>
              </a:defRPr>
            </a:lvl1pPr>
          </a:lstStyle>
          <a:p>
            <a:r>
              <a:rPr lang="en-US"/>
              <a:t>Icon</a:t>
            </a:r>
          </a:p>
        </p:txBody>
      </p:sp>
      <p:pic>
        <p:nvPicPr>
          <p:cNvPr id="25" name="Picture 24">
            <a:extLst>
              <a:ext uri="{FF2B5EF4-FFF2-40B4-BE49-F238E27FC236}">
                <a16:creationId xmlns:a16="http://schemas.microsoft.com/office/drawing/2014/main" id="{F5540235-671E-CA4B-BBB5-54A5C67566EA}"/>
              </a:ext>
            </a:extLst>
          </p:cNvPr>
          <p:cNvPicPr>
            <a:picLocks noChangeAspect="1"/>
          </p:cNvPicPr>
          <p:nvPr userDrawn="1"/>
        </p:nvPicPr>
        <p:blipFill>
          <a:blip r:embed="rId5"/>
          <a:stretch>
            <a:fillRect/>
          </a:stretch>
        </p:blipFill>
        <p:spPr>
          <a:xfrm>
            <a:off x="100859" y="6286417"/>
            <a:ext cx="615548" cy="496409"/>
          </a:xfrm>
          <a:prstGeom prst="rect">
            <a:avLst/>
          </a:prstGeom>
        </p:spPr>
      </p:pic>
    </p:spTree>
    <p:extLst>
      <p:ext uri="{BB962C8B-B14F-4D97-AF65-F5344CB8AC3E}">
        <p14:creationId xmlns:p14="http://schemas.microsoft.com/office/powerpoint/2010/main" val="551353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8FD4C0-93A7-7A43-83B3-06EE2F2DDC38}"/>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Subtitle 2">
            <a:extLst>
              <a:ext uri="{FF2B5EF4-FFF2-40B4-BE49-F238E27FC236}">
                <a16:creationId xmlns:a16="http://schemas.microsoft.com/office/drawing/2014/main" id="{C1F4B5FC-B1A3-AC46-85B7-E02DFD78A37F}"/>
              </a:ext>
            </a:extLst>
          </p:cNvPr>
          <p:cNvSpPr>
            <a:spLocks noGrp="1"/>
          </p:cNvSpPr>
          <p:nvPr>
            <p:ph type="subTitle" idx="1"/>
          </p:nvPr>
        </p:nvSpPr>
        <p:spPr>
          <a:xfrm>
            <a:off x="3795251" y="419607"/>
            <a:ext cx="7187381" cy="878252"/>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3">
            <a:extLst>
              <a:ext uri="{FF2B5EF4-FFF2-40B4-BE49-F238E27FC236}">
                <a16:creationId xmlns:a16="http://schemas.microsoft.com/office/drawing/2014/main" id="{3087DCD3-E47A-934B-84C8-FF089976470B}"/>
              </a:ext>
            </a:extLst>
          </p:cNvPr>
          <p:cNvSpPr>
            <a:spLocks noGrp="1"/>
          </p:cNvSpPr>
          <p:nvPr>
            <p:ph type="body" sz="quarter" idx="22"/>
          </p:nvPr>
        </p:nvSpPr>
        <p:spPr>
          <a:xfrm>
            <a:off x="2039740" y="2639548"/>
            <a:ext cx="1841009" cy="241304"/>
          </a:xfrm>
          <a:prstGeom prst="rect">
            <a:avLst/>
          </a:prstGeom>
        </p:spPr>
        <p:txBody>
          <a:bodyPr>
            <a:noAutofit/>
          </a:bodyPr>
          <a:lstStyle>
            <a:lvl1pPr marL="0" indent="0" algn="ctr">
              <a:buNone/>
              <a:defRPr sz="1200" b="0" i="0">
                <a:solidFill>
                  <a:srgbClr val="3E989E"/>
                </a:solidFill>
                <a:latin typeface="Century Gothic" panose="020B0502020202020204" pitchFamily="34" charset="0"/>
              </a:defRPr>
            </a:lvl1pPr>
          </a:lstStyle>
          <a:p>
            <a:pPr lvl="0"/>
            <a:r>
              <a:rPr lang="en-US"/>
              <a:t>Click to edit Master text styles</a:t>
            </a:r>
          </a:p>
        </p:txBody>
      </p:sp>
      <p:sp>
        <p:nvSpPr>
          <p:cNvPr id="10" name="Text Placeholder 17">
            <a:extLst>
              <a:ext uri="{FF2B5EF4-FFF2-40B4-BE49-F238E27FC236}">
                <a16:creationId xmlns:a16="http://schemas.microsoft.com/office/drawing/2014/main" id="{B9CCF92B-2C16-DF4C-A97E-CC6E0C097EB2}"/>
              </a:ext>
            </a:extLst>
          </p:cNvPr>
          <p:cNvSpPr>
            <a:spLocks noGrp="1"/>
          </p:cNvSpPr>
          <p:nvPr>
            <p:ph type="body" sz="quarter" idx="23"/>
          </p:nvPr>
        </p:nvSpPr>
        <p:spPr>
          <a:xfrm>
            <a:off x="2087693" y="3585593"/>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11" name="Straight Connector 10">
            <a:extLst>
              <a:ext uri="{FF2B5EF4-FFF2-40B4-BE49-F238E27FC236}">
                <a16:creationId xmlns:a16="http://schemas.microsoft.com/office/drawing/2014/main" id="{DE0393EF-E3FE-CB4F-AC4E-18D5384A7EB8}"/>
              </a:ext>
            </a:extLst>
          </p:cNvPr>
          <p:cNvCxnSpPr>
            <a:cxnSpLocks/>
          </p:cNvCxnSpPr>
          <p:nvPr userDrawn="1"/>
        </p:nvCxnSpPr>
        <p:spPr>
          <a:xfrm>
            <a:off x="2635779" y="2982759"/>
            <a:ext cx="688258"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12" name="Text Placeholder 17">
            <a:extLst>
              <a:ext uri="{FF2B5EF4-FFF2-40B4-BE49-F238E27FC236}">
                <a16:creationId xmlns:a16="http://schemas.microsoft.com/office/drawing/2014/main" id="{3D5D88D8-12C3-2949-B2BE-7C43C08770F2}"/>
              </a:ext>
            </a:extLst>
          </p:cNvPr>
          <p:cNvSpPr>
            <a:spLocks noGrp="1"/>
          </p:cNvSpPr>
          <p:nvPr>
            <p:ph type="body" sz="quarter" idx="24" hasCustomPrompt="1"/>
          </p:nvPr>
        </p:nvSpPr>
        <p:spPr>
          <a:xfrm>
            <a:off x="2039740" y="2224083"/>
            <a:ext cx="1841009" cy="455465"/>
          </a:xfrm>
          <a:prstGeom prst="rect">
            <a:avLst/>
          </a:prstGeom>
        </p:spPr>
        <p:txBody>
          <a:bodyPr>
            <a:noAutofit/>
          </a:bodyPr>
          <a:lstStyle>
            <a:lvl1pPr marL="0" indent="0" algn="ctr">
              <a:buNone/>
              <a:defRPr sz="2000" b="0" i="0">
                <a:latin typeface="Century Gothic" panose="020B050202020202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Header 1</a:t>
            </a:r>
          </a:p>
        </p:txBody>
      </p:sp>
      <p:pic>
        <p:nvPicPr>
          <p:cNvPr id="13" name="Graphic 12">
            <a:extLst>
              <a:ext uri="{FF2B5EF4-FFF2-40B4-BE49-F238E27FC236}">
                <a16:creationId xmlns:a16="http://schemas.microsoft.com/office/drawing/2014/main" id="{82396F85-57CF-2D4A-8C29-AE3A99C032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92692" y="3405653"/>
            <a:ext cx="174431" cy="174431"/>
          </a:xfrm>
          <a:prstGeom prst="rect">
            <a:avLst/>
          </a:prstGeom>
        </p:spPr>
      </p:pic>
      <p:sp>
        <p:nvSpPr>
          <p:cNvPr id="14" name="Text Placeholder 17">
            <a:extLst>
              <a:ext uri="{FF2B5EF4-FFF2-40B4-BE49-F238E27FC236}">
                <a16:creationId xmlns:a16="http://schemas.microsoft.com/office/drawing/2014/main" id="{A4941B32-F527-F942-89AC-8F669640FD5B}"/>
              </a:ext>
            </a:extLst>
          </p:cNvPr>
          <p:cNvSpPr>
            <a:spLocks noGrp="1"/>
          </p:cNvSpPr>
          <p:nvPr>
            <p:ph type="body" sz="quarter" idx="25"/>
          </p:nvPr>
        </p:nvSpPr>
        <p:spPr>
          <a:xfrm>
            <a:off x="2087693" y="4350419"/>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15" name="Graphic 14">
            <a:extLst>
              <a:ext uri="{FF2B5EF4-FFF2-40B4-BE49-F238E27FC236}">
                <a16:creationId xmlns:a16="http://schemas.microsoft.com/office/drawing/2014/main" id="{3472EE04-8B9E-2E41-BE40-F9B5B41DA3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92692" y="4170479"/>
            <a:ext cx="174431" cy="174431"/>
          </a:xfrm>
          <a:prstGeom prst="rect">
            <a:avLst/>
          </a:prstGeom>
        </p:spPr>
      </p:pic>
      <p:sp>
        <p:nvSpPr>
          <p:cNvPr id="18" name="Text Placeholder 17">
            <a:extLst>
              <a:ext uri="{FF2B5EF4-FFF2-40B4-BE49-F238E27FC236}">
                <a16:creationId xmlns:a16="http://schemas.microsoft.com/office/drawing/2014/main" id="{39B4F501-A7A3-E94F-BFFD-68231A29FA32}"/>
              </a:ext>
            </a:extLst>
          </p:cNvPr>
          <p:cNvSpPr>
            <a:spLocks noGrp="1"/>
          </p:cNvSpPr>
          <p:nvPr>
            <p:ph type="body" sz="quarter" idx="26"/>
          </p:nvPr>
        </p:nvSpPr>
        <p:spPr>
          <a:xfrm>
            <a:off x="2087693" y="5115245"/>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19" name="Graphic 18">
            <a:extLst>
              <a:ext uri="{FF2B5EF4-FFF2-40B4-BE49-F238E27FC236}">
                <a16:creationId xmlns:a16="http://schemas.microsoft.com/office/drawing/2014/main" id="{56DA7098-684E-D64F-8D6C-775EB6D1F3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92692" y="4935305"/>
            <a:ext cx="174431" cy="174431"/>
          </a:xfrm>
          <a:prstGeom prst="rect">
            <a:avLst/>
          </a:prstGeom>
        </p:spPr>
      </p:pic>
      <p:sp>
        <p:nvSpPr>
          <p:cNvPr id="20" name="Text Placeholder 13">
            <a:extLst>
              <a:ext uri="{FF2B5EF4-FFF2-40B4-BE49-F238E27FC236}">
                <a16:creationId xmlns:a16="http://schemas.microsoft.com/office/drawing/2014/main" id="{48A0FD7A-83D3-B746-BFDC-2F6D905D4851}"/>
              </a:ext>
            </a:extLst>
          </p:cNvPr>
          <p:cNvSpPr>
            <a:spLocks noGrp="1"/>
          </p:cNvSpPr>
          <p:nvPr>
            <p:ph type="body" sz="quarter" idx="27"/>
          </p:nvPr>
        </p:nvSpPr>
        <p:spPr>
          <a:xfrm>
            <a:off x="4636124" y="2639548"/>
            <a:ext cx="1841009" cy="241304"/>
          </a:xfrm>
          <a:prstGeom prst="rect">
            <a:avLst/>
          </a:prstGeom>
        </p:spPr>
        <p:txBody>
          <a:bodyPr>
            <a:noAutofit/>
          </a:bodyPr>
          <a:lstStyle>
            <a:lvl1pPr marL="0" indent="0" algn="ctr">
              <a:buNone/>
              <a:defRPr sz="1200" b="0" i="0">
                <a:solidFill>
                  <a:srgbClr val="3E989E"/>
                </a:solidFill>
                <a:latin typeface="Century Gothic" panose="020B0502020202020204" pitchFamily="34" charset="0"/>
              </a:defRPr>
            </a:lvl1pPr>
          </a:lstStyle>
          <a:p>
            <a:pPr lvl="0"/>
            <a:r>
              <a:rPr lang="en-US"/>
              <a:t>Click to edit Master text styles</a:t>
            </a:r>
          </a:p>
        </p:txBody>
      </p:sp>
      <p:sp>
        <p:nvSpPr>
          <p:cNvPr id="21" name="Text Placeholder 17">
            <a:extLst>
              <a:ext uri="{FF2B5EF4-FFF2-40B4-BE49-F238E27FC236}">
                <a16:creationId xmlns:a16="http://schemas.microsoft.com/office/drawing/2014/main" id="{2AEBC3C3-1DAF-374B-B1EB-BEFFB2617E51}"/>
              </a:ext>
            </a:extLst>
          </p:cNvPr>
          <p:cNvSpPr>
            <a:spLocks noGrp="1"/>
          </p:cNvSpPr>
          <p:nvPr>
            <p:ph type="body" sz="quarter" idx="28"/>
          </p:nvPr>
        </p:nvSpPr>
        <p:spPr>
          <a:xfrm>
            <a:off x="4684077" y="3585593"/>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2" name="Straight Connector 21">
            <a:extLst>
              <a:ext uri="{FF2B5EF4-FFF2-40B4-BE49-F238E27FC236}">
                <a16:creationId xmlns:a16="http://schemas.microsoft.com/office/drawing/2014/main" id="{0CBCB670-4F38-7A43-817B-49D289533C72}"/>
              </a:ext>
            </a:extLst>
          </p:cNvPr>
          <p:cNvCxnSpPr>
            <a:cxnSpLocks/>
          </p:cNvCxnSpPr>
          <p:nvPr userDrawn="1"/>
        </p:nvCxnSpPr>
        <p:spPr>
          <a:xfrm>
            <a:off x="5232163" y="2982759"/>
            <a:ext cx="688258"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23" name="Text Placeholder 17">
            <a:extLst>
              <a:ext uri="{FF2B5EF4-FFF2-40B4-BE49-F238E27FC236}">
                <a16:creationId xmlns:a16="http://schemas.microsoft.com/office/drawing/2014/main" id="{477CF226-78CE-C944-93DC-016F3AC3E2FD}"/>
              </a:ext>
            </a:extLst>
          </p:cNvPr>
          <p:cNvSpPr>
            <a:spLocks noGrp="1"/>
          </p:cNvSpPr>
          <p:nvPr>
            <p:ph type="body" sz="quarter" idx="29" hasCustomPrompt="1"/>
          </p:nvPr>
        </p:nvSpPr>
        <p:spPr>
          <a:xfrm>
            <a:off x="4636124" y="2224083"/>
            <a:ext cx="1841009" cy="455465"/>
          </a:xfrm>
          <a:prstGeom prst="rect">
            <a:avLst/>
          </a:prstGeom>
        </p:spPr>
        <p:txBody>
          <a:bodyPr>
            <a:noAutofit/>
          </a:bodyPr>
          <a:lstStyle>
            <a:lvl1pPr marL="0" indent="0" algn="ctr">
              <a:buNone/>
              <a:defRPr sz="2000" b="0" i="0">
                <a:latin typeface="Century Gothic" panose="020B050202020202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Header 2</a:t>
            </a:r>
          </a:p>
        </p:txBody>
      </p:sp>
      <p:pic>
        <p:nvPicPr>
          <p:cNvPr id="24" name="Graphic 23">
            <a:extLst>
              <a:ext uri="{FF2B5EF4-FFF2-40B4-BE49-F238E27FC236}">
                <a16:creationId xmlns:a16="http://schemas.microsoft.com/office/drawing/2014/main" id="{D58C6141-7774-674A-9281-2AEFEDFC83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89076" y="3405653"/>
            <a:ext cx="174431" cy="174431"/>
          </a:xfrm>
          <a:prstGeom prst="rect">
            <a:avLst/>
          </a:prstGeom>
        </p:spPr>
      </p:pic>
      <p:sp>
        <p:nvSpPr>
          <p:cNvPr id="25" name="Text Placeholder 17">
            <a:extLst>
              <a:ext uri="{FF2B5EF4-FFF2-40B4-BE49-F238E27FC236}">
                <a16:creationId xmlns:a16="http://schemas.microsoft.com/office/drawing/2014/main" id="{E6790AD8-3B4E-E34A-BF46-ADA97013D081}"/>
              </a:ext>
            </a:extLst>
          </p:cNvPr>
          <p:cNvSpPr>
            <a:spLocks noGrp="1"/>
          </p:cNvSpPr>
          <p:nvPr>
            <p:ph type="body" sz="quarter" idx="30"/>
          </p:nvPr>
        </p:nvSpPr>
        <p:spPr>
          <a:xfrm>
            <a:off x="4684077" y="4350419"/>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26" name="Graphic 25">
            <a:extLst>
              <a:ext uri="{FF2B5EF4-FFF2-40B4-BE49-F238E27FC236}">
                <a16:creationId xmlns:a16="http://schemas.microsoft.com/office/drawing/2014/main" id="{4861BD53-C13B-B545-998C-E429E2139F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89076" y="4170479"/>
            <a:ext cx="174431" cy="174431"/>
          </a:xfrm>
          <a:prstGeom prst="rect">
            <a:avLst/>
          </a:prstGeom>
        </p:spPr>
      </p:pic>
      <p:sp>
        <p:nvSpPr>
          <p:cNvPr id="27" name="Text Placeholder 17">
            <a:extLst>
              <a:ext uri="{FF2B5EF4-FFF2-40B4-BE49-F238E27FC236}">
                <a16:creationId xmlns:a16="http://schemas.microsoft.com/office/drawing/2014/main" id="{19A6040D-58EA-1D48-BA32-BFD5FA40466F}"/>
              </a:ext>
            </a:extLst>
          </p:cNvPr>
          <p:cNvSpPr>
            <a:spLocks noGrp="1"/>
          </p:cNvSpPr>
          <p:nvPr>
            <p:ph type="body" sz="quarter" idx="31"/>
          </p:nvPr>
        </p:nvSpPr>
        <p:spPr>
          <a:xfrm>
            <a:off x="4684077" y="5115245"/>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28" name="Graphic 27">
            <a:extLst>
              <a:ext uri="{FF2B5EF4-FFF2-40B4-BE49-F238E27FC236}">
                <a16:creationId xmlns:a16="http://schemas.microsoft.com/office/drawing/2014/main" id="{3E32C73F-EB8D-7045-A722-6F3750AE7E0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89076" y="4935305"/>
            <a:ext cx="174431" cy="174431"/>
          </a:xfrm>
          <a:prstGeom prst="rect">
            <a:avLst/>
          </a:prstGeom>
        </p:spPr>
      </p:pic>
      <p:sp>
        <p:nvSpPr>
          <p:cNvPr id="29" name="Text Placeholder 13">
            <a:extLst>
              <a:ext uri="{FF2B5EF4-FFF2-40B4-BE49-F238E27FC236}">
                <a16:creationId xmlns:a16="http://schemas.microsoft.com/office/drawing/2014/main" id="{BDFCF300-BF87-E741-9504-4437EFEE3057}"/>
              </a:ext>
            </a:extLst>
          </p:cNvPr>
          <p:cNvSpPr>
            <a:spLocks noGrp="1"/>
          </p:cNvSpPr>
          <p:nvPr>
            <p:ph type="body" sz="quarter" idx="32"/>
          </p:nvPr>
        </p:nvSpPr>
        <p:spPr>
          <a:xfrm>
            <a:off x="7224823" y="2666724"/>
            <a:ext cx="1841009" cy="241304"/>
          </a:xfrm>
          <a:prstGeom prst="rect">
            <a:avLst/>
          </a:prstGeom>
        </p:spPr>
        <p:txBody>
          <a:bodyPr>
            <a:noAutofit/>
          </a:bodyPr>
          <a:lstStyle>
            <a:lvl1pPr marL="0" indent="0" algn="ctr">
              <a:buNone/>
              <a:defRPr sz="1200" b="0" i="0">
                <a:solidFill>
                  <a:srgbClr val="3E989E"/>
                </a:solidFill>
                <a:latin typeface="Century Gothic" panose="020B0502020202020204" pitchFamily="34" charset="0"/>
              </a:defRPr>
            </a:lvl1pPr>
          </a:lstStyle>
          <a:p>
            <a:pPr lvl="0"/>
            <a:r>
              <a:rPr lang="en-US"/>
              <a:t>Click to edit Master text styles</a:t>
            </a:r>
          </a:p>
        </p:txBody>
      </p:sp>
      <p:sp>
        <p:nvSpPr>
          <p:cNvPr id="30" name="Text Placeholder 17">
            <a:extLst>
              <a:ext uri="{FF2B5EF4-FFF2-40B4-BE49-F238E27FC236}">
                <a16:creationId xmlns:a16="http://schemas.microsoft.com/office/drawing/2014/main" id="{2483479F-7E5F-DA40-A7CD-4FFE64630524}"/>
              </a:ext>
            </a:extLst>
          </p:cNvPr>
          <p:cNvSpPr>
            <a:spLocks noGrp="1"/>
          </p:cNvSpPr>
          <p:nvPr>
            <p:ph type="body" sz="quarter" idx="33"/>
          </p:nvPr>
        </p:nvSpPr>
        <p:spPr>
          <a:xfrm>
            <a:off x="7272776" y="3612769"/>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31" name="Straight Connector 30">
            <a:extLst>
              <a:ext uri="{FF2B5EF4-FFF2-40B4-BE49-F238E27FC236}">
                <a16:creationId xmlns:a16="http://schemas.microsoft.com/office/drawing/2014/main" id="{DBF308A3-8291-BB4D-9FE4-9B941B07F84D}"/>
              </a:ext>
            </a:extLst>
          </p:cNvPr>
          <p:cNvCxnSpPr>
            <a:cxnSpLocks/>
          </p:cNvCxnSpPr>
          <p:nvPr userDrawn="1"/>
        </p:nvCxnSpPr>
        <p:spPr>
          <a:xfrm>
            <a:off x="7820862" y="3009935"/>
            <a:ext cx="688258"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32" name="Text Placeholder 17">
            <a:extLst>
              <a:ext uri="{FF2B5EF4-FFF2-40B4-BE49-F238E27FC236}">
                <a16:creationId xmlns:a16="http://schemas.microsoft.com/office/drawing/2014/main" id="{8A51F543-ABA3-9543-81F4-5AA54A0E6A48}"/>
              </a:ext>
            </a:extLst>
          </p:cNvPr>
          <p:cNvSpPr>
            <a:spLocks noGrp="1"/>
          </p:cNvSpPr>
          <p:nvPr>
            <p:ph type="body" sz="quarter" idx="34" hasCustomPrompt="1"/>
          </p:nvPr>
        </p:nvSpPr>
        <p:spPr>
          <a:xfrm>
            <a:off x="7224823" y="2251259"/>
            <a:ext cx="1841009" cy="455465"/>
          </a:xfrm>
          <a:prstGeom prst="rect">
            <a:avLst/>
          </a:prstGeom>
        </p:spPr>
        <p:txBody>
          <a:bodyPr>
            <a:noAutofit/>
          </a:bodyPr>
          <a:lstStyle>
            <a:lvl1pPr marL="0" indent="0" algn="ctr">
              <a:buNone/>
              <a:defRPr sz="2000" b="0" i="0">
                <a:latin typeface="Century Gothic" panose="020B050202020202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Header 3</a:t>
            </a:r>
          </a:p>
        </p:txBody>
      </p:sp>
      <p:pic>
        <p:nvPicPr>
          <p:cNvPr id="33" name="Graphic 32">
            <a:extLst>
              <a:ext uri="{FF2B5EF4-FFF2-40B4-BE49-F238E27FC236}">
                <a16:creationId xmlns:a16="http://schemas.microsoft.com/office/drawing/2014/main" id="{68DBCC7B-0805-9A4E-A19C-AE12C054E0F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077775" y="3432829"/>
            <a:ext cx="174431" cy="174431"/>
          </a:xfrm>
          <a:prstGeom prst="rect">
            <a:avLst/>
          </a:prstGeom>
        </p:spPr>
      </p:pic>
      <p:sp>
        <p:nvSpPr>
          <p:cNvPr id="34" name="Text Placeholder 17">
            <a:extLst>
              <a:ext uri="{FF2B5EF4-FFF2-40B4-BE49-F238E27FC236}">
                <a16:creationId xmlns:a16="http://schemas.microsoft.com/office/drawing/2014/main" id="{9764A582-E328-214E-80D2-51A232FDA144}"/>
              </a:ext>
            </a:extLst>
          </p:cNvPr>
          <p:cNvSpPr>
            <a:spLocks noGrp="1"/>
          </p:cNvSpPr>
          <p:nvPr>
            <p:ph type="body" sz="quarter" idx="35"/>
          </p:nvPr>
        </p:nvSpPr>
        <p:spPr>
          <a:xfrm>
            <a:off x="7272776" y="4377595"/>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35" name="Graphic 34">
            <a:extLst>
              <a:ext uri="{FF2B5EF4-FFF2-40B4-BE49-F238E27FC236}">
                <a16:creationId xmlns:a16="http://schemas.microsoft.com/office/drawing/2014/main" id="{0A93D310-9296-C641-9CBC-2674E9505C6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077775" y="4197655"/>
            <a:ext cx="174431" cy="174431"/>
          </a:xfrm>
          <a:prstGeom prst="rect">
            <a:avLst/>
          </a:prstGeom>
        </p:spPr>
      </p:pic>
      <p:sp>
        <p:nvSpPr>
          <p:cNvPr id="36" name="Text Placeholder 17">
            <a:extLst>
              <a:ext uri="{FF2B5EF4-FFF2-40B4-BE49-F238E27FC236}">
                <a16:creationId xmlns:a16="http://schemas.microsoft.com/office/drawing/2014/main" id="{62F4255B-EF48-FC48-A50B-109BD11370CB}"/>
              </a:ext>
            </a:extLst>
          </p:cNvPr>
          <p:cNvSpPr>
            <a:spLocks noGrp="1"/>
          </p:cNvSpPr>
          <p:nvPr>
            <p:ph type="body" sz="quarter" idx="36"/>
          </p:nvPr>
        </p:nvSpPr>
        <p:spPr>
          <a:xfrm>
            <a:off x="7272776" y="5142421"/>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37" name="Graphic 36">
            <a:extLst>
              <a:ext uri="{FF2B5EF4-FFF2-40B4-BE49-F238E27FC236}">
                <a16:creationId xmlns:a16="http://schemas.microsoft.com/office/drawing/2014/main" id="{6E1CE5D3-B665-E24A-AD1D-BFD193E75D4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077775" y="4962481"/>
            <a:ext cx="174431" cy="174431"/>
          </a:xfrm>
          <a:prstGeom prst="rect">
            <a:avLst/>
          </a:prstGeom>
        </p:spPr>
      </p:pic>
      <p:pic>
        <p:nvPicPr>
          <p:cNvPr id="38" name="Picture 37">
            <a:extLst>
              <a:ext uri="{FF2B5EF4-FFF2-40B4-BE49-F238E27FC236}">
                <a16:creationId xmlns:a16="http://schemas.microsoft.com/office/drawing/2014/main" id="{D2619CDA-067F-3749-88C5-3AFB85CE2283}"/>
              </a:ext>
            </a:extLst>
          </p:cNvPr>
          <p:cNvPicPr>
            <a:picLocks noChangeAspect="1"/>
          </p:cNvPicPr>
          <p:nvPr userDrawn="1"/>
        </p:nvPicPr>
        <p:blipFill>
          <a:blip r:embed="rId9"/>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410072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74C87D7C-A2E1-BE41-8950-E31DBB637911}"/>
              </a:ext>
            </a:extLst>
          </p:cNvPr>
          <p:cNvSpPr/>
          <p:nvPr userDrawn="1"/>
        </p:nvSpPr>
        <p:spPr>
          <a:xfrm>
            <a:off x="2802196" y="2787444"/>
            <a:ext cx="1347019" cy="1347019"/>
          </a:xfrm>
          <a:prstGeom prst="ellipse">
            <a:avLst/>
          </a:prstGeom>
          <a:solidFill>
            <a:srgbClr val="F6C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4B844D2-0AE2-7748-9446-0352D1213BC3}"/>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2C8FF760-4A0A-1646-B09E-A80A09851EF0}"/>
              </a:ext>
            </a:extLst>
          </p:cNvPr>
          <p:cNvSpPr>
            <a:spLocks noGrp="1"/>
          </p:cNvSpPr>
          <p:nvPr>
            <p:ph type="ctrTitle"/>
          </p:nvPr>
        </p:nvSpPr>
        <p:spPr>
          <a:xfrm>
            <a:off x="5034119" y="1476832"/>
            <a:ext cx="4925958" cy="2387600"/>
          </a:xfrm>
        </p:spPr>
        <p:txBody>
          <a:bodyPr anchor="b">
            <a:normAutofit/>
          </a:bodyPr>
          <a:lstStyle>
            <a:lvl1pPr algn="l">
              <a:defRPr sz="44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44E9A2BF-BC9A-FC4E-94C0-F0856B3B81DB}"/>
              </a:ext>
            </a:extLst>
          </p:cNvPr>
          <p:cNvSpPr>
            <a:spLocks noGrp="1"/>
          </p:cNvSpPr>
          <p:nvPr>
            <p:ph type="subTitle" idx="1"/>
          </p:nvPr>
        </p:nvSpPr>
        <p:spPr>
          <a:xfrm>
            <a:off x="5034119" y="3896998"/>
            <a:ext cx="4925958" cy="1655762"/>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DA53D15B-913E-8440-9F5B-8997CC076180}"/>
              </a:ext>
            </a:extLst>
          </p:cNvPr>
          <p:cNvPicPr>
            <a:picLocks noChangeAspect="1"/>
          </p:cNvPicPr>
          <p:nvPr userDrawn="1"/>
        </p:nvPicPr>
        <p:blipFill>
          <a:blip r:embed="rId3"/>
          <a:stretch>
            <a:fillRect/>
          </a:stretch>
        </p:blipFill>
        <p:spPr>
          <a:xfrm>
            <a:off x="2930465" y="3024341"/>
            <a:ext cx="1090480" cy="879419"/>
          </a:xfrm>
          <a:prstGeom prst="rect">
            <a:avLst/>
          </a:prstGeom>
        </p:spPr>
      </p:pic>
    </p:spTree>
    <p:extLst>
      <p:ext uri="{BB962C8B-B14F-4D97-AF65-F5344CB8AC3E}">
        <p14:creationId xmlns:p14="http://schemas.microsoft.com/office/powerpoint/2010/main" val="2297729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3E59CD5-5CF1-5644-B668-7081A37ACD12}"/>
              </a:ext>
            </a:extLst>
          </p:cNvPr>
          <p:cNvSpPr/>
          <p:nvPr userDrawn="1"/>
        </p:nvSpPr>
        <p:spPr>
          <a:xfrm>
            <a:off x="872808" y="2623457"/>
            <a:ext cx="2513471" cy="3570514"/>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ABCBE11-394D-5A48-B55E-70830DCE11FC}"/>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51135497-5822-3148-9F80-1C3ABF1CE0E7}"/>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1E48B570-F318-8544-A974-2DC8D5B418A5}"/>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Rectangle 17">
            <a:extLst>
              <a:ext uri="{FF2B5EF4-FFF2-40B4-BE49-F238E27FC236}">
                <a16:creationId xmlns:a16="http://schemas.microsoft.com/office/drawing/2014/main" id="{7DCEDAA6-D1B7-874D-AE4F-BD8DA019FF1E}"/>
              </a:ext>
            </a:extLst>
          </p:cNvPr>
          <p:cNvSpPr/>
          <p:nvPr userDrawn="1"/>
        </p:nvSpPr>
        <p:spPr>
          <a:xfrm>
            <a:off x="3549565" y="2623457"/>
            <a:ext cx="2513471" cy="3570514"/>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33231B4-F357-C846-A7A4-EE96E933B017}"/>
              </a:ext>
            </a:extLst>
          </p:cNvPr>
          <p:cNvSpPr/>
          <p:nvPr userDrawn="1"/>
        </p:nvSpPr>
        <p:spPr>
          <a:xfrm>
            <a:off x="6226322" y="2623457"/>
            <a:ext cx="2513471" cy="3570514"/>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825F27-C43A-9940-AEC0-38154DCFEE10}"/>
              </a:ext>
            </a:extLst>
          </p:cNvPr>
          <p:cNvSpPr/>
          <p:nvPr userDrawn="1"/>
        </p:nvSpPr>
        <p:spPr>
          <a:xfrm>
            <a:off x="8903079" y="2623457"/>
            <a:ext cx="2513471" cy="3570514"/>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3">
            <a:extLst>
              <a:ext uri="{FF2B5EF4-FFF2-40B4-BE49-F238E27FC236}">
                <a16:creationId xmlns:a16="http://schemas.microsoft.com/office/drawing/2014/main" id="{5936FC1B-A2FB-8242-B9E9-31DEC2E106CA}"/>
              </a:ext>
            </a:extLst>
          </p:cNvPr>
          <p:cNvSpPr>
            <a:spLocks noGrp="1"/>
          </p:cNvSpPr>
          <p:nvPr>
            <p:ph type="body" sz="quarter" idx="14" hasCustomPrompt="1"/>
          </p:nvPr>
        </p:nvSpPr>
        <p:spPr>
          <a:xfrm>
            <a:off x="1056069" y="4205579"/>
            <a:ext cx="2166103"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1</a:t>
            </a:r>
          </a:p>
        </p:txBody>
      </p:sp>
      <p:sp>
        <p:nvSpPr>
          <p:cNvPr id="22" name="Text Placeholder 17">
            <a:extLst>
              <a:ext uri="{FF2B5EF4-FFF2-40B4-BE49-F238E27FC236}">
                <a16:creationId xmlns:a16="http://schemas.microsoft.com/office/drawing/2014/main" id="{44BCE3B8-F42D-D840-A057-86C0F4A4B635}"/>
              </a:ext>
            </a:extLst>
          </p:cNvPr>
          <p:cNvSpPr>
            <a:spLocks noGrp="1"/>
          </p:cNvSpPr>
          <p:nvPr>
            <p:ph type="body" sz="quarter" idx="16"/>
          </p:nvPr>
        </p:nvSpPr>
        <p:spPr>
          <a:xfrm>
            <a:off x="1056068" y="5018313"/>
            <a:ext cx="2166104" cy="1080083"/>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3" name="Picture Placeholder 12">
            <a:extLst>
              <a:ext uri="{FF2B5EF4-FFF2-40B4-BE49-F238E27FC236}">
                <a16:creationId xmlns:a16="http://schemas.microsoft.com/office/drawing/2014/main" id="{D71AA6D0-844D-ED48-863B-EA83DBA832B0}"/>
              </a:ext>
            </a:extLst>
          </p:cNvPr>
          <p:cNvSpPr>
            <a:spLocks noGrp="1"/>
          </p:cNvSpPr>
          <p:nvPr>
            <p:ph type="pic" sz="quarter" idx="17" hasCustomPrompt="1"/>
          </p:nvPr>
        </p:nvSpPr>
        <p:spPr>
          <a:xfrm>
            <a:off x="1706526" y="2817409"/>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24" name="Straight Connector 23">
            <a:extLst>
              <a:ext uri="{FF2B5EF4-FFF2-40B4-BE49-F238E27FC236}">
                <a16:creationId xmlns:a16="http://schemas.microsoft.com/office/drawing/2014/main" id="{C8F39234-CB1F-184A-B3A2-8BC2162E7D46}"/>
              </a:ext>
            </a:extLst>
          </p:cNvPr>
          <p:cNvCxnSpPr>
            <a:cxnSpLocks/>
          </p:cNvCxnSpPr>
          <p:nvPr userDrawn="1"/>
        </p:nvCxnSpPr>
        <p:spPr>
          <a:xfrm>
            <a:off x="1785159" y="3869419"/>
            <a:ext cx="707922"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25" name="Text Placeholder 13">
            <a:extLst>
              <a:ext uri="{FF2B5EF4-FFF2-40B4-BE49-F238E27FC236}">
                <a16:creationId xmlns:a16="http://schemas.microsoft.com/office/drawing/2014/main" id="{644B5C96-9D6D-9144-93EC-8E84198E55BF}"/>
              </a:ext>
            </a:extLst>
          </p:cNvPr>
          <p:cNvSpPr>
            <a:spLocks noGrp="1"/>
          </p:cNvSpPr>
          <p:nvPr>
            <p:ph type="body" sz="quarter" idx="18" hasCustomPrompt="1"/>
          </p:nvPr>
        </p:nvSpPr>
        <p:spPr>
          <a:xfrm>
            <a:off x="3744841" y="4205579"/>
            <a:ext cx="2166103"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2</a:t>
            </a:r>
          </a:p>
        </p:txBody>
      </p:sp>
      <p:sp>
        <p:nvSpPr>
          <p:cNvPr id="26" name="Text Placeholder 17">
            <a:extLst>
              <a:ext uri="{FF2B5EF4-FFF2-40B4-BE49-F238E27FC236}">
                <a16:creationId xmlns:a16="http://schemas.microsoft.com/office/drawing/2014/main" id="{99021DBE-6AAA-0144-A505-FCD81722CA8B}"/>
              </a:ext>
            </a:extLst>
          </p:cNvPr>
          <p:cNvSpPr>
            <a:spLocks noGrp="1"/>
          </p:cNvSpPr>
          <p:nvPr>
            <p:ph type="body" sz="quarter" idx="19"/>
          </p:nvPr>
        </p:nvSpPr>
        <p:spPr>
          <a:xfrm>
            <a:off x="3744840" y="5018313"/>
            <a:ext cx="2166104" cy="1080083"/>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7" name="Picture Placeholder 12">
            <a:extLst>
              <a:ext uri="{FF2B5EF4-FFF2-40B4-BE49-F238E27FC236}">
                <a16:creationId xmlns:a16="http://schemas.microsoft.com/office/drawing/2014/main" id="{DD3A8798-6723-7449-A386-353E0E7C69C7}"/>
              </a:ext>
            </a:extLst>
          </p:cNvPr>
          <p:cNvSpPr>
            <a:spLocks noGrp="1"/>
          </p:cNvSpPr>
          <p:nvPr>
            <p:ph type="pic" sz="quarter" idx="20" hasCustomPrompt="1"/>
          </p:nvPr>
        </p:nvSpPr>
        <p:spPr>
          <a:xfrm>
            <a:off x="4395298" y="2817409"/>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28" name="Straight Connector 27">
            <a:extLst>
              <a:ext uri="{FF2B5EF4-FFF2-40B4-BE49-F238E27FC236}">
                <a16:creationId xmlns:a16="http://schemas.microsoft.com/office/drawing/2014/main" id="{71702659-13CC-BF45-B554-B3DA1246B5CB}"/>
              </a:ext>
            </a:extLst>
          </p:cNvPr>
          <p:cNvCxnSpPr>
            <a:cxnSpLocks/>
          </p:cNvCxnSpPr>
          <p:nvPr userDrawn="1"/>
        </p:nvCxnSpPr>
        <p:spPr>
          <a:xfrm>
            <a:off x="4473931" y="3869419"/>
            <a:ext cx="707922"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29" name="Text Placeholder 13">
            <a:extLst>
              <a:ext uri="{FF2B5EF4-FFF2-40B4-BE49-F238E27FC236}">
                <a16:creationId xmlns:a16="http://schemas.microsoft.com/office/drawing/2014/main" id="{EC5D2613-7533-CB4A-8B1E-949ACB32726F}"/>
              </a:ext>
            </a:extLst>
          </p:cNvPr>
          <p:cNvSpPr>
            <a:spLocks noGrp="1"/>
          </p:cNvSpPr>
          <p:nvPr>
            <p:ph type="body" sz="quarter" idx="21" hasCustomPrompt="1"/>
          </p:nvPr>
        </p:nvSpPr>
        <p:spPr>
          <a:xfrm>
            <a:off x="6411841" y="4205579"/>
            <a:ext cx="2166103"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3</a:t>
            </a:r>
          </a:p>
        </p:txBody>
      </p:sp>
      <p:sp>
        <p:nvSpPr>
          <p:cNvPr id="30" name="Text Placeholder 17">
            <a:extLst>
              <a:ext uri="{FF2B5EF4-FFF2-40B4-BE49-F238E27FC236}">
                <a16:creationId xmlns:a16="http://schemas.microsoft.com/office/drawing/2014/main" id="{C813076D-79EA-5F4D-B1F1-FB52C9DFA4FC}"/>
              </a:ext>
            </a:extLst>
          </p:cNvPr>
          <p:cNvSpPr>
            <a:spLocks noGrp="1"/>
          </p:cNvSpPr>
          <p:nvPr>
            <p:ph type="body" sz="quarter" idx="22"/>
          </p:nvPr>
        </p:nvSpPr>
        <p:spPr>
          <a:xfrm>
            <a:off x="6411840" y="5018313"/>
            <a:ext cx="2166104" cy="1080083"/>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1" name="Picture Placeholder 12">
            <a:extLst>
              <a:ext uri="{FF2B5EF4-FFF2-40B4-BE49-F238E27FC236}">
                <a16:creationId xmlns:a16="http://schemas.microsoft.com/office/drawing/2014/main" id="{13803B9B-FF08-2546-B24C-588B4951354F}"/>
              </a:ext>
            </a:extLst>
          </p:cNvPr>
          <p:cNvSpPr>
            <a:spLocks noGrp="1"/>
          </p:cNvSpPr>
          <p:nvPr>
            <p:ph type="pic" sz="quarter" idx="23" hasCustomPrompt="1"/>
          </p:nvPr>
        </p:nvSpPr>
        <p:spPr>
          <a:xfrm>
            <a:off x="7062298" y="2817409"/>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32" name="Straight Connector 31">
            <a:extLst>
              <a:ext uri="{FF2B5EF4-FFF2-40B4-BE49-F238E27FC236}">
                <a16:creationId xmlns:a16="http://schemas.microsoft.com/office/drawing/2014/main" id="{8323D1C2-69ED-C04E-9C9D-A1B65BA8C6AB}"/>
              </a:ext>
            </a:extLst>
          </p:cNvPr>
          <p:cNvCxnSpPr>
            <a:cxnSpLocks/>
          </p:cNvCxnSpPr>
          <p:nvPr userDrawn="1"/>
        </p:nvCxnSpPr>
        <p:spPr>
          <a:xfrm>
            <a:off x="7140931" y="3869419"/>
            <a:ext cx="707922"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33" name="Text Placeholder 13">
            <a:extLst>
              <a:ext uri="{FF2B5EF4-FFF2-40B4-BE49-F238E27FC236}">
                <a16:creationId xmlns:a16="http://schemas.microsoft.com/office/drawing/2014/main" id="{3A7D7103-58B7-8541-AE30-5520854D84CF}"/>
              </a:ext>
            </a:extLst>
          </p:cNvPr>
          <p:cNvSpPr>
            <a:spLocks noGrp="1"/>
          </p:cNvSpPr>
          <p:nvPr>
            <p:ph type="body" sz="quarter" idx="24" hasCustomPrompt="1"/>
          </p:nvPr>
        </p:nvSpPr>
        <p:spPr>
          <a:xfrm>
            <a:off x="9058880" y="4205579"/>
            <a:ext cx="2166103"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4</a:t>
            </a:r>
          </a:p>
        </p:txBody>
      </p:sp>
      <p:sp>
        <p:nvSpPr>
          <p:cNvPr id="34" name="Text Placeholder 17">
            <a:extLst>
              <a:ext uri="{FF2B5EF4-FFF2-40B4-BE49-F238E27FC236}">
                <a16:creationId xmlns:a16="http://schemas.microsoft.com/office/drawing/2014/main" id="{8C9BD08D-5373-284A-93B2-A428C7541E04}"/>
              </a:ext>
            </a:extLst>
          </p:cNvPr>
          <p:cNvSpPr>
            <a:spLocks noGrp="1"/>
          </p:cNvSpPr>
          <p:nvPr>
            <p:ph type="body" sz="quarter" idx="25"/>
          </p:nvPr>
        </p:nvSpPr>
        <p:spPr>
          <a:xfrm>
            <a:off x="9058879" y="5018313"/>
            <a:ext cx="2166104" cy="1080083"/>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5" name="Picture Placeholder 12">
            <a:extLst>
              <a:ext uri="{FF2B5EF4-FFF2-40B4-BE49-F238E27FC236}">
                <a16:creationId xmlns:a16="http://schemas.microsoft.com/office/drawing/2014/main" id="{70A1D463-C55B-E341-9525-102F3E117C01}"/>
              </a:ext>
            </a:extLst>
          </p:cNvPr>
          <p:cNvSpPr>
            <a:spLocks noGrp="1"/>
          </p:cNvSpPr>
          <p:nvPr>
            <p:ph type="pic" sz="quarter" idx="26" hasCustomPrompt="1"/>
          </p:nvPr>
        </p:nvSpPr>
        <p:spPr>
          <a:xfrm>
            <a:off x="9709337" y="2817409"/>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36" name="Straight Connector 35">
            <a:extLst>
              <a:ext uri="{FF2B5EF4-FFF2-40B4-BE49-F238E27FC236}">
                <a16:creationId xmlns:a16="http://schemas.microsoft.com/office/drawing/2014/main" id="{47EA90D0-19EC-9C43-A0E7-0EA26B2BC706}"/>
              </a:ext>
            </a:extLst>
          </p:cNvPr>
          <p:cNvCxnSpPr>
            <a:cxnSpLocks/>
          </p:cNvCxnSpPr>
          <p:nvPr userDrawn="1"/>
        </p:nvCxnSpPr>
        <p:spPr>
          <a:xfrm>
            <a:off x="9787970" y="3869419"/>
            <a:ext cx="707922"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7014D97-AD80-524E-822E-1C76E485D0B8}"/>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020149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DAE23C-C232-CB48-85B0-B256C9ADD456}"/>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6784505-F2E8-C344-95FE-ADD1B4D0F0EC}"/>
              </a:ext>
            </a:extLst>
          </p:cNvPr>
          <p:cNvSpPr>
            <a:spLocks noGrp="1"/>
          </p:cNvSpPr>
          <p:nvPr>
            <p:ph type="title"/>
          </p:nvPr>
        </p:nvSpPr>
        <p:spPr>
          <a:xfrm>
            <a:off x="928250" y="1153027"/>
            <a:ext cx="4204191" cy="1086413"/>
          </a:xfrm>
        </p:spPr>
        <p:txBody>
          <a:bodyPr anchor="ctr">
            <a:normAutofit/>
          </a:bodyPr>
          <a:lstStyle>
            <a:lvl1pPr algn="l">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6726C974-958B-D840-9EA5-DE8A81F380D5}"/>
              </a:ext>
            </a:extLst>
          </p:cNvPr>
          <p:cNvSpPr>
            <a:spLocks noGrp="1"/>
          </p:cNvSpPr>
          <p:nvPr>
            <p:ph type="subTitle" idx="1"/>
          </p:nvPr>
        </p:nvSpPr>
        <p:spPr>
          <a:xfrm>
            <a:off x="928250" y="2263628"/>
            <a:ext cx="4204191" cy="326297"/>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75C85ECE-BCEE-F94E-96CB-49A663820B0E}"/>
              </a:ext>
            </a:extLst>
          </p:cNvPr>
          <p:cNvSpPr>
            <a:spLocks noGrp="1"/>
          </p:cNvSpPr>
          <p:nvPr>
            <p:ph type="body" sz="quarter" idx="16"/>
          </p:nvPr>
        </p:nvSpPr>
        <p:spPr>
          <a:xfrm>
            <a:off x="928250" y="3270325"/>
            <a:ext cx="3614254" cy="1584496"/>
          </a:xfrm>
          <a:prstGeom prst="rect">
            <a:avLst/>
          </a:prstGeom>
        </p:spPr>
        <p:txBody>
          <a:bodyPr>
            <a:noAutofit/>
          </a:bodyPr>
          <a:lstStyle>
            <a:lvl1pPr marL="0" indent="0" algn="l">
              <a:buNone/>
              <a:defRPr sz="1400">
                <a:solidFill>
                  <a:srgbClr val="EE3353"/>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11" name="Graphic 10">
            <a:extLst>
              <a:ext uri="{FF2B5EF4-FFF2-40B4-BE49-F238E27FC236}">
                <a16:creationId xmlns:a16="http://schemas.microsoft.com/office/drawing/2014/main" id="{C571FEDD-6F8C-194D-87DB-BC9FD7AA44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250" y="5192724"/>
            <a:ext cx="255384" cy="255384"/>
          </a:xfrm>
          <a:prstGeom prst="rect">
            <a:avLst/>
          </a:prstGeom>
        </p:spPr>
      </p:pic>
      <p:sp>
        <p:nvSpPr>
          <p:cNvPr id="12" name="Chart Placeholder 12">
            <a:extLst>
              <a:ext uri="{FF2B5EF4-FFF2-40B4-BE49-F238E27FC236}">
                <a16:creationId xmlns:a16="http://schemas.microsoft.com/office/drawing/2014/main" id="{D72B4E9F-4934-6348-9188-4A242196EE86}"/>
              </a:ext>
            </a:extLst>
          </p:cNvPr>
          <p:cNvSpPr>
            <a:spLocks noGrp="1"/>
          </p:cNvSpPr>
          <p:nvPr>
            <p:ph type="chart" sz="quarter" idx="20"/>
          </p:nvPr>
        </p:nvSpPr>
        <p:spPr>
          <a:xfrm>
            <a:off x="5802801" y="2011975"/>
            <a:ext cx="5481970" cy="4152153"/>
          </a:xfrm>
          <a:prstGeom prst="rect">
            <a:avLst/>
          </a:prstGeom>
        </p:spPr>
        <p:txBody>
          <a:bodyPr anchor="ctr"/>
          <a:lstStyle>
            <a:lvl1pPr marL="0" indent="0" algn="ctr">
              <a:buNone/>
              <a:defRPr/>
            </a:lvl1pPr>
          </a:lstStyle>
          <a:p>
            <a:r>
              <a:rPr lang="en-US"/>
              <a:t>Click icon to add chart</a:t>
            </a:r>
          </a:p>
        </p:txBody>
      </p:sp>
      <p:pic>
        <p:nvPicPr>
          <p:cNvPr id="14" name="Picture 13">
            <a:extLst>
              <a:ext uri="{FF2B5EF4-FFF2-40B4-BE49-F238E27FC236}">
                <a16:creationId xmlns:a16="http://schemas.microsoft.com/office/drawing/2014/main" id="{B3D22BF3-41CA-A54F-8145-A5C6D66254DB}"/>
              </a:ext>
            </a:extLst>
          </p:cNvPr>
          <p:cNvPicPr>
            <a:picLocks noChangeAspect="1"/>
          </p:cNvPicPr>
          <p:nvPr userDrawn="1"/>
        </p:nvPicPr>
        <p:blipFill>
          <a:blip r:embed="rId5"/>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234183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938264-1C43-2D4E-AC40-86CE9D58A012}"/>
              </a:ext>
            </a:extLst>
          </p:cNvPr>
          <p:cNvSpPr>
            <a:spLocks noGrp="1"/>
          </p:cNvSpPr>
          <p:nvPr>
            <p:ph type="sldNum" sz="quarter" idx="12"/>
          </p:nvPr>
        </p:nvSpPr>
        <p:spPr/>
        <p:txBody>
          <a:bodyPr/>
          <a:lstStyle/>
          <a:p>
            <a:fld id="{0A7ED016-38C9-284D-A280-B4B6BC3963EC}" type="slidenum">
              <a:rPr lang="en-US" smtClean="0"/>
              <a:t>‹#›</a:t>
            </a:fld>
            <a:endParaRPr lang="en-US"/>
          </a:p>
        </p:txBody>
      </p:sp>
      <p:cxnSp>
        <p:nvCxnSpPr>
          <p:cNvPr id="8" name="Straight Connector 7">
            <a:extLst>
              <a:ext uri="{FF2B5EF4-FFF2-40B4-BE49-F238E27FC236}">
                <a16:creationId xmlns:a16="http://schemas.microsoft.com/office/drawing/2014/main" id="{FA25C991-BF37-4846-BDC7-FE63F493D435}"/>
              </a:ext>
            </a:extLst>
          </p:cNvPr>
          <p:cNvCxnSpPr>
            <a:cxnSpLocks/>
          </p:cNvCxnSpPr>
          <p:nvPr userDrawn="1"/>
        </p:nvCxnSpPr>
        <p:spPr>
          <a:xfrm flipV="1">
            <a:off x="5486400" y="1430768"/>
            <a:ext cx="1258644" cy="4055632"/>
          </a:xfrm>
          <a:prstGeom prst="line">
            <a:avLst/>
          </a:prstGeom>
          <a:ln w="136525">
            <a:solidFill>
              <a:srgbClr val="EE3353"/>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F198C1CE-F904-344F-A8BF-B9C8F6691E8F}"/>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12" name="Text Placeholder 13">
            <a:extLst>
              <a:ext uri="{FF2B5EF4-FFF2-40B4-BE49-F238E27FC236}">
                <a16:creationId xmlns:a16="http://schemas.microsoft.com/office/drawing/2014/main" id="{7AB32F8A-0D3B-154C-9109-9DF2A290BC4F}"/>
              </a:ext>
            </a:extLst>
          </p:cNvPr>
          <p:cNvSpPr>
            <a:spLocks noGrp="1"/>
          </p:cNvSpPr>
          <p:nvPr>
            <p:ph type="body" sz="quarter" idx="14" hasCustomPrompt="1"/>
          </p:nvPr>
        </p:nvSpPr>
        <p:spPr>
          <a:xfrm>
            <a:off x="2892882" y="1716218"/>
            <a:ext cx="3002309" cy="273318"/>
          </a:xfrm>
          <a:prstGeom prst="rect">
            <a:avLst/>
          </a:prstGeom>
        </p:spPr>
        <p:txBody>
          <a:bodyPr>
            <a:normAutofit/>
          </a:bodyPr>
          <a:lstStyle>
            <a:lvl1pPr marL="0" indent="0" algn="l">
              <a:buNone/>
              <a:defRPr sz="1800" b="1" i="0">
                <a:solidFill>
                  <a:srgbClr val="3E989E"/>
                </a:solidFill>
                <a:latin typeface="Century Gothic" panose="020B0502020202020204" pitchFamily="34" charset="0"/>
              </a:defRPr>
            </a:lvl1pPr>
          </a:lstStyle>
          <a:p>
            <a:pPr lvl="0"/>
            <a:r>
              <a:rPr lang="en-US" err="1"/>
              <a:t>Subheader</a:t>
            </a:r>
            <a:r>
              <a:rPr lang="en-US"/>
              <a:t> 1</a:t>
            </a:r>
          </a:p>
        </p:txBody>
      </p:sp>
      <p:sp>
        <p:nvSpPr>
          <p:cNvPr id="13" name="Text Placeholder 17">
            <a:extLst>
              <a:ext uri="{FF2B5EF4-FFF2-40B4-BE49-F238E27FC236}">
                <a16:creationId xmlns:a16="http://schemas.microsoft.com/office/drawing/2014/main" id="{64CA250E-DD24-BE45-B2C4-74A838E08E4E}"/>
              </a:ext>
            </a:extLst>
          </p:cNvPr>
          <p:cNvSpPr>
            <a:spLocks noGrp="1"/>
          </p:cNvSpPr>
          <p:nvPr>
            <p:ph type="body" sz="quarter" idx="16"/>
          </p:nvPr>
        </p:nvSpPr>
        <p:spPr>
          <a:xfrm>
            <a:off x="2442621" y="2246082"/>
            <a:ext cx="3452570" cy="1260912"/>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60912">
                <a:moveTo>
                  <a:pt x="344245" y="0"/>
                </a:moveTo>
                <a:lnTo>
                  <a:pt x="3452570" y="0"/>
                </a:lnTo>
                <a:lnTo>
                  <a:pt x="3129840" y="1260912"/>
                </a:lnTo>
                <a:lnTo>
                  <a:pt x="0" y="1260912"/>
                </a:lnTo>
                <a:lnTo>
                  <a:pt x="344245"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5" name="Text Placeholder 13">
            <a:extLst>
              <a:ext uri="{FF2B5EF4-FFF2-40B4-BE49-F238E27FC236}">
                <a16:creationId xmlns:a16="http://schemas.microsoft.com/office/drawing/2014/main" id="{DCA8FE98-1972-204C-8E61-00CC81FBADCD}"/>
              </a:ext>
            </a:extLst>
          </p:cNvPr>
          <p:cNvSpPr>
            <a:spLocks noGrp="1"/>
          </p:cNvSpPr>
          <p:nvPr>
            <p:ph type="body" sz="quarter" idx="17" hasCustomPrompt="1"/>
          </p:nvPr>
        </p:nvSpPr>
        <p:spPr>
          <a:xfrm>
            <a:off x="7342645" y="1716218"/>
            <a:ext cx="3002309" cy="273318"/>
          </a:xfrm>
          <a:prstGeom prst="rect">
            <a:avLst/>
          </a:prstGeom>
        </p:spPr>
        <p:txBody>
          <a:bodyPr>
            <a:normAutofit/>
          </a:bodyPr>
          <a:lstStyle>
            <a:lvl1pPr marL="0" indent="0" algn="l">
              <a:buNone/>
              <a:defRPr sz="1800" b="1" i="0">
                <a:solidFill>
                  <a:srgbClr val="3E989E"/>
                </a:solidFill>
                <a:latin typeface="Century Gothic" panose="020B0502020202020204" pitchFamily="34" charset="0"/>
              </a:defRPr>
            </a:lvl1pPr>
          </a:lstStyle>
          <a:p>
            <a:pPr lvl="0"/>
            <a:r>
              <a:rPr lang="en-US" err="1"/>
              <a:t>Subheader</a:t>
            </a:r>
            <a:r>
              <a:rPr lang="en-US"/>
              <a:t> 3</a:t>
            </a:r>
          </a:p>
        </p:txBody>
      </p:sp>
      <p:sp>
        <p:nvSpPr>
          <p:cNvPr id="16" name="Text Placeholder 17">
            <a:extLst>
              <a:ext uri="{FF2B5EF4-FFF2-40B4-BE49-F238E27FC236}">
                <a16:creationId xmlns:a16="http://schemas.microsoft.com/office/drawing/2014/main" id="{C4C41CBF-3866-D14B-9829-A5B6BEBB10D3}"/>
              </a:ext>
            </a:extLst>
          </p:cNvPr>
          <p:cNvSpPr>
            <a:spLocks noGrp="1"/>
          </p:cNvSpPr>
          <p:nvPr>
            <p:ph type="body" sz="quarter" idx="18"/>
          </p:nvPr>
        </p:nvSpPr>
        <p:spPr>
          <a:xfrm>
            <a:off x="6892384" y="2246082"/>
            <a:ext cx="3452570" cy="1260912"/>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60912">
                <a:moveTo>
                  <a:pt x="344245" y="0"/>
                </a:moveTo>
                <a:lnTo>
                  <a:pt x="3452570" y="0"/>
                </a:lnTo>
                <a:lnTo>
                  <a:pt x="3129840" y="1260912"/>
                </a:lnTo>
                <a:lnTo>
                  <a:pt x="0" y="1260912"/>
                </a:lnTo>
                <a:lnTo>
                  <a:pt x="344245"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7" name="Text Placeholder 13">
            <a:extLst>
              <a:ext uri="{FF2B5EF4-FFF2-40B4-BE49-F238E27FC236}">
                <a16:creationId xmlns:a16="http://schemas.microsoft.com/office/drawing/2014/main" id="{99CE180C-8500-1C46-B071-CDF3510C176F}"/>
              </a:ext>
            </a:extLst>
          </p:cNvPr>
          <p:cNvSpPr>
            <a:spLocks noGrp="1"/>
          </p:cNvSpPr>
          <p:nvPr>
            <p:ph type="body" sz="quarter" idx="19" hasCustomPrompt="1"/>
          </p:nvPr>
        </p:nvSpPr>
        <p:spPr>
          <a:xfrm>
            <a:off x="2090120" y="4203028"/>
            <a:ext cx="3002309" cy="273318"/>
          </a:xfrm>
          <a:prstGeom prst="rect">
            <a:avLst/>
          </a:prstGeom>
        </p:spPr>
        <p:txBody>
          <a:bodyPr>
            <a:normAutofit/>
          </a:bodyPr>
          <a:lstStyle>
            <a:lvl1pPr marL="0" indent="0" algn="l">
              <a:buNone/>
              <a:defRPr sz="1800" b="1" i="0">
                <a:solidFill>
                  <a:srgbClr val="3E989E"/>
                </a:solidFill>
                <a:latin typeface="Century Gothic" panose="020B0502020202020204" pitchFamily="34" charset="0"/>
              </a:defRPr>
            </a:lvl1pPr>
          </a:lstStyle>
          <a:p>
            <a:pPr lvl="0"/>
            <a:r>
              <a:rPr lang="en-US" err="1"/>
              <a:t>Subheader</a:t>
            </a:r>
            <a:r>
              <a:rPr lang="en-US"/>
              <a:t> 2</a:t>
            </a:r>
          </a:p>
        </p:txBody>
      </p:sp>
      <p:sp>
        <p:nvSpPr>
          <p:cNvPr id="18" name="Text Placeholder 17">
            <a:extLst>
              <a:ext uri="{FF2B5EF4-FFF2-40B4-BE49-F238E27FC236}">
                <a16:creationId xmlns:a16="http://schemas.microsoft.com/office/drawing/2014/main" id="{44A7B2C3-D7A5-4344-A097-7AE85E8A587F}"/>
              </a:ext>
            </a:extLst>
          </p:cNvPr>
          <p:cNvSpPr>
            <a:spLocks noGrp="1"/>
          </p:cNvSpPr>
          <p:nvPr>
            <p:ph type="body" sz="quarter" idx="20"/>
          </p:nvPr>
        </p:nvSpPr>
        <p:spPr>
          <a:xfrm>
            <a:off x="1639859" y="4732892"/>
            <a:ext cx="3452570" cy="1260912"/>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60912">
                <a:moveTo>
                  <a:pt x="344245" y="0"/>
                </a:moveTo>
                <a:lnTo>
                  <a:pt x="3452570" y="0"/>
                </a:lnTo>
                <a:lnTo>
                  <a:pt x="3129840" y="1260912"/>
                </a:lnTo>
                <a:lnTo>
                  <a:pt x="0" y="1260912"/>
                </a:lnTo>
                <a:lnTo>
                  <a:pt x="344245"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9" name="Text Placeholder 13">
            <a:extLst>
              <a:ext uri="{FF2B5EF4-FFF2-40B4-BE49-F238E27FC236}">
                <a16:creationId xmlns:a16="http://schemas.microsoft.com/office/drawing/2014/main" id="{043137D4-6DFB-7642-B600-31894E2A51D8}"/>
              </a:ext>
            </a:extLst>
          </p:cNvPr>
          <p:cNvSpPr>
            <a:spLocks noGrp="1"/>
          </p:cNvSpPr>
          <p:nvPr>
            <p:ph type="body" sz="quarter" idx="21" hasCustomPrompt="1"/>
          </p:nvPr>
        </p:nvSpPr>
        <p:spPr>
          <a:xfrm>
            <a:off x="6539883" y="4203441"/>
            <a:ext cx="3002309" cy="273318"/>
          </a:xfrm>
          <a:prstGeom prst="rect">
            <a:avLst/>
          </a:prstGeom>
        </p:spPr>
        <p:txBody>
          <a:bodyPr>
            <a:normAutofit/>
          </a:bodyPr>
          <a:lstStyle>
            <a:lvl1pPr marL="0" indent="0" algn="l">
              <a:buNone/>
              <a:defRPr sz="1800" b="1" i="0">
                <a:solidFill>
                  <a:srgbClr val="3E989E"/>
                </a:solidFill>
                <a:latin typeface="Century Gothic" panose="020B0502020202020204" pitchFamily="34" charset="0"/>
              </a:defRPr>
            </a:lvl1pPr>
          </a:lstStyle>
          <a:p>
            <a:pPr lvl="0"/>
            <a:r>
              <a:rPr lang="en-US" err="1"/>
              <a:t>Subheader</a:t>
            </a:r>
            <a:r>
              <a:rPr lang="en-US"/>
              <a:t> 4</a:t>
            </a:r>
          </a:p>
        </p:txBody>
      </p:sp>
      <p:sp>
        <p:nvSpPr>
          <p:cNvPr id="20" name="Text Placeholder 17">
            <a:extLst>
              <a:ext uri="{FF2B5EF4-FFF2-40B4-BE49-F238E27FC236}">
                <a16:creationId xmlns:a16="http://schemas.microsoft.com/office/drawing/2014/main" id="{C7280D09-4C44-6A44-8623-6395BC193EC0}"/>
              </a:ext>
            </a:extLst>
          </p:cNvPr>
          <p:cNvSpPr>
            <a:spLocks noGrp="1"/>
          </p:cNvSpPr>
          <p:nvPr>
            <p:ph type="body" sz="quarter" idx="22"/>
          </p:nvPr>
        </p:nvSpPr>
        <p:spPr>
          <a:xfrm>
            <a:off x="6089622" y="4733305"/>
            <a:ext cx="3452570" cy="1260912"/>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60912">
                <a:moveTo>
                  <a:pt x="344245" y="0"/>
                </a:moveTo>
                <a:lnTo>
                  <a:pt x="3452570" y="0"/>
                </a:lnTo>
                <a:lnTo>
                  <a:pt x="3129840" y="1260912"/>
                </a:lnTo>
                <a:lnTo>
                  <a:pt x="0" y="1260912"/>
                </a:lnTo>
                <a:lnTo>
                  <a:pt x="344245"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21" name="Picture 20">
            <a:extLst>
              <a:ext uri="{FF2B5EF4-FFF2-40B4-BE49-F238E27FC236}">
                <a16:creationId xmlns:a16="http://schemas.microsoft.com/office/drawing/2014/main" id="{4FFDBCDB-7C74-A14D-8BA4-C9F0A4603084}"/>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374477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63A2DE-2DEB-E847-AC4E-E9768297247D}"/>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BA7E24C-70B6-AD44-8D91-1FB880E234EF}"/>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078A372D-A580-2C43-B74F-CE791EC1936D}"/>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3">
            <a:extLst>
              <a:ext uri="{FF2B5EF4-FFF2-40B4-BE49-F238E27FC236}">
                <a16:creationId xmlns:a16="http://schemas.microsoft.com/office/drawing/2014/main" id="{6440C450-F6C6-EF49-8770-F343DD4A1189}"/>
              </a:ext>
            </a:extLst>
          </p:cNvPr>
          <p:cNvSpPr>
            <a:spLocks noGrp="1"/>
          </p:cNvSpPr>
          <p:nvPr>
            <p:ph type="body" sz="quarter" idx="14" hasCustomPrompt="1"/>
          </p:nvPr>
        </p:nvSpPr>
        <p:spPr>
          <a:xfrm>
            <a:off x="952039" y="5561738"/>
            <a:ext cx="3076687" cy="220277"/>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1</a:t>
            </a:r>
          </a:p>
        </p:txBody>
      </p:sp>
      <p:sp>
        <p:nvSpPr>
          <p:cNvPr id="11" name="Text Placeholder 17">
            <a:extLst>
              <a:ext uri="{FF2B5EF4-FFF2-40B4-BE49-F238E27FC236}">
                <a16:creationId xmlns:a16="http://schemas.microsoft.com/office/drawing/2014/main" id="{77AA7B59-91BC-5D44-BDEF-86AC9BE06E7E}"/>
              </a:ext>
            </a:extLst>
          </p:cNvPr>
          <p:cNvSpPr>
            <a:spLocks noGrp="1"/>
          </p:cNvSpPr>
          <p:nvPr>
            <p:ph type="body" sz="quarter" idx="16"/>
          </p:nvPr>
        </p:nvSpPr>
        <p:spPr>
          <a:xfrm>
            <a:off x="952038" y="5795463"/>
            <a:ext cx="3076687" cy="495328"/>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2" name="Chart Placeholder 12">
            <a:extLst>
              <a:ext uri="{FF2B5EF4-FFF2-40B4-BE49-F238E27FC236}">
                <a16:creationId xmlns:a16="http://schemas.microsoft.com/office/drawing/2014/main" id="{4EB3DF05-A321-2B40-A723-30F3EB1A7BFE}"/>
              </a:ext>
            </a:extLst>
          </p:cNvPr>
          <p:cNvSpPr>
            <a:spLocks noGrp="1"/>
          </p:cNvSpPr>
          <p:nvPr>
            <p:ph type="chart" sz="quarter" idx="17"/>
          </p:nvPr>
        </p:nvSpPr>
        <p:spPr>
          <a:xfrm>
            <a:off x="952038" y="1928572"/>
            <a:ext cx="10326573" cy="3368757"/>
          </a:xfrm>
          <a:prstGeom prst="rect">
            <a:avLst/>
          </a:prstGeom>
        </p:spPr>
        <p:txBody>
          <a:bodyPr anchor="ctr"/>
          <a:lstStyle>
            <a:lvl1pPr marL="0" indent="0" algn="ctr">
              <a:buNone/>
              <a:defRPr/>
            </a:lvl1pPr>
          </a:lstStyle>
          <a:p>
            <a:r>
              <a:rPr lang="en-US"/>
              <a:t>Click icon to add chart</a:t>
            </a:r>
          </a:p>
        </p:txBody>
      </p:sp>
      <p:sp>
        <p:nvSpPr>
          <p:cNvPr id="13" name="Text Placeholder 13">
            <a:extLst>
              <a:ext uri="{FF2B5EF4-FFF2-40B4-BE49-F238E27FC236}">
                <a16:creationId xmlns:a16="http://schemas.microsoft.com/office/drawing/2014/main" id="{0C0EEB77-1EBF-DC4A-BF47-988DCDA26D4F}"/>
              </a:ext>
            </a:extLst>
          </p:cNvPr>
          <p:cNvSpPr>
            <a:spLocks noGrp="1"/>
          </p:cNvSpPr>
          <p:nvPr>
            <p:ph type="body" sz="quarter" idx="18" hasCustomPrompt="1"/>
          </p:nvPr>
        </p:nvSpPr>
        <p:spPr>
          <a:xfrm>
            <a:off x="4576982" y="5568866"/>
            <a:ext cx="3076687" cy="220277"/>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2</a:t>
            </a:r>
          </a:p>
        </p:txBody>
      </p:sp>
      <p:sp>
        <p:nvSpPr>
          <p:cNvPr id="14" name="Text Placeholder 17">
            <a:extLst>
              <a:ext uri="{FF2B5EF4-FFF2-40B4-BE49-F238E27FC236}">
                <a16:creationId xmlns:a16="http://schemas.microsoft.com/office/drawing/2014/main" id="{780724FB-F2DF-CC43-AECB-37593018624E}"/>
              </a:ext>
            </a:extLst>
          </p:cNvPr>
          <p:cNvSpPr>
            <a:spLocks noGrp="1"/>
          </p:cNvSpPr>
          <p:nvPr>
            <p:ph type="body" sz="quarter" idx="19"/>
          </p:nvPr>
        </p:nvSpPr>
        <p:spPr>
          <a:xfrm>
            <a:off x="4576981" y="5802591"/>
            <a:ext cx="3076687" cy="495328"/>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5" name="Text Placeholder 13">
            <a:extLst>
              <a:ext uri="{FF2B5EF4-FFF2-40B4-BE49-F238E27FC236}">
                <a16:creationId xmlns:a16="http://schemas.microsoft.com/office/drawing/2014/main" id="{3F8685C4-CDF1-8344-AF53-1B9ACD1A95B7}"/>
              </a:ext>
            </a:extLst>
          </p:cNvPr>
          <p:cNvSpPr>
            <a:spLocks noGrp="1"/>
          </p:cNvSpPr>
          <p:nvPr>
            <p:ph type="body" sz="quarter" idx="20" hasCustomPrompt="1"/>
          </p:nvPr>
        </p:nvSpPr>
        <p:spPr>
          <a:xfrm>
            <a:off x="8201925" y="5568866"/>
            <a:ext cx="3076687" cy="220277"/>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3</a:t>
            </a:r>
          </a:p>
        </p:txBody>
      </p:sp>
      <p:sp>
        <p:nvSpPr>
          <p:cNvPr id="16" name="Text Placeholder 17">
            <a:extLst>
              <a:ext uri="{FF2B5EF4-FFF2-40B4-BE49-F238E27FC236}">
                <a16:creationId xmlns:a16="http://schemas.microsoft.com/office/drawing/2014/main" id="{E2DF7E4E-1C5B-B744-87F5-48E233349209}"/>
              </a:ext>
            </a:extLst>
          </p:cNvPr>
          <p:cNvSpPr>
            <a:spLocks noGrp="1"/>
          </p:cNvSpPr>
          <p:nvPr>
            <p:ph type="body" sz="quarter" idx="21"/>
          </p:nvPr>
        </p:nvSpPr>
        <p:spPr>
          <a:xfrm>
            <a:off x="8201924" y="5802591"/>
            <a:ext cx="3076687" cy="495328"/>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17" name="Picture 16">
            <a:extLst>
              <a:ext uri="{FF2B5EF4-FFF2-40B4-BE49-F238E27FC236}">
                <a16:creationId xmlns:a16="http://schemas.microsoft.com/office/drawing/2014/main" id="{DC56CFFF-304E-4B4A-8A4D-0C9C047F3408}"/>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124865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096892C-E6E2-D645-A349-962408CCB63A}"/>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CA8339A5-7245-7640-A907-2001D4722BD3}"/>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3E4FD78D-FD9D-9F43-A862-135A1513D762}"/>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3">
            <a:extLst>
              <a:ext uri="{FF2B5EF4-FFF2-40B4-BE49-F238E27FC236}">
                <a16:creationId xmlns:a16="http://schemas.microsoft.com/office/drawing/2014/main" id="{21EEFA80-2AAF-7940-92AB-9C24C74B14BA}"/>
              </a:ext>
            </a:extLst>
          </p:cNvPr>
          <p:cNvSpPr>
            <a:spLocks noGrp="1"/>
          </p:cNvSpPr>
          <p:nvPr>
            <p:ph type="body" sz="quarter" idx="14" hasCustomPrompt="1"/>
          </p:nvPr>
        </p:nvSpPr>
        <p:spPr>
          <a:xfrm>
            <a:off x="1806361" y="2105068"/>
            <a:ext cx="2044878" cy="273318"/>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1</a:t>
            </a:r>
          </a:p>
        </p:txBody>
      </p:sp>
      <p:sp>
        <p:nvSpPr>
          <p:cNvPr id="11" name="Text Placeholder 17">
            <a:extLst>
              <a:ext uri="{FF2B5EF4-FFF2-40B4-BE49-F238E27FC236}">
                <a16:creationId xmlns:a16="http://schemas.microsoft.com/office/drawing/2014/main" id="{A94EFFBD-0DB1-5544-8288-F0A40F8321E5}"/>
              </a:ext>
            </a:extLst>
          </p:cNvPr>
          <p:cNvSpPr>
            <a:spLocks noGrp="1"/>
          </p:cNvSpPr>
          <p:nvPr>
            <p:ph type="body" sz="quarter" idx="16"/>
          </p:nvPr>
        </p:nvSpPr>
        <p:spPr>
          <a:xfrm>
            <a:off x="1463676" y="2389361"/>
            <a:ext cx="2301501" cy="1250154"/>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 name="connsiteX0" fmla="*/ 473349 w 3452570"/>
              <a:gd name="connsiteY0" fmla="*/ 10758 h 1260912"/>
              <a:gd name="connsiteX1" fmla="*/ 3452570 w 3452570"/>
              <a:gd name="connsiteY1" fmla="*/ 0 h 1260912"/>
              <a:gd name="connsiteX2" fmla="*/ 3129840 w 3452570"/>
              <a:gd name="connsiteY2" fmla="*/ 1260912 h 1260912"/>
              <a:gd name="connsiteX3" fmla="*/ 0 w 3452570"/>
              <a:gd name="connsiteY3" fmla="*/ 1260912 h 1260912"/>
              <a:gd name="connsiteX4" fmla="*/ 473349 w 3452570"/>
              <a:gd name="connsiteY4" fmla="*/ 10758 h 1260912"/>
              <a:gd name="connsiteX0" fmla="*/ 473349 w 3452570"/>
              <a:gd name="connsiteY0" fmla="*/ 10758 h 1271670"/>
              <a:gd name="connsiteX1" fmla="*/ 3452570 w 3452570"/>
              <a:gd name="connsiteY1" fmla="*/ 0 h 1271670"/>
              <a:gd name="connsiteX2" fmla="*/ 3000737 w 3452570"/>
              <a:gd name="connsiteY2" fmla="*/ 1271670 h 1271670"/>
              <a:gd name="connsiteX3" fmla="*/ 0 w 3452570"/>
              <a:gd name="connsiteY3" fmla="*/ 1260912 h 1271670"/>
              <a:gd name="connsiteX4" fmla="*/ 473349 w 3452570"/>
              <a:gd name="connsiteY4" fmla="*/ 10758 h 1271670"/>
              <a:gd name="connsiteX0" fmla="*/ 473349 w 3452570"/>
              <a:gd name="connsiteY0" fmla="*/ 10758 h 1260912"/>
              <a:gd name="connsiteX1" fmla="*/ 3452570 w 3452570"/>
              <a:gd name="connsiteY1" fmla="*/ 0 h 1260912"/>
              <a:gd name="connsiteX2" fmla="*/ 3000737 w 3452570"/>
              <a:gd name="connsiteY2" fmla="*/ 1260912 h 1260912"/>
              <a:gd name="connsiteX3" fmla="*/ 0 w 3452570"/>
              <a:gd name="connsiteY3" fmla="*/ 1260912 h 1260912"/>
              <a:gd name="connsiteX4" fmla="*/ 473349 w 3452570"/>
              <a:gd name="connsiteY4" fmla="*/ 10758 h 1260912"/>
              <a:gd name="connsiteX0" fmla="*/ 473349 w 3452570"/>
              <a:gd name="connsiteY0" fmla="*/ 0 h 1250154"/>
              <a:gd name="connsiteX1" fmla="*/ 3452570 w 3452570"/>
              <a:gd name="connsiteY1" fmla="*/ 0 h 1250154"/>
              <a:gd name="connsiteX2" fmla="*/ 3000737 w 3452570"/>
              <a:gd name="connsiteY2" fmla="*/ 1250154 h 1250154"/>
              <a:gd name="connsiteX3" fmla="*/ 0 w 3452570"/>
              <a:gd name="connsiteY3" fmla="*/ 1250154 h 1250154"/>
              <a:gd name="connsiteX4" fmla="*/ 473349 w 3452570"/>
              <a:gd name="connsiteY4" fmla="*/ 0 h 125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50154">
                <a:moveTo>
                  <a:pt x="473349" y="0"/>
                </a:moveTo>
                <a:lnTo>
                  <a:pt x="3452570" y="0"/>
                </a:lnTo>
                <a:lnTo>
                  <a:pt x="3000737" y="1250154"/>
                </a:lnTo>
                <a:lnTo>
                  <a:pt x="0" y="1250154"/>
                </a:lnTo>
                <a:lnTo>
                  <a:pt x="473349"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2" name="Text Placeholder 13">
            <a:extLst>
              <a:ext uri="{FF2B5EF4-FFF2-40B4-BE49-F238E27FC236}">
                <a16:creationId xmlns:a16="http://schemas.microsoft.com/office/drawing/2014/main" id="{4CAB126D-4DDC-9145-84B1-DCBFEBFDF763}"/>
              </a:ext>
            </a:extLst>
          </p:cNvPr>
          <p:cNvSpPr>
            <a:spLocks noGrp="1"/>
          </p:cNvSpPr>
          <p:nvPr>
            <p:ph type="body" sz="quarter" idx="17" hasCustomPrompt="1"/>
          </p:nvPr>
        </p:nvSpPr>
        <p:spPr>
          <a:xfrm>
            <a:off x="966021" y="4481534"/>
            <a:ext cx="2044878" cy="273318"/>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2</a:t>
            </a:r>
          </a:p>
        </p:txBody>
      </p:sp>
      <p:sp>
        <p:nvSpPr>
          <p:cNvPr id="13" name="Text Placeholder 17">
            <a:extLst>
              <a:ext uri="{FF2B5EF4-FFF2-40B4-BE49-F238E27FC236}">
                <a16:creationId xmlns:a16="http://schemas.microsoft.com/office/drawing/2014/main" id="{42D67175-66EB-874F-89BC-BD7C101B5738}"/>
              </a:ext>
            </a:extLst>
          </p:cNvPr>
          <p:cNvSpPr>
            <a:spLocks noGrp="1"/>
          </p:cNvSpPr>
          <p:nvPr>
            <p:ph type="body" sz="quarter" idx="18"/>
          </p:nvPr>
        </p:nvSpPr>
        <p:spPr>
          <a:xfrm>
            <a:off x="623336" y="4765827"/>
            <a:ext cx="2301501" cy="1250154"/>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 name="connsiteX0" fmla="*/ 473349 w 3452570"/>
              <a:gd name="connsiteY0" fmla="*/ 10758 h 1260912"/>
              <a:gd name="connsiteX1" fmla="*/ 3452570 w 3452570"/>
              <a:gd name="connsiteY1" fmla="*/ 0 h 1260912"/>
              <a:gd name="connsiteX2" fmla="*/ 3129840 w 3452570"/>
              <a:gd name="connsiteY2" fmla="*/ 1260912 h 1260912"/>
              <a:gd name="connsiteX3" fmla="*/ 0 w 3452570"/>
              <a:gd name="connsiteY3" fmla="*/ 1260912 h 1260912"/>
              <a:gd name="connsiteX4" fmla="*/ 473349 w 3452570"/>
              <a:gd name="connsiteY4" fmla="*/ 10758 h 1260912"/>
              <a:gd name="connsiteX0" fmla="*/ 473349 w 3452570"/>
              <a:gd name="connsiteY0" fmla="*/ 10758 h 1271670"/>
              <a:gd name="connsiteX1" fmla="*/ 3452570 w 3452570"/>
              <a:gd name="connsiteY1" fmla="*/ 0 h 1271670"/>
              <a:gd name="connsiteX2" fmla="*/ 3000737 w 3452570"/>
              <a:gd name="connsiteY2" fmla="*/ 1271670 h 1271670"/>
              <a:gd name="connsiteX3" fmla="*/ 0 w 3452570"/>
              <a:gd name="connsiteY3" fmla="*/ 1260912 h 1271670"/>
              <a:gd name="connsiteX4" fmla="*/ 473349 w 3452570"/>
              <a:gd name="connsiteY4" fmla="*/ 10758 h 1271670"/>
              <a:gd name="connsiteX0" fmla="*/ 473349 w 3452570"/>
              <a:gd name="connsiteY0" fmla="*/ 10758 h 1260912"/>
              <a:gd name="connsiteX1" fmla="*/ 3452570 w 3452570"/>
              <a:gd name="connsiteY1" fmla="*/ 0 h 1260912"/>
              <a:gd name="connsiteX2" fmla="*/ 3000737 w 3452570"/>
              <a:gd name="connsiteY2" fmla="*/ 1260912 h 1260912"/>
              <a:gd name="connsiteX3" fmla="*/ 0 w 3452570"/>
              <a:gd name="connsiteY3" fmla="*/ 1260912 h 1260912"/>
              <a:gd name="connsiteX4" fmla="*/ 473349 w 3452570"/>
              <a:gd name="connsiteY4" fmla="*/ 10758 h 1260912"/>
              <a:gd name="connsiteX0" fmla="*/ 473349 w 3452570"/>
              <a:gd name="connsiteY0" fmla="*/ 0 h 1250154"/>
              <a:gd name="connsiteX1" fmla="*/ 3452570 w 3452570"/>
              <a:gd name="connsiteY1" fmla="*/ 0 h 1250154"/>
              <a:gd name="connsiteX2" fmla="*/ 3000737 w 3452570"/>
              <a:gd name="connsiteY2" fmla="*/ 1250154 h 1250154"/>
              <a:gd name="connsiteX3" fmla="*/ 0 w 3452570"/>
              <a:gd name="connsiteY3" fmla="*/ 1250154 h 1250154"/>
              <a:gd name="connsiteX4" fmla="*/ 473349 w 3452570"/>
              <a:gd name="connsiteY4" fmla="*/ 0 h 125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50154">
                <a:moveTo>
                  <a:pt x="473349" y="0"/>
                </a:moveTo>
                <a:lnTo>
                  <a:pt x="3452570" y="0"/>
                </a:lnTo>
                <a:lnTo>
                  <a:pt x="3000737" y="1250154"/>
                </a:lnTo>
                <a:lnTo>
                  <a:pt x="0" y="1250154"/>
                </a:lnTo>
                <a:lnTo>
                  <a:pt x="473349"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6" name="Text Placeholder 13">
            <a:extLst>
              <a:ext uri="{FF2B5EF4-FFF2-40B4-BE49-F238E27FC236}">
                <a16:creationId xmlns:a16="http://schemas.microsoft.com/office/drawing/2014/main" id="{989618AF-2692-A14C-BDB8-A72A1987CE3C}"/>
              </a:ext>
            </a:extLst>
          </p:cNvPr>
          <p:cNvSpPr>
            <a:spLocks noGrp="1"/>
          </p:cNvSpPr>
          <p:nvPr>
            <p:ph type="body" sz="quarter" idx="19" hasCustomPrompt="1"/>
          </p:nvPr>
        </p:nvSpPr>
        <p:spPr>
          <a:xfrm>
            <a:off x="9601639" y="2105068"/>
            <a:ext cx="2044878" cy="273318"/>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3</a:t>
            </a:r>
          </a:p>
        </p:txBody>
      </p:sp>
      <p:sp>
        <p:nvSpPr>
          <p:cNvPr id="17" name="Text Placeholder 17">
            <a:extLst>
              <a:ext uri="{FF2B5EF4-FFF2-40B4-BE49-F238E27FC236}">
                <a16:creationId xmlns:a16="http://schemas.microsoft.com/office/drawing/2014/main" id="{6447CAA7-0FF1-FD4D-B4F5-713A06B669ED}"/>
              </a:ext>
            </a:extLst>
          </p:cNvPr>
          <p:cNvSpPr>
            <a:spLocks noGrp="1"/>
          </p:cNvSpPr>
          <p:nvPr>
            <p:ph type="body" sz="quarter" idx="20"/>
          </p:nvPr>
        </p:nvSpPr>
        <p:spPr>
          <a:xfrm>
            <a:off x="9258954" y="2389361"/>
            <a:ext cx="2301501" cy="1250154"/>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 name="connsiteX0" fmla="*/ 473349 w 3452570"/>
              <a:gd name="connsiteY0" fmla="*/ 10758 h 1260912"/>
              <a:gd name="connsiteX1" fmla="*/ 3452570 w 3452570"/>
              <a:gd name="connsiteY1" fmla="*/ 0 h 1260912"/>
              <a:gd name="connsiteX2" fmla="*/ 3129840 w 3452570"/>
              <a:gd name="connsiteY2" fmla="*/ 1260912 h 1260912"/>
              <a:gd name="connsiteX3" fmla="*/ 0 w 3452570"/>
              <a:gd name="connsiteY3" fmla="*/ 1260912 h 1260912"/>
              <a:gd name="connsiteX4" fmla="*/ 473349 w 3452570"/>
              <a:gd name="connsiteY4" fmla="*/ 10758 h 1260912"/>
              <a:gd name="connsiteX0" fmla="*/ 473349 w 3452570"/>
              <a:gd name="connsiteY0" fmla="*/ 10758 h 1271670"/>
              <a:gd name="connsiteX1" fmla="*/ 3452570 w 3452570"/>
              <a:gd name="connsiteY1" fmla="*/ 0 h 1271670"/>
              <a:gd name="connsiteX2" fmla="*/ 3000737 w 3452570"/>
              <a:gd name="connsiteY2" fmla="*/ 1271670 h 1271670"/>
              <a:gd name="connsiteX3" fmla="*/ 0 w 3452570"/>
              <a:gd name="connsiteY3" fmla="*/ 1260912 h 1271670"/>
              <a:gd name="connsiteX4" fmla="*/ 473349 w 3452570"/>
              <a:gd name="connsiteY4" fmla="*/ 10758 h 1271670"/>
              <a:gd name="connsiteX0" fmla="*/ 473349 w 3452570"/>
              <a:gd name="connsiteY0" fmla="*/ 10758 h 1260912"/>
              <a:gd name="connsiteX1" fmla="*/ 3452570 w 3452570"/>
              <a:gd name="connsiteY1" fmla="*/ 0 h 1260912"/>
              <a:gd name="connsiteX2" fmla="*/ 3000737 w 3452570"/>
              <a:gd name="connsiteY2" fmla="*/ 1260912 h 1260912"/>
              <a:gd name="connsiteX3" fmla="*/ 0 w 3452570"/>
              <a:gd name="connsiteY3" fmla="*/ 1260912 h 1260912"/>
              <a:gd name="connsiteX4" fmla="*/ 473349 w 3452570"/>
              <a:gd name="connsiteY4" fmla="*/ 10758 h 1260912"/>
              <a:gd name="connsiteX0" fmla="*/ 473349 w 3452570"/>
              <a:gd name="connsiteY0" fmla="*/ 0 h 1250154"/>
              <a:gd name="connsiteX1" fmla="*/ 3452570 w 3452570"/>
              <a:gd name="connsiteY1" fmla="*/ 0 h 1250154"/>
              <a:gd name="connsiteX2" fmla="*/ 3000737 w 3452570"/>
              <a:gd name="connsiteY2" fmla="*/ 1250154 h 1250154"/>
              <a:gd name="connsiteX3" fmla="*/ 0 w 3452570"/>
              <a:gd name="connsiteY3" fmla="*/ 1250154 h 1250154"/>
              <a:gd name="connsiteX4" fmla="*/ 473349 w 3452570"/>
              <a:gd name="connsiteY4" fmla="*/ 0 h 125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50154">
                <a:moveTo>
                  <a:pt x="473349" y="0"/>
                </a:moveTo>
                <a:lnTo>
                  <a:pt x="3452570" y="0"/>
                </a:lnTo>
                <a:lnTo>
                  <a:pt x="3000737" y="1250154"/>
                </a:lnTo>
                <a:lnTo>
                  <a:pt x="0" y="1250154"/>
                </a:lnTo>
                <a:lnTo>
                  <a:pt x="473349"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8" name="Text Placeholder 13">
            <a:extLst>
              <a:ext uri="{FF2B5EF4-FFF2-40B4-BE49-F238E27FC236}">
                <a16:creationId xmlns:a16="http://schemas.microsoft.com/office/drawing/2014/main" id="{F2F922CE-F8C3-E34A-8126-82E9B93A181A}"/>
              </a:ext>
            </a:extLst>
          </p:cNvPr>
          <p:cNvSpPr>
            <a:spLocks noGrp="1"/>
          </p:cNvSpPr>
          <p:nvPr>
            <p:ph type="body" sz="quarter" idx="21" hasCustomPrompt="1"/>
          </p:nvPr>
        </p:nvSpPr>
        <p:spPr>
          <a:xfrm>
            <a:off x="8772057" y="4470559"/>
            <a:ext cx="2044878" cy="273318"/>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4</a:t>
            </a:r>
          </a:p>
        </p:txBody>
      </p:sp>
      <p:sp>
        <p:nvSpPr>
          <p:cNvPr id="19" name="Text Placeholder 17">
            <a:extLst>
              <a:ext uri="{FF2B5EF4-FFF2-40B4-BE49-F238E27FC236}">
                <a16:creationId xmlns:a16="http://schemas.microsoft.com/office/drawing/2014/main" id="{90A28A5D-0738-4B46-86EF-1403540BB322}"/>
              </a:ext>
            </a:extLst>
          </p:cNvPr>
          <p:cNvSpPr>
            <a:spLocks noGrp="1"/>
          </p:cNvSpPr>
          <p:nvPr>
            <p:ph type="body" sz="quarter" idx="22"/>
          </p:nvPr>
        </p:nvSpPr>
        <p:spPr>
          <a:xfrm>
            <a:off x="8429372" y="4754852"/>
            <a:ext cx="2301501" cy="1250154"/>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 name="connsiteX0" fmla="*/ 473349 w 3452570"/>
              <a:gd name="connsiteY0" fmla="*/ 10758 h 1260912"/>
              <a:gd name="connsiteX1" fmla="*/ 3452570 w 3452570"/>
              <a:gd name="connsiteY1" fmla="*/ 0 h 1260912"/>
              <a:gd name="connsiteX2" fmla="*/ 3129840 w 3452570"/>
              <a:gd name="connsiteY2" fmla="*/ 1260912 h 1260912"/>
              <a:gd name="connsiteX3" fmla="*/ 0 w 3452570"/>
              <a:gd name="connsiteY3" fmla="*/ 1260912 h 1260912"/>
              <a:gd name="connsiteX4" fmla="*/ 473349 w 3452570"/>
              <a:gd name="connsiteY4" fmla="*/ 10758 h 1260912"/>
              <a:gd name="connsiteX0" fmla="*/ 473349 w 3452570"/>
              <a:gd name="connsiteY0" fmla="*/ 10758 h 1271670"/>
              <a:gd name="connsiteX1" fmla="*/ 3452570 w 3452570"/>
              <a:gd name="connsiteY1" fmla="*/ 0 h 1271670"/>
              <a:gd name="connsiteX2" fmla="*/ 3000737 w 3452570"/>
              <a:gd name="connsiteY2" fmla="*/ 1271670 h 1271670"/>
              <a:gd name="connsiteX3" fmla="*/ 0 w 3452570"/>
              <a:gd name="connsiteY3" fmla="*/ 1260912 h 1271670"/>
              <a:gd name="connsiteX4" fmla="*/ 473349 w 3452570"/>
              <a:gd name="connsiteY4" fmla="*/ 10758 h 1271670"/>
              <a:gd name="connsiteX0" fmla="*/ 473349 w 3452570"/>
              <a:gd name="connsiteY0" fmla="*/ 10758 h 1260912"/>
              <a:gd name="connsiteX1" fmla="*/ 3452570 w 3452570"/>
              <a:gd name="connsiteY1" fmla="*/ 0 h 1260912"/>
              <a:gd name="connsiteX2" fmla="*/ 3000737 w 3452570"/>
              <a:gd name="connsiteY2" fmla="*/ 1260912 h 1260912"/>
              <a:gd name="connsiteX3" fmla="*/ 0 w 3452570"/>
              <a:gd name="connsiteY3" fmla="*/ 1260912 h 1260912"/>
              <a:gd name="connsiteX4" fmla="*/ 473349 w 3452570"/>
              <a:gd name="connsiteY4" fmla="*/ 10758 h 1260912"/>
              <a:gd name="connsiteX0" fmla="*/ 473349 w 3452570"/>
              <a:gd name="connsiteY0" fmla="*/ 0 h 1250154"/>
              <a:gd name="connsiteX1" fmla="*/ 3452570 w 3452570"/>
              <a:gd name="connsiteY1" fmla="*/ 0 h 1250154"/>
              <a:gd name="connsiteX2" fmla="*/ 3000737 w 3452570"/>
              <a:gd name="connsiteY2" fmla="*/ 1250154 h 1250154"/>
              <a:gd name="connsiteX3" fmla="*/ 0 w 3452570"/>
              <a:gd name="connsiteY3" fmla="*/ 1250154 h 1250154"/>
              <a:gd name="connsiteX4" fmla="*/ 473349 w 3452570"/>
              <a:gd name="connsiteY4" fmla="*/ 0 h 125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50154">
                <a:moveTo>
                  <a:pt x="473349" y="0"/>
                </a:moveTo>
                <a:lnTo>
                  <a:pt x="3452570" y="0"/>
                </a:lnTo>
                <a:lnTo>
                  <a:pt x="3000737" y="1250154"/>
                </a:lnTo>
                <a:lnTo>
                  <a:pt x="0" y="1250154"/>
                </a:lnTo>
                <a:lnTo>
                  <a:pt x="473349"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1" name="Picture Placeholder 20">
            <a:extLst>
              <a:ext uri="{FF2B5EF4-FFF2-40B4-BE49-F238E27FC236}">
                <a16:creationId xmlns:a16="http://schemas.microsoft.com/office/drawing/2014/main" id="{6C256FD0-5420-3044-8FBC-AEDE7A589D78}"/>
              </a:ext>
            </a:extLst>
          </p:cNvPr>
          <p:cNvSpPr>
            <a:spLocks noGrp="1"/>
          </p:cNvSpPr>
          <p:nvPr>
            <p:ph type="pic" sz="quarter" idx="23"/>
          </p:nvPr>
        </p:nvSpPr>
        <p:spPr>
          <a:xfrm>
            <a:off x="3646545" y="1689624"/>
            <a:ext cx="3130138" cy="2140100"/>
          </a:xfrm>
          <a:custGeom>
            <a:avLst/>
            <a:gdLst>
              <a:gd name="connsiteX0" fmla="*/ 0 w 2828925"/>
              <a:gd name="connsiteY0" fmla="*/ 0 h 2161614"/>
              <a:gd name="connsiteX1" fmla="*/ 2828925 w 2828925"/>
              <a:gd name="connsiteY1" fmla="*/ 0 h 2161614"/>
              <a:gd name="connsiteX2" fmla="*/ 2828925 w 2828925"/>
              <a:gd name="connsiteY2" fmla="*/ 2161614 h 2161614"/>
              <a:gd name="connsiteX3" fmla="*/ 0 w 2828925"/>
              <a:gd name="connsiteY3" fmla="*/ 2161614 h 2161614"/>
              <a:gd name="connsiteX4" fmla="*/ 0 w 2828925"/>
              <a:gd name="connsiteY4" fmla="*/ 0 h 2161614"/>
              <a:gd name="connsiteX0" fmla="*/ 365760 w 2828925"/>
              <a:gd name="connsiteY0" fmla="*/ 10757 h 2161614"/>
              <a:gd name="connsiteX1" fmla="*/ 2828925 w 2828925"/>
              <a:gd name="connsiteY1" fmla="*/ 0 h 2161614"/>
              <a:gd name="connsiteX2" fmla="*/ 2828925 w 2828925"/>
              <a:gd name="connsiteY2" fmla="*/ 2161614 h 2161614"/>
              <a:gd name="connsiteX3" fmla="*/ 0 w 2828925"/>
              <a:gd name="connsiteY3" fmla="*/ 2161614 h 2161614"/>
              <a:gd name="connsiteX4" fmla="*/ 365760 w 2828925"/>
              <a:gd name="connsiteY4" fmla="*/ 10757 h 2161614"/>
              <a:gd name="connsiteX0" fmla="*/ 656216 w 3119381"/>
              <a:gd name="connsiteY0" fmla="*/ 10757 h 2161614"/>
              <a:gd name="connsiteX1" fmla="*/ 3119381 w 3119381"/>
              <a:gd name="connsiteY1" fmla="*/ 0 h 2161614"/>
              <a:gd name="connsiteX2" fmla="*/ 3119381 w 3119381"/>
              <a:gd name="connsiteY2" fmla="*/ 2161614 h 2161614"/>
              <a:gd name="connsiteX3" fmla="*/ 0 w 3119381"/>
              <a:gd name="connsiteY3" fmla="*/ 2150857 h 2161614"/>
              <a:gd name="connsiteX4" fmla="*/ 656216 w 3119381"/>
              <a:gd name="connsiteY4" fmla="*/ 10757 h 2161614"/>
              <a:gd name="connsiteX0" fmla="*/ 656216 w 3119381"/>
              <a:gd name="connsiteY0" fmla="*/ 10757 h 2150857"/>
              <a:gd name="connsiteX1" fmla="*/ 3119381 w 3119381"/>
              <a:gd name="connsiteY1" fmla="*/ 0 h 2150857"/>
              <a:gd name="connsiteX2" fmla="*/ 2420134 w 3119381"/>
              <a:gd name="connsiteY2" fmla="*/ 2150856 h 2150857"/>
              <a:gd name="connsiteX3" fmla="*/ 0 w 3119381"/>
              <a:gd name="connsiteY3" fmla="*/ 2150857 h 2150857"/>
              <a:gd name="connsiteX4" fmla="*/ 656216 w 3119381"/>
              <a:gd name="connsiteY4" fmla="*/ 10757 h 2150857"/>
              <a:gd name="connsiteX0" fmla="*/ 656216 w 3130138"/>
              <a:gd name="connsiteY0" fmla="*/ 0 h 2140100"/>
              <a:gd name="connsiteX1" fmla="*/ 3130138 w 3130138"/>
              <a:gd name="connsiteY1" fmla="*/ 1 h 2140100"/>
              <a:gd name="connsiteX2" fmla="*/ 2420134 w 3130138"/>
              <a:gd name="connsiteY2" fmla="*/ 2140099 h 2140100"/>
              <a:gd name="connsiteX3" fmla="*/ 0 w 3130138"/>
              <a:gd name="connsiteY3" fmla="*/ 2140100 h 2140100"/>
              <a:gd name="connsiteX4" fmla="*/ 656216 w 3130138"/>
              <a:gd name="connsiteY4" fmla="*/ 0 h 21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38" h="2140100">
                <a:moveTo>
                  <a:pt x="656216" y="0"/>
                </a:moveTo>
                <a:lnTo>
                  <a:pt x="3130138" y="1"/>
                </a:lnTo>
                <a:lnTo>
                  <a:pt x="2420134" y="2140099"/>
                </a:lnTo>
                <a:lnTo>
                  <a:pt x="0" y="2140100"/>
                </a:lnTo>
                <a:lnTo>
                  <a:pt x="656216" y="0"/>
                </a:lnTo>
                <a:close/>
              </a:path>
            </a:pathLst>
          </a:custGeom>
          <a:solidFill>
            <a:schemeClr val="bg1">
              <a:lumMod val="85000"/>
            </a:schemeClr>
          </a:solidFill>
        </p:spPr>
        <p:txBody>
          <a:bodyPr anchor="ctr"/>
          <a:lstStyle>
            <a:lvl1pPr marL="0" indent="0" algn="ctr">
              <a:buNone/>
              <a:defRPr/>
            </a:lvl1pPr>
          </a:lstStyle>
          <a:p>
            <a:r>
              <a:rPr lang="en-US"/>
              <a:t>Click icon to add picture</a:t>
            </a:r>
          </a:p>
        </p:txBody>
      </p:sp>
      <p:sp>
        <p:nvSpPr>
          <p:cNvPr id="22" name="Picture Placeholder 20">
            <a:extLst>
              <a:ext uri="{FF2B5EF4-FFF2-40B4-BE49-F238E27FC236}">
                <a16:creationId xmlns:a16="http://schemas.microsoft.com/office/drawing/2014/main" id="{B575B7F5-9C97-7F44-86BC-67221E69D7FA}"/>
              </a:ext>
            </a:extLst>
          </p:cNvPr>
          <p:cNvSpPr>
            <a:spLocks noGrp="1"/>
          </p:cNvSpPr>
          <p:nvPr>
            <p:ph type="pic" sz="quarter" idx="24"/>
          </p:nvPr>
        </p:nvSpPr>
        <p:spPr>
          <a:xfrm>
            <a:off x="6247448" y="1689624"/>
            <a:ext cx="3130138" cy="2140100"/>
          </a:xfrm>
          <a:custGeom>
            <a:avLst/>
            <a:gdLst>
              <a:gd name="connsiteX0" fmla="*/ 0 w 2828925"/>
              <a:gd name="connsiteY0" fmla="*/ 0 h 2161614"/>
              <a:gd name="connsiteX1" fmla="*/ 2828925 w 2828925"/>
              <a:gd name="connsiteY1" fmla="*/ 0 h 2161614"/>
              <a:gd name="connsiteX2" fmla="*/ 2828925 w 2828925"/>
              <a:gd name="connsiteY2" fmla="*/ 2161614 h 2161614"/>
              <a:gd name="connsiteX3" fmla="*/ 0 w 2828925"/>
              <a:gd name="connsiteY3" fmla="*/ 2161614 h 2161614"/>
              <a:gd name="connsiteX4" fmla="*/ 0 w 2828925"/>
              <a:gd name="connsiteY4" fmla="*/ 0 h 2161614"/>
              <a:gd name="connsiteX0" fmla="*/ 365760 w 2828925"/>
              <a:gd name="connsiteY0" fmla="*/ 10757 h 2161614"/>
              <a:gd name="connsiteX1" fmla="*/ 2828925 w 2828925"/>
              <a:gd name="connsiteY1" fmla="*/ 0 h 2161614"/>
              <a:gd name="connsiteX2" fmla="*/ 2828925 w 2828925"/>
              <a:gd name="connsiteY2" fmla="*/ 2161614 h 2161614"/>
              <a:gd name="connsiteX3" fmla="*/ 0 w 2828925"/>
              <a:gd name="connsiteY3" fmla="*/ 2161614 h 2161614"/>
              <a:gd name="connsiteX4" fmla="*/ 365760 w 2828925"/>
              <a:gd name="connsiteY4" fmla="*/ 10757 h 2161614"/>
              <a:gd name="connsiteX0" fmla="*/ 656216 w 3119381"/>
              <a:gd name="connsiteY0" fmla="*/ 10757 h 2161614"/>
              <a:gd name="connsiteX1" fmla="*/ 3119381 w 3119381"/>
              <a:gd name="connsiteY1" fmla="*/ 0 h 2161614"/>
              <a:gd name="connsiteX2" fmla="*/ 3119381 w 3119381"/>
              <a:gd name="connsiteY2" fmla="*/ 2161614 h 2161614"/>
              <a:gd name="connsiteX3" fmla="*/ 0 w 3119381"/>
              <a:gd name="connsiteY3" fmla="*/ 2150857 h 2161614"/>
              <a:gd name="connsiteX4" fmla="*/ 656216 w 3119381"/>
              <a:gd name="connsiteY4" fmla="*/ 10757 h 2161614"/>
              <a:gd name="connsiteX0" fmla="*/ 656216 w 3119381"/>
              <a:gd name="connsiteY0" fmla="*/ 10757 h 2150857"/>
              <a:gd name="connsiteX1" fmla="*/ 3119381 w 3119381"/>
              <a:gd name="connsiteY1" fmla="*/ 0 h 2150857"/>
              <a:gd name="connsiteX2" fmla="*/ 2420134 w 3119381"/>
              <a:gd name="connsiteY2" fmla="*/ 2150856 h 2150857"/>
              <a:gd name="connsiteX3" fmla="*/ 0 w 3119381"/>
              <a:gd name="connsiteY3" fmla="*/ 2150857 h 2150857"/>
              <a:gd name="connsiteX4" fmla="*/ 656216 w 3119381"/>
              <a:gd name="connsiteY4" fmla="*/ 10757 h 2150857"/>
              <a:gd name="connsiteX0" fmla="*/ 656216 w 3130138"/>
              <a:gd name="connsiteY0" fmla="*/ 0 h 2140100"/>
              <a:gd name="connsiteX1" fmla="*/ 3130138 w 3130138"/>
              <a:gd name="connsiteY1" fmla="*/ 1 h 2140100"/>
              <a:gd name="connsiteX2" fmla="*/ 2420134 w 3130138"/>
              <a:gd name="connsiteY2" fmla="*/ 2140099 h 2140100"/>
              <a:gd name="connsiteX3" fmla="*/ 0 w 3130138"/>
              <a:gd name="connsiteY3" fmla="*/ 2140100 h 2140100"/>
              <a:gd name="connsiteX4" fmla="*/ 656216 w 3130138"/>
              <a:gd name="connsiteY4" fmla="*/ 0 h 21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38" h="2140100">
                <a:moveTo>
                  <a:pt x="656216" y="0"/>
                </a:moveTo>
                <a:lnTo>
                  <a:pt x="3130138" y="1"/>
                </a:lnTo>
                <a:lnTo>
                  <a:pt x="2420134" y="2140099"/>
                </a:lnTo>
                <a:lnTo>
                  <a:pt x="0" y="2140100"/>
                </a:lnTo>
                <a:lnTo>
                  <a:pt x="656216" y="0"/>
                </a:lnTo>
                <a:close/>
              </a:path>
            </a:pathLst>
          </a:custGeom>
          <a:solidFill>
            <a:schemeClr val="bg1">
              <a:lumMod val="85000"/>
            </a:schemeClr>
          </a:solidFill>
        </p:spPr>
        <p:txBody>
          <a:bodyPr anchor="ctr"/>
          <a:lstStyle>
            <a:lvl1pPr marL="0" indent="0" algn="ctr">
              <a:buNone/>
              <a:defRPr/>
            </a:lvl1pPr>
          </a:lstStyle>
          <a:p>
            <a:r>
              <a:rPr lang="en-US"/>
              <a:t>Click icon to add picture</a:t>
            </a:r>
          </a:p>
        </p:txBody>
      </p:sp>
      <p:sp>
        <p:nvSpPr>
          <p:cNvPr id="23" name="Picture Placeholder 20">
            <a:extLst>
              <a:ext uri="{FF2B5EF4-FFF2-40B4-BE49-F238E27FC236}">
                <a16:creationId xmlns:a16="http://schemas.microsoft.com/office/drawing/2014/main" id="{4997267B-630E-C24B-BFD1-BBAC1BC1C108}"/>
              </a:ext>
            </a:extLst>
          </p:cNvPr>
          <p:cNvSpPr>
            <a:spLocks noGrp="1"/>
          </p:cNvSpPr>
          <p:nvPr>
            <p:ph type="pic" sz="quarter" idx="25"/>
          </p:nvPr>
        </p:nvSpPr>
        <p:spPr>
          <a:xfrm>
            <a:off x="2924837" y="3968556"/>
            <a:ext cx="3130138" cy="2140100"/>
          </a:xfrm>
          <a:custGeom>
            <a:avLst/>
            <a:gdLst>
              <a:gd name="connsiteX0" fmla="*/ 0 w 2828925"/>
              <a:gd name="connsiteY0" fmla="*/ 0 h 2161614"/>
              <a:gd name="connsiteX1" fmla="*/ 2828925 w 2828925"/>
              <a:gd name="connsiteY1" fmla="*/ 0 h 2161614"/>
              <a:gd name="connsiteX2" fmla="*/ 2828925 w 2828925"/>
              <a:gd name="connsiteY2" fmla="*/ 2161614 h 2161614"/>
              <a:gd name="connsiteX3" fmla="*/ 0 w 2828925"/>
              <a:gd name="connsiteY3" fmla="*/ 2161614 h 2161614"/>
              <a:gd name="connsiteX4" fmla="*/ 0 w 2828925"/>
              <a:gd name="connsiteY4" fmla="*/ 0 h 2161614"/>
              <a:gd name="connsiteX0" fmla="*/ 365760 w 2828925"/>
              <a:gd name="connsiteY0" fmla="*/ 10757 h 2161614"/>
              <a:gd name="connsiteX1" fmla="*/ 2828925 w 2828925"/>
              <a:gd name="connsiteY1" fmla="*/ 0 h 2161614"/>
              <a:gd name="connsiteX2" fmla="*/ 2828925 w 2828925"/>
              <a:gd name="connsiteY2" fmla="*/ 2161614 h 2161614"/>
              <a:gd name="connsiteX3" fmla="*/ 0 w 2828925"/>
              <a:gd name="connsiteY3" fmla="*/ 2161614 h 2161614"/>
              <a:gd name="connsiteX4" fmla="*/ 365760 w 2828925"/>
              <a:gd name="connsiteY4" fmla="*/ 10757 h 2161614"/>
              <a:gd name="connsiteX0" fmla="*/ 656216 w 3119381"/>
              <a:gd name="connsiteY0" fmla="*/ 10757 h 2161614"/>
              <a:gd name="connsiteX1" fmla="*/ 3119381 w 3119381"/>
              <a:gd name="connsiteY1" fmla="*/ 0 h 2161614"/>
              <a:gd name="connsiteX2" fmla="*/ 3119381 w 3119381"/>
              <a:gd name="connsiteY2" fmla="*/ 2161614 h 2161614"/>
              <a:gd name="connsiteX3" fmla="*/ 0 w 3119381"/>
              <a:gd name="connsiteY3" fmla="*/ 2150857 h 2161614"/>
              <a:gd name="connsiteX4" fmla="*/ 656216 w 3119381"/>
              <a:gd name="connsiteY4" fmla="*/ 10757 h 2161614"/>
              <a:gd name="connsiteX0" fmla="*/ 656216 w 3119381"/>
              <a:gd name="connsiteY0" fmla="*/ 10757 h 2150857"/>
              <a:gd name="connsiteX1" fmla="*/ 3119381 w 3119381"/>
              <a:gd name="connsiteY1" fmla="*/ 0 h 2150857"/>
              <a:gd name="connsiteX2" fmla="*/ 2420134 w 3119381"/>
              <a:gd name="connsiteY2" fmla="*/ 2150856 h 2150857"/>
              <a:gd name="connsiteX3" fmla="*/ 0 w 3119381"/>
              <a:gd name="connsiteY3" fmla="*/ 2150857 h 2150857"/>
              <a:gd name="connsiteX4" fmla="*/ 656216 w 3119381"/>
              <a:gd name="connsiteY4" fmla="*/ 10757 h 2150857"/>
              <a:gd name="connsiteX0" fmla="*/ 656216 w 3130138"/>
              <a:gd name="connsiteY0" fmla="*/ 0 h 2140100"/>
              <a:gd name="connsiteX1" fmla="*/ 3130138 w 3130138"/>
              <a:gd name="connsiteY1" fmla="*/ 1 h 2140100"/>
              <a:gd name="connsiteX2" fmla="*/ 2420134 w 3130138"/>
              <a:gd name="connsiteY2" fmla="*/ 2140099 h 2140100"/>
              <a:gd name="connsiteX3" fmla="*/ 0 w 3130138"/>
              <a:gd name="connsiteY3" fmla="*/ 2140100 h 2140100"/>
              <a:gd name="connsiteX4" fmla="*/ 656216 w 3130138"/>
              <a:gd name="connsiteY4" fmla="*/ 0 h 21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38" h="2140100">
                <a:moveTo>
                  <a:pt x="656216" y="0"/>
                </a:moveTo>
                <a:lnTo>
                  <a:pt x="3130138" y="1"/>
                </a:lnTo>
                <a:lnTo>
                  <a:pt x="2420134" y="2140099"/>
                </a:lnTo>
                <a:lnTo>
                  <a:pt x="0" y="2140100"/>
                </a:lnTo>
                <a:lnTo>
                  <a:pt x="656216" y="0"/>
                </a:lnTo>
                <a:close/>
              </a:path>
            </a:pathLst>
          </a:custGeom>
          <a:solidFill>
            <a:schemeClr val="bg1">
              <a:lumMod val="85000"/>
            </a:schemeClr>
          </a:solidFill>
        </p:spPr>
        <p:txBody>
          <a:bodyPr anchor="ctr"/>
          <a:lstStyle>
            <a:lvl1pPr marL="0" indent="0" algn="ctr">
              <a:buNone/>
              <a:defRPr/>
            </a:lvl1pPr>
          </a:lstStyle>
          <a:p>
            <a:r>
              <a:rPr lang="en-US"/>
              <a:t>Click icon to add picture</a:t>
            </a:r>
          </a:p>
        </p:txBody>
      </p:sp>
      <p:sp>
        <p:nvSpPr>
          <p:cNvPr id="24" name="Picture Placeholder 20">
            <a:extLst>
              <a:ext uri="{FF2B5EF4-FFF2-40B4-BE49-F238E27FC236}">
                <a16:creationId xmlns:a16="http://schemas.microsoft.com/office/drawing/2014/main" id="{05489BA3-D346-BF4C-9DBF-85A1DA6208B2}"/>
              </a:ext>
            </a:extLst>
          </p:cNvPr>
          <p:cNvSpPr>
            <a:spLocks noGrp="1"/>
          </p:cNvSpPr>
          <p:nvPr>
            <p:ph type="pic" sz="quarter" idx="26"/>
          </p:nvPr>
        </p:nvSpPr>
        <p:spPr>
          <a:xfrm>
            <a:off x="5520169" y="3968268"/>
            <a:ext cx="3130138" cy="2140100"/>
          </a:xfrm>
          <a:custGeom>
            <a:avLst/>
            <a:gdLst>
              <a:gd name="connsiteX0" fmla="*/ 0 w 2828925"/>
              <a:gd name="connsiteY0" fmla="*/ 0 h 2161614"/>
              <a:gd name="connsiteX1" fmla="*/ 2828925 w 2828925"/>
              <a:gd name="connsiteY1" fmla="*/ 0 h 2161614"/>
              <a:gd name="connsiteX2" fmla="*/ 2828925 w 2828925"/>
              <a:gd name="connsiteY2" fmla="*/ 2161614 h 2161614"/>
              <a:gd name="connsiteX3" fmla="*/ 0 w 2828925"/>
              <a:gd name="connsiteY3" fmla="*/ 2161614 h 2161614"/>
              <a:gd name="connsiteX4" fmla="*/ 0 w 2828925"/>
              <a:gd name="connsiteY4" fmla="*/ 0 h 2161614"/>
              <a:gd name="connsiteX0" fmla="*/ 365760 w 2828925"/>
              <a:gd name="connsiteY0" fmla="*/ 10757 h 2161614"/>
              <a:gd name="connsiteX1" fmla="*/ 2828925 w 2828925"/>
              <a:gd name="connsiteY1" fmla="*/ 0 h 2161614"/>
              <a:gd name="connsiteX2" fmla="*/ 2828925 w 2828925"/>
              <a:gd name="connsiteY2" fmla="*/ 2161614 h 2161614"/>
              <a:gd name="connsiteX3" fmla="*/ 0 w 2828925"/>
              <a:gd name="connsiteY3" fmla="*/ 2161614 h 2161614"/>
              <a:gd name="connsiteX4" fmla="*/ 365760 w 2828925"/>
              <a:gd name="connsiteY4" fmla="*/ 10757 h 2161614"/>
              <a:gd name="connsiteX0" fmla="*/ 656216 w 3119381"/>
              <a:gd name="connsiteY0" fmla="*/ 10757 h 2161614"/>
              <a:gd name="connsiteX1" fmla="*/ 3119381 w 3119381"/>
              <a:gd name="connsiteY1" fmla="*/ 0 h 2161614"/>
              <a:gd name="connsiteX2" fmla="*/ 3119381 w 3119381"/>
              <a:gd name="connsiteY2" fmla="*/ 2161614 h 2161614"/>
              <a:gd name="connsiteX3" fmla="*/ 0 w 3119381"/>
              <a:gd name="connsiteY3" fmla="*/ 2150857 h 2161614"/>
              <a:gd name="connsiteX4" fmla="*/ 656216 w 3119381"/>
              <a:gd name="connsiteY4" fmla="*/ 10757 h 2161614"/>
              <a:gd name="connsiteX0" fmla="*/ 656216 w 3119381"/>
              <a:gd name="connsiteY0" fmla="*/ 10757 h 2150857"/>
              <a:gd name="connsiteX1" fmla="*/ 3119381 w 3119381"/>
              <a:gd name="connsiteY1" fmla="*/ 0 h 2150857"/>
              <a:gd name="connsiteX2" fmla="*/ 2420134 w 3119381"/>
              <a:gd name="connsiteY2" fmla="*/ 2150856 h 2150857"/>
              <a:gd name="connsiteX3" fmla="*/ 0 w 3119381"/>
              <a:gd name="connsiteY3" fmla="*/ 2150857 h 2150857"/>
              <a:gd name="connsiteX4" fmla="*/ 656216 w 3119381"/>
              <a:gd name="connsiteY4" fmla="*/ 10757 h 2150857"/>
              <a:gd name="connsiteX0" fmla="*/ 656216 w 3130138"/>
              <a:gd name="connsiteY0" fmla="*/ 0 h 2140100"/>
              <a:gd name="connsiteX1" fmla="*/ 3130138 w 3130138"/>
              <a:gd name="connsiteY1" fmla="*/ 1 h 2140100"/>
              <a:gd name="connsiteX2" fmla="*/ 2420134 w 3130138"/>
              <a:gd name="connsiteY2" fmla="*/ 2140099 h 2140100"/>
              <a:gd name="connsiteX3" fmla="*/ 0 w 3130138"/>
              <a:gd name="connsiteY3" fmla="*/ 2140100 h 2140100"/>
              <a:gd name="connsiteX4" fmla="*/ 656216 w 3130138"/>
              <a:gd name="connsiteY4" fmla="*/ 0 h 21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38" h="2140100">
                <a:moveTo>
                  <a:pt x="656216" y="0"/>
                </a:moveTo>
                <a:lnTo>
                  <a:pt x="3130138" y="1"/>
                </a:lnTo>
                <a:lnTo>
                  <a:pt x="2420134" y="2140099"/>
                </a:lnTo>
                <a:lnTo>
                  <a:pt x="0" y="2140100"/>
                </a:lnTo>
                <a:lnTo>
                  <a:pt x="656216" y="0"/>
                </a:lnTo>
                <a:close/>
              </a:path>
            </a:pathLst>
          </a:custGeom>
          <a:solidFill>
            <a:schemeClr val="bg1">
              <a:lumMod val="85000"/>
            </a:schemeClr>
          </a:solidFill>
        </p:spPr>
        <p:txBody>
          <a:bodyPr anchor="ctr"/>
          <a:lstStyle>
            <a:lvl1pPr marL="0" indent="0" algn="ctr">
              <a:buNone/>
              <a:defRPr/>
            </a:lvl1pPr>
          </a:lstStyle>
          <a:p>
            <a:r>
              <a:rPr lang="en-US"/>
              <a:t>Click icon to add picture</a:t>
            </a:r>
          </a:p>
        </p:txBody>
      </p:sp>
      <p:pic>
        <p:nvPicPr>
          <p:cNvPr id="25" name="Picture 24">
            <a:extLst>
              <a:ext uri="{FF2B5EF4-FFF2-40B4-BE49-F238E27FC236}">
                <a16:creationId xmlns:a16="http://schemas.microsoft.com/office/drawing/2014/main" id="{93F98659-D962-C84D-B6AC-BDBC8BD6CF2C}"/>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786890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BCBE11-394D-5A48-B55E-70830DCE11FC}"/>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51135497-5822-3148-9F80-1C3ABF1CE0E7}"/>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1E48B570-F318-8544-A974-2DC8D5B418A5}"/>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Rectangle 17">
            <a:extLst>
              <a:ext uri="{FF2B5EF4-FFF2-40B4-BE49-F238E27FC236}">
                <a16:creationId xmlns:a16="http://schemas.microsoft.com/office/drawing/2014/main" id="{7DCEDAA6-D1B7-874D-AE4F-BD8DA019FF1E}"/>
              </a:ext>
            </a:extLst>
          </p:cNvPr>
          <p:cNvSpPr/>
          <p:nvPr userDrawn="1"/>
        </p:nvSpPr>
        <p:spPr>
          <a:xfrm>
            <a:off x="3549565" y="2623457"/>
            <a:ext cx="2513471" cy="3570514"/>
          </a:xfrm>
          <a:prstGeom prst="rect">
            <a:avLst/>
          </a:prstGeom>
          <a:solidFill>
            <a:srgbClr val="EE33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33231B4-F357-C846-A7A4-EE96E933B017}"/>
              </a:ext>
            </a:extLst>
          </p:cNvPr>
          <p:cNvSpPr/>
          <p:nvPr userDrawn="1"/>
        </p:nvSpPr>
        <p:spPr>
          <a:xfrm>
            <a:off x="6226322" y="2623457"/>
            <a:ext cx="2513471" cy="3570514"/>
          </a:xfrm>
          <a:prstGeom prst="rect">
            <a:avLst/>
          </a:prstGeom>
          <a:solidFill>
            <a:srgbClr val="EE33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825F27-C43A-9940-AEC0-38154DCFEE10}"/>
              </a:ext>
            </a:extLst>
          </p:cNvPr>
          <p:cNvSpPr/>
          <p:nvPr userDrawn="1"/>
        </p:nvSpPr>
        <p:spPr>
          <a:xfrm>
            <a:off x="8903079" y="2623457"/>
            <a:ext cx="2513471" cy="3570514"/>
          </a:xfrm>
          <a:prstGeom prst="rect">
            <a:avLst/>
          </a:prstGeom>
          <a:solidFill>
            <a:srgbClr val="EE33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3">
            <a:extLst>
              <a:ext uri="{FF2B5EF4-FFF2-40B4-BE49-F238E27FC236}">
                <a16:creationId xmlns:a16="http://schemas.microsoft.com/office/drawing/2014/main" id="{644B5C96-9D6D-9144-93EC-8E84198E55BF}"/>
              </a:ext>
            </a:extLst>
          </p:cNvPr>
          <p:cNvSpPr>
            <a:spLocks noGrp="1"/>
          </p:cNvSpPr>
          <p:nvPr>
            <p:ph type="body" sz="quarter" idx="18" hasCustomPrompt="1"/>
          </p:nvPr>
        </p:nvSpPr>
        <p:spPr>
          <a:xfrm>
            <a:off x="3744841" y="4205579"/>
            <a:ext cx="2166103" cy="636817"/>
          </a:xfrm>
          <a:prstGeom prst="rect">
            <a:avLst/>
          </a:prstGeom>
        </p:spPr>
        <p:txBody>
          <a:bodyPr anchor="ctr">
            <a:normAutofit/>
          </a:bodyPr>
          <a:lstStyle>
            <a:lvl1pPr marL="0" indent="0" algn="ctr">
              <a:buNone/>
              <a:defRPr sz="2000" b="1" i="0">
                <a:solidFill>
                  <a:srgbClr val="F6CA15"/>
                </a:solidFill>
                <a:latin typeface="Century Gothic" panose="020B0502020202020204" pitchFamily="34" charset="0"/>
              </a:defRPr>
            </a:lvl1pPr>
          </a:lstStyle>
          <a:p>
            <a:pPr lvl="0"/>
            <a:r>
              <a:rPr lang="en-US"/>
              <a:t>Subheader 1</a:t>
            </a:r>
          </a:p>
        </p:txBody>
      </p:sp>
      <p:sp>
        <p:nvSpPr>
          <p:cNvPr id="26" name="Text Placeholder 17">
            <a:extLst>
              <a:ext uri="{FF2B5EF4-FFF2-40B4-BE49-F238E27FC236}">
                <a16:creationId xmlns:a16="http://schemas.microsoft.com/office/drawing/2014/main" id="{99021DBE-6AAA-0144-A505-FCD81722CA8B}"/>
              </a:ext>
            </a:extLst>
          </p:cNvPr>
          <p:cNvSpPr>
            <a:spLocks noGrp="1"/>
          </p:cNvSpPr>
          <p:nvPr>
            <p:ph type="body" sz="quarter" idx="19"/>
          </p:nvPr>
        </p:nvSpPr>
        <p:spPr>
          <a:xfrm>
            <a:off x="3744840" y="5018313"/>
            <a:ext cx="2166104" cy="1080083"/>
          </a:xfrm>
          <a:prstGeom prst="rect">
            <a:avLst/>
          </a:prstGeom>
        </p:spPr>
        <p:txBody>
          <a:bodyPr>
            <a:noAutofit/>
          </a:bodyPr>
          <a:lstStyle>
            <a:lvl1pPr marL="0" indent="0" algn="ctr">
              <a:buNone/>
              <a:defRPr sz="12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7" name="Picture Placeholder 12">
            <a:extLst>
              <a:ext uri="{FF2B5EF4-FFF2-40B4-BE49-F238E27FC236}">
                <a16:creationId xmlns:a16="http://schemas.microsoft.com/office/drawing/2014/main" id="{DD3A8798-6723-7449-A386-353E0E7C69C7}"/>
              </a:ext>
            </a:extLst>
          </p:cNvPr>
          <p:cNvSpPr>
            <a:spLocks noGrp="1"/>
          </p:cNvSpPr>
          <p:nvPr>
            <p:ph type="pic" sz="quarter" idx="20" hasCustomPrompt="1"/>
          </p:nvPr>
        </p:nvSpPr>
        <p:spPr>
          <a:xfrm>
            <a:off x="4395298" y="2817409"/>
            <a:ext cx="865188" cy="865187"/>
          </a:xfrm>
          <a:prstGeom prst="rect">
            <a:avLst/>
          </a:prstGeom>
        </p:spPr>
        <p:txBody>
          <a:bodyPr anchor="ctr"/>
          <a:lstStyle>
            <a:lvl1pPr marL="0" indent="0" algn="ctr">
              <a:buNone/>
              <a:defRPr>
                <a:solidFill>
                  <a:schemeClr val="bg1"/>
                </a:solidFill>
              </a:defRPr>
            </a:lvl1pPr>
          </a:lstStyle>
          <a:p>
            <a:r>
              <a:rPr lang="en-US"/>
              <a:t>Icon</a:t>
            </a:r>
          </a:p>
        </p:txBody>
      </p:sp>
      <p:cxnSp>
        <p:nvCxnSpPr>
          <p:cNvPr id="28" name="Straight Connector 27">
            <a:extLst>
              <a:ext uri="{FF2B5EF4-FFF2-40B4-BE49-F238E27FC236}">
                <a16:creationId xmlns:a16="http://schemas.microsoft.com/office/drawing/2014/main" id="{71702659-13CC-BF45-B554-B3DA1246B5CB}"/>
              </a:ext>
            </a:extLst>
          </p:cNvPr>
          <p:cNvCxnSpPr>
            <a:cxnSpLocks/>
          </p:cNvCxnSpPr>
          <p:nvPr userDrawn="1"/>
        </p:nvCxnSpPr>
        <p:spPr>
          <a:xfrm>
            <a:off x="4473931" y="38694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9" name="Text Placeholder 13">
            <a:extLst>
              <a:ext uri="{FF2B5EF4-FFF2-40B4-BE49-F238E27FC236}">
                <a16:creationId xmlns:a16="http://schemas.microsoft.com/office/drawing/2014/main" id="{EC5D2613-7533-CB4A-8B1E-949ACB32726F}"/>
              </a:ext>
            </a:extLst>
          </p:cNvPr>
          <p:cNvSpPr>
            <a:spLocks noGrp="1"/>
          </p:cNvSpPr>
          <p:nvPr>
            <p:ph type="body" sz="quarter" idx="21" hasCustomPrompt="1"/>
          </p:nvPr>
        </p:nvSpPr>
        <p:spPr>
          <a:xfrm>
            <a:off x="6411841" y="4205579"/>
            <a:ext cx="2166103" cy="636817"/>
          </a:xfrm>
          <a:prstGeom prst="rect">
            <a:avLst/>
          </a:prstGeom>
        </p:spPr>
        <p:txBody>
          <a:bodyPr anchor="ctr">
            <a:normAutofit/>
          </a:bodyPr>
          <a:lstStyle>
            <a:lvl1pPr marL="0" indent="0" algn="ctr">
              <a:buNone/>
              <a:defRPr sz="2000" b="1" i="0">
                <a:solidFill>
                  <a:srgbClr val="F6CA15"/>
                </a:solidFill>
                <a:latin typeface="Century Gothic" panose="020B0502020202020204" pitchFamily="34" charset="0"/>
              </a:defRPr>
            </a:lvl1pPr>
          </a:lstStyle>
          <a:p>
            <a:pPr lvl="0"/>
            <a:r>
              <a:rPr lang="en-US"/>
              <a:t>Subheader 2</a:t>
            </a:r>
          </a:p>
        </p:txBody>
      </p:sp>
      <p:sp>
        <p:nvSpPr>
          <p:cNvPr id="30" name="Text Placeholder 17">
            <a:extLst>
              <a:ext uri="{FF2B5EF4-FFF2-40B4-BE49-F238E27FC236}">
                <a16:creationId xmlns:a16="http://schemas.microsoft.com/office/drawing/2014/main" id="{C813076D-79EA-5F4D-B1F1-FB52C9DFA4FC}"/>
              </a:ext>
            </a:extLst>
          </p:cNvPr>
          <p:cNvSpPr>
            <a:spLocks noGrp="1"/>
          </p:cNvSpPr>
          <p:nvPr>
            <p:ph type="body" sz="quarter" idx="22"/>
          </p:nvPr>
        </p:nvSpPr>
        <p:spPr>
          <a:xfrm>
            <a:off x="6411840" y="5018313"/>
            <a:ext cx="2166104" cy="1080083"/>
          </a:xfrm>
          <a:prstGeom prst="rect">
            <a:avLst/>
          </a:prstGeom>
        </p:spPr>
        <p:txBody>
          <a:bodyPr>
            <a:noAutofit/>
          </a:bodyPr>
          <a:lstStyle>
            <a:lvl1pPr marL="0" indent="0" algn="ctr">
              <a:buNone/>
              <a:defRPr sz="12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1" name="Picture Placeholder 12">
            <a:extLst>
              <a:ext uri="{FF2B5EF4-FFF2-40B4-BE49-F238E27FC236}">
                <a16:creationId xmlns:a16="http://schemas.microsoft.com/office/drawing/2014/main" id="{13803B9B-FF08-2546-B24C-588B4951354F}"/>
              </a:ext>
            </a:extLst>
          </p:cNvPr>
          <p:cNvSpPr>
            <a:spLocks noGrp="1"/>
          </p:cNvSpPr>
          <p:nvPr>
            <p:ph type="pic" sz="quarter" idx="23" hasCustomPrompt="1"/>
          </p:nvPr>
        </p:nvSpPr>
        <p:spPr>
          <a:xfrm>
            <a:off x="7062298" y="2817409"/>
            <a:ext cx="865188" cy="865187"/>
          </a:xfrm>
          <a:prstGeom prst="rect">
            <a:avLst/>
          </a:prstGeom>
        </p:spPr>
        <p:txBody>
          <a:bodyPr anchor="ctr"/>
          <a:lstStyle>
            <a:lvl1pPr marL="0" indent="0" algn="ctr">
              <a:buNone/>
              <a:defRPr>
                <a:solidFill>
                  <a:schemeClr val="bg1"/>
                </a:solidFill>
              </a:defRPr>
            </a:lvl1pPr>
          </a:lstStyle>
          <a:p>
            <a:r>
              <a:rPr lang="en-US"/>
              <a:t>Icon</a:t>
            </a:r>
          </a:p>
        </p:txBody>
      </p:sp>
      <p:cxnSp>
        <p:nvCxnSpPr>
          <p:cNvPr id="32" name="Straight Connector 31">
            <a:extLst>
              <a:ext uri="{FF2B5EF4-FFF2-40B4-BE49-F238E27FC236}">
                <a16:creationId xmlns:a16="http://schemas.microsoft.com/office/drawing/2014/main" id="{8323D1C2-69ED-C04E-9C9D-A1B65BA8C6AB}"/>
              </a:ext>
            </a:extLst>
          </p:cNvPr>
          <p:cNvCxnSpPr>
            <a:cxnSpLocks/>
          </p:cNvCxnSpPr>
          <p:nvPr userDrawn="1"/>
        </p:nvCxnSpPr>
        <p:spPr>
          <a:xfrm>
            <a:off x="7140931" y="38694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33" name="Text Placeholder 13">
            <a:extLst>
              <a:ext uri="{FF2B5EF4-FFF2-40B4-BE49-F238E27FC236}">
                <a16:creationId xmlns:a16="http://schemas.microsoft.com/office/drawing/2014/main" id="{3A7D7103-58B7-8541-AE30-5520854D84CF}"/>
              </a:ext>
            </a:extLst>
          </p:cNvPr>
          <p:cNvSpPr>
            <a:spLocks noGrp="1"/>
          </p:cNvSpPr>
          <p:nvPr>
            <p:ph type="body" sz="quarter" idx="24" hasCustomPrompt="1"/>
          </p:nvPr>
        </p:nvSpPr>
        <p:spPr>
          <a:xfrm>
            <a:off x="9058880" y="4205579"/>
            <a:ext cx="2166103" cy="636817"/>
          </a:xfrm>
          <a:prstGeom prst="rect">
            <a:avLst/>
          </a:prstGeom>
        </p:spPr>
        <p:txBody>
          <a:bodyPr anchor="ctr">
            <a:normAutofit/>
          </a:bodyPr>
          <a:lstStyle>
            <a:lvl1pPr marL="0" indent="0" algn="ctr">
              <a:buNone/>
              <a:defRPr sz="2000" b="1" i="0">
                <a:solidFill>
                  <a:srgbClr val="F6CA15"/>
                </a:solidFill>
                <a:latin typeface="Century Gothic" panose="020B0502020202020204" pitchFamily="34" charset="0"/>
              </a:defRPr>
            </a:lvl1pPr>
          </a:lstStyle>
          <a:p>
            <a:pPr lvl="0"/>
            <a:r>
              <a:rPr lang="en-US"/>
              <a:t>Subheader 3</a:t>
            </a:r>
          </a:p>
        </p:txBody>
      </p:sp>
      <p:sp>
        <p:nvSpPr>
          <p:cNvPr id="34" name="Text Placeholder 17">
            <a:extLst>
              <a:ext uri="{FF2B5EF4-FFF2-40B4-BE49-F238E27FC236}">
                <a16:creationId xmlns:a16="http://schemas.microsoft.com/office/drawing/2014/main" id="{8C9BD08D-5373-284A-93B2-A428C7541E04}"/>
              </a:ext>
            </a:extLst>
          </p:cNvPr>
          <p:cNvSpPr>
            <a:spLocks noGrp="1"/>
          </p:cNvSpPr>
          <p:nvPr>
            <p:ph type="body" sz="quarter" idx="25"/>
          </p:nvPr>
        </p:nvSpPr>
        <p:spPr>
          <a:xfrm>
            <a:off x="9058879" y="5018313"/>
            <a:ext cx="2166104" cy="1080083"/>
          </a:xfrm>
          <a:prstGeom prst="rect">
            <a:avLst/>
          </a:prstGeom>
        </p:spPr>
        <p:txBody>
          <a:bodyPr>
            <a:noAutofit/>
          </a:bodyPr>
          <a:lstStyle>
            <a:lvl1pPr marL="0" indent="0" algn="ctr">
              <a:buNone/>
              <a:defRPr sz="12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5" name="Picture Placeholder 12">
            <a:extLst>
              <a:ext uri="{FF2B5EF4-FFF2-40B4-BE49-F238E27FC236}">
                <a16:creationId xmlns:a16="http://schemas.microsoft.com/office/drawing/2014/main" id="{70A1D463-C55B-E341-9525-102F3E117C01}"/>
              </a:ext>
            </a:extLst>
          </p:cNvPr>
          <p:cNvSpPr>
            <a:spLocks noGrp="1"/>
          </p:cNvSpPr>
          <p:nvPr>
            <p:ph type="pic" sz="quarter" idx="26" hasCustomPrompt="1"/>
          </p:nvPr>
        </p:nvSpPr>
        <p:spPr>
          <a:xfrm>
            <a:off x="9709337" y="2817409"/>
            <a:ext cx="865188" cy="865187"/>
          </a:xfrm>
          <a:prstGeom prst="rect">
            <a:avLst/>
          </a:prstGeom>
        </p:spPr>
        <p:txBody>
          <a:bodyPr anchor="ctr"/>
          <a:lstStyle>
            <a:lvl1pPr marL="0" indent="0" algn="ctr">
              <a:buNone/>
              <a:defRPr>
                <a:solidFill>
                  <a:schemeClr val="bg1"/>
                </a:solidFill>
              </a:defRPr>
            </a:lvl1pPr>
          </a:lstStyle>
          <a:p>
            <a:r>
              <a:rPr lang="en-US"/>
              <a:t>Icon</a:t>
            </a:r>
          </a:p>
        </p:txBody>
      </p:sp>
      <p:cxnSp>
        <p:nvCxnSpPr>
          <p:cNvPr id="36" name="Straight Connector 35">
            <a:extLst>
              <a:ext uri="{FF2B5EF4-FFF2-40B4-BE49-F238E27FC236}">
                <a16:creationId xmlns:a16="http://schemas.microsoft.com/office/drawing/2014/main" id="{47EA90D0-19EC-9C43-A0E7-0EA26B2BC706}"/>
              </a:ext>
            </a:extLst>
          </p:cNvPr>
          <p:cNvCxnSpPr>
            <a:cxnSpLocks/>
          </p:cNvCxnSpPr>
          <p:nvPr userDrawn="1"/>
        </p:nvCxnSpPr>
        <p:spPr>
          <a:xfrm>
            <a:off x="9787970" y="38694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F8EF0C1-4DA6-BB45-AA02-045B948A5DB8}"/>
              </a:ext>
            </a:extLst>
          </p:cNvPr>
          <p:cNvSpPr>
            <a:spLocks noGrp="1"/>
          </p:cNvSpPr>
          <p:nvPr>
            <p:ph type="body" sz="quarter" idx="27"/>
          </p:nvPr>
        </p:nvSpPr>
        <p:spPr>
          <a:xfrm>
            <a:off x="452437" y="4205579"/>
            <a:ext cx="2933841" cy="1893595"/>
          </a:xfrm>
          <a:prstGeom prst="rect">
            <a:avLst/>
          </a:prstGeom>
        </p:spPr>
        <p:txBody>
          <a:bodyPr/>
          <a:lstStyle>
            <a:lvl1pPr marL="0" indent="0">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7" name="Text Placeholder 6">
            <a:extLst>
              <a:ext uri="{FF2B5EF4-FFF2-40B4-BE49-F238E27FC236}">
                <a16:creationId xmlns:a16="http://schemas.microsoft.com/office/drawing/2014/main" id="{F0075E96-7689-0F43-A396-34C7FAE91089}"/>
              </a:ext>
            </a:extLst>
          </p:cNvPr>
          <p:cNvSpPr>
            <a:spLocks noGrp="1"/>
          </p:cNvSpPr>
          <p:nvPr>
            <p:ph type="body" sz="quarter" idx="28"/>
          </p:nvPr>
        </p:nvSpPr>
        <p:spPr>
          <a:xfrm>
            <a:off x="452437" y="3356149"/>
            <a:ext cx="2933841" cy="744364"/>
          </a:xfrm>
          <a:prstGeom prst="rect">
            <a:avLst/>
          </a:prstGeom>
        </p:spPr>
        <p:txBody>
          <a:bodyPr anchor="ctr"/>
          <a:lstStyle>
            <a:lvl1pPr marL="0" indent="0">
              <a:buNone/>
              <a:defRPr sz="2400" b="1">
                <a:solidFill>
                  <a:srgbClr val="EE3353"/>
                </a:solidFill>
              </a:defRPr>
            </a:lvl1pPr>
            <a:lvl2pPr marL="457200" indent="0">
              <a:buNone/>
              <a:defRPr sz="2000">
                <a:solidFill>
                  <a:srgbClr val="EE3353"/>
                </a:solidFill>
              </a:defRPr>
            </a:lvl2pPr>
            <a:lvl3pPr marL="914400" indent="0">
              <a:buNone/>
              <a:defRPr sz="1800">
                <a:solidFill>
                  <a:srgbClr val="EE3353"/>
                </a:solidFill>
              </a:defRPr>
            </a:lvl3pPr>
            <a:lvl4pPr marL="1371600" indent="0">
              <a:buNone/>
              <a:defRPr sz="1600">
                <a:solidFill>
                  <a:srgbClr val="EE3353"/>
                </a:solidFill>
              </a:defRPr>
            </a:lvl4pPr>
            <a:lvl5pPr marL="1828800" indent="0">
              <a:buNone/>
              <a:defRPr sz="1600">
                <a:solidFill>
                  <a:srgbClr val="EE3353"/>
                </a:solidFill>
              </a:defRPr>
            </a:lvl5pPr>
          </a:lstStyle>
          <a:p>
            <a:pPr lvl="0"/>
            <a:r>
              <a:rPr lang="en-US"/>
              <a:t>Click to edit Master text styles</a:t>
            </a:r>
          </a:p>
        </p:txBody>
      </p:sp>
      <p:pic>
        <p:nvPicPr>
          <p:cNvPr id="37" name="Picture 36">
            <a:extLst>
              <a:ext uri="{FF2B5EF4-FFF2-40B4-BE49-F238E27FC236}">
                <a16:creationId xmlns:a16="http://schemas.microsoft.com/office/drawing/2014/main" id="{2AA78AA4-85EF-444F-B054-05E54A3254A0}"/>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4146246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63A2DE-2DEB-E847-AC4E-E9768297247D}"/>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BA7E24C-70B6-AD44-8D91-1FB880E234EF}"/>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078A372D-A580-2C43-B74F-CE791EC1936D}"/>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Rectangle 18">
            <a:extLst>
              <a:ext uri="{FF2B5EF4-FFF2-40B4-BE49-F238E27FC236}">
                <a16:creationId xmlns:a16="http://schemas.microsoft.com/office/drawing/2014/main" id="{682C56CB-CEDC-2A4E-98FE-0E48E8084070}"/>
              </a:ext>
            </a:extLst>
          </p:cNvPr>
          <p:cNvSpPr/>
          <p:nvPr userDrawn="1"/>
        </p:nvSpPr>
        <p:spPr>
          <a:xfrm>
            <a:off x="8011950" y="4148487"/>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A2C66E-40C9-B443-85EA-5863E2804207}"/>
              </a:ext>
            </a:extLst>
          </p:cNvPr>
          <p:cNvSpPr/>
          <p:nvPr userDrawn="1"/>
        </p:nvSpPr>
        <p:spPr>
          <a:xfrm>
            <a:off x="4387007" y="4148487"/>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441D155-2EE1-5F46-8711-7438B4338AD1}"/>
              </a:ext>
            </a:extLst>
          </p:cNvPr>
          <p:cNvSpPr/>
          <p:nvPr userDrawn="1"/>
        </p:nvSpPr>
        <p:spPr>
          <a:xfrm>
            <a:off x="763675" y="4148487"/>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3">
            <a:extLst>
              <a:ext uri="{FF2B5EF4-FFF2-40B4-BE49-F238E27FC236}">
                <a16:creationId xmlns:a16="http://schemas.microsoft.com/office/drawing/2014/main" id="{03BD7650-55ED-944F-BB24-7CD618475EE7}"/>
              </a:ext>
            </a:extLst>
          </p:cNvPr>
          <p:cNvSpPr>
            <a:spLocks noGrp="1"/>
          </p:cNvSpPr>
          <p:nvPr>
            <p:ph type="body" sz="quarter" idx="22" hasCustomPrompt="1"/>
          </p:nvPr>
        </p:nvSpPr>
        <p:spPr>
          <a:xfrm>
            <a:off x="952039" y="4409620"/>
            <a:ext cx="3076687" cy="266536"/>
          </a:xfrm>
          <a:prstGeom prst="rect">
            <a:avLst/>
          </a:prstGeom>
        </p:spPr>
        <p:txBody>
          <a:bodyPr>
            <a:noAutofit/>
          </a:bodyPr>
          <a:lstStyle>
            <a:lvl1pPr marL="0" indent="0" algn="ctr">
              <a:buNone/>
              <a:defRPr sz="1400" b="1" i="0">
                <a:solidFill>
                  <a:srgbClr val="EE3353"/>
                </a:solidFill>
                <a:latin typeface="Century Gothic" panose="020B0502020202020204" pitchFamily="34" charset="0"/>
              </a:defRPr>
            </a:lvl1pPr>
          </a:lstStyle>
          <a:p>
            <a:pPr lvl="0"/>
            <a:r>
              <a:rPr lang="en-US"/>
              <a:t>Subheader 4</a:t>
            </a:r>
          </a:p>
        </p:txBody>
      </p:sp>
      <p:sp>
        <p:nvSpPr>
          <p:cNvPr id="23" name="Text Placeholder 17">
            <a:extLst>
              <a:ext uri="{FF2B5EF4-FFF2-40B4-BE49-F238E27FC236}">
                <a16:creationId xmlns:a16="http://schemas.microsoft.com/office/drawing/2014/main" id="{A8D1E064-B5ED-A945-9A18-B8E628F2F1EF}"/>
              </a:ext>
            </a:extLst>
          </p:cNvPr>
          <p:cNvSpPr>
            <a:spLocks noGrp="1"/>
          </p:cNvSpPr>
          <p:nvPr>
            <p:ph type="body" sz="quarter" idx="23"/>
          </p:nvPr>
        </p:nvSpPr>
        <p:spPr>
          <a:xfrm>
            <a:off x="952038" y="4676156"/>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4" name="Text Placeholder 13">
            <a:extLst>
              <a:ext uri="{FF2B5EF4-FFF2-40B4-BE49-F238E27FC236}">
                <a16:creationId xmlns:a16="http://schemas.microsoft.com/office/drawing/2014/main" id="{D0B1E26A-4282-E743-93B5-4C4E6578310F}"/>
              </a:ext>
            </a:extLst>
          </p:cNvPr>
          <p:cNvSpPr>
            <a:spLocks noGrp="1"/>
          </p:cNvSpPr>
          <p:nvPr>
            <p:ph type="body" sz="quarter" idx="24" hasCustomPrompt="1"/>
          </p:nvPr>
        </p:nvSpPr>
        <p:spPr>
          <a:xfrm>
            <a:off x="4576982" y="4409620"/>
            <a:ext cx="3076687" cy="266536"/>
          </a:xfrm>
          <a:prstGeom prst="rect">
            <a:avLst/>
          </a:prstGeom>
        </p:spPr>
        <p:txBody>
          <a:bodyPr>
            <a:noAutofit/>
          </a:bodyPr>
          <a:lstStyle>
            <a:lvl1pPr marL="0" indent="0" algn="ctr">
              <a:buNone/>
              <a:defRPr sz="1400" b="1" i="0">
                <a:solidFill>
                  <a:srgbClr val="EE3353"/>
                </a:solidFill>
                <a:latin typeface="Century Gothic" panose="020B0502020202020204" pitchFamily="34" charset="0"/>
              </a:defRPr>
            </a:lvl1pPr>
          </a:lstStyle>
          <a:p>
            <a:pPr lvl="0"/>
            <a:r>
              <a:rPr lang="en-US"/>
              <a:t>Subheader 5</a:t>
            </a:r>
          </a:p>
        </p:txBody>
      </p:sp>
      <p:sp>
        <p:nvSpPr>
          <p:cNvPr id="25" name="Text Placeholder 17">
            <a:extLst>
              <a:ext uri="{FF2B5EF4-FFF2-40B4-BE49-F238E27FC236}">
                <a16:creationId xmlns:a16="http://schemas.microsoft.com/office/drawing/2014/main" id="{F7EF7976-5412-534D-969F-6E76424D5352}"/>
              </a:ext>
            </a:extLst>
          </p:cNvPr>
          <p:cNvSpPr>
            <a:spLocks noGrp="1"/>
          </p:cNvSpPr>
          <p:nvPr>
            <p:ph type="body" sz="quarter" idx="25"/>
          </p:nvPr>
        </p:nvSpPr>
        <p:spPr>
          <a:xfrm>
            <a:off x="4576981" y="4676156"/>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6" name="Text Placeholder 13">
            <a:extLst>
              <a:ext uri="{FF2B5EF4-FFF2-40B4-BE49-F238E27FC236}">
                <a16:creationId xmlns:a16="http://schemas.microsoft.com/office/drawing/2014/main" id="{C59E1E75-EA71-B045-9CBB-7B9C19DA117C}"/>
              </a:ext>
            </a:extLst>
          </p:cNvPr>
          <p:cNvSpPr>
            <a:spLocks noGrp="1"/>
          </p:cNvSpPr>
          <p:nvPr>
            <p:ph type="body" sz="quarter" idx="26" hasCustomPrompt="1"/>
          </p:nvPr>
        </p:nvSpPr>
        <p:spPr>
          <a:xfrm>
            <a:off x="8201925" y="4409620"/>
            <a:ext cx="3076687" cy="266536"/>
          </a:xfrm>
          <a:prstGeom prst="rect">
            <a:avLst/>
          </a:prstGeom>
        </p:spPr>
        <p:txBody>
          <a:bodyPr>
            <a:noAutofit/>
          </a:bodyPr>
          <a:lstStyle>
            <a:lvl1pPr marL="0" indent="0" algn="ctr">
              <a:buNone/>
              <a:defRPr sz="1400" b="1" i="0">
                <a:solidFill>
                  <a:srgbClr val="EE3353"/>
                </a:solidFill>
                <a:latin typeface="Century Gothic" panose="020B0502020202020204" pitchFamily="34" charset="0"/>
              </a:defRPr>
            </a:lvl1pPr>
          </a:lstStyle>
          <a:p>
            <a:pPr lvl="0"/>
            <a:r>
              <a:rPr lang="en-US"/>
              <a:t>Subheader 6</a:t>
            </a:r>
          </a:p>
        </p:txBody>
      </p:sp>
      <p:sp>
        <p:nvSpPr>
          <p:cNvPr id="27" name="Text Placeholder 17">
            <a:extLst>
              <a:ext uri="{FF2B5EF4-FFF2-40B4-BE49-F238E27FC236}">
                <a16:creationId xmlns:a16="http://schemas.microsoft.com/office/drawing/2014/main" id="{547DD4C4-8021-E84E-898B-6394F54D3CA3}"/>
              </a:ext>
            </a:extLst>
          </p:cNvPr>
          <p:cNvSpPr>
            <a:spLocks noGrp="1"/>
          </p:cNvSpPr>
          <p:nvPr>
            <p:ph type="body" sz="quarter" idx="27"/>
          </p:nvPr>
        </p:nvSpPr>
        <p:spPr>
          <a:xfrm>
            <a:off x="8201924" y="4676156"/>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8" name="Rectangle 27">
            <a:extLst>
              <a:ext uri="{FF2B5EF4-FFF2-40B4-BE49-F238E27FC236}">
                <a16:creationId xmlns:a16="http://schemas.microsoft.com/office/drawing/2014/main" id="{0FF2AD84-CCDC-F242-9F48-6C712A7C7A80}"/>
              </a:ext>
            </a:extLst>
          </p:cNvPr>
          <p:cNvSpPr/>
          <p:nvPr userDrawn="1"/>
        </p:nvSpPr>
        <p:spPr>
          <a:xfrm>
            <a:off x="8011950" y="2539993"/>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20E0918-CB48-7940-8F30-00A6B67DC585}"/>
              </a:ext>
            </a:extLst>
          </p:cNvPr>
          <p:cNvSpPr/>
          <p:nvPr userDrawn="1"/>
        </p:nvSpPr>
        <p:spPr>
          <a:xfrm>
            <a:off x="4387007" y="2539993"/>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08F4EC9-FA12-B54F-B8B3-10C2E475598E}"/>
              </a:ext>
            </a:extLst>
          </p:cNvPr>
          <p:cNvSpPr/>
          <p:nvPr userDrawn="1"/>
        </p:nvSpPr>
        <p:spPr>
          <a:xfrm>
            <a:off x="763675" y="2539993"/>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3">
            <a:extLst>
              <a:ext uri="{FF2B5EF4-FFF2-40B4-BE49-F238E27FC236}">
                <a16:creationId xmlns:a16="http://schemas.microsoft.com/office/drawing/2014/main" id="{848CDAA9-84A7-674B-A7DE-E06F22393ECF}"/>
              </a:ext>
            </a:extLst>
          </p:cNvPr>
          <p:cNvSpPr>
            <a:spLocks noGrp="1"/>
          </p:cNvSpPr>
          <p:nvPr>
            <p:ph type="body" sz="quarter" idx="28" hasCustomPrompt="1"/>
          </p:nvPr>
        </p:nvSpPr>
        <p:spPr>
          <a:xfrm>
            <a:off x="952039" y="2801126"/>
            <a:ext cx="3076687" cy="266536"/>
          </a:xfrm>
          <a:prstGeom prst="rect">
            <a:avLst/>
          </a:prstGeom>
        </p:spPr>
        <p:txBody>
          <a:bodyPr>
            <a:noAutofit/>
          </a:bodyPr>
          <a:lstStyle>
            <a:lvl1pPr marL="0" indent="0" algn="ctr">
              <a:buNone/>
              <a:defRPr sz="1400" b="1" i="0">
                <a:solidFill>
                  <a:srgbClr val="EE3353"/>
                </a:solidFill>
                <a:latin typeface="Century Gothic" panose="020B0502020202020204" pitchFamily="34" charset="0"/>
              </a:defRPr>
            </a:lvl1pPr>
          </a:lstStyle>
          <a:p>
            <a:pPr lvl="0"/>
            <a:r>
              <a:rPr lang="en-US"/>
              <a:t>Subheader 1</a:t>
            </a:r>
          </a:p>
        </p:txBody>
      </p:sp>
      <p:sp>
        <p:nvSpPr>
          <p:cNvPr id="32" name="Text Placeholder 17">
            <a:extLst>
              <a:ext uri="{FF2B5EF4-FFF2-40B4-BE49-F238E27FC236}">
                <a16:creationId xmlns:a16="http://schemas.microsoft.com/office/drawing/2014/main" id="{E00AB756-73DB-F14E-84B7-BFC21858F752}"/>
              </a:ext>
            </a:extLst>
          </p:cNvPr>
          <p:cNvSpPr>
            <a:spLocks noGrp="1"/>
          </p:cNvSpPr>
          <p:nvPr>
            <p:ph type="body" sz="quarter" idx="29"/>
          </p:nvPr>
        </p:nvSpPr>
        <p:spPr>
          <a:xfrm>
            <a:off x="952038" y="3067662"/>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3" name="Text Placeholder 13">
            <a:extLst>
              <a:ext uri="{FF2B5EF4-FFF2-40B4-BE49-F238E27FC236}">
                <a16:creationId xmlns:a16="http://schemas.microsoft.com/office/drawing/2014/main" id="{973F7529-DD7C-E044-954B-170BE0410A71}"/>
              </a:ext>
            </a:extLst>
          </p:cNvPr>
          <p:cNvSpPr>
            <a:spLocks noGrp="1"/>
          </p:cNvSpPr>
          <p:nvPr>
            <p:ph type="body" sz="quarter" idx="30" hasCustomPrompt="1"/>
          </p:nvPr>
        </p:nvSpPr>
        <p:spPr>
          <a:xfrm>
            <a:off x="4576982" y="2801126"/>
            <a:ext cx="3076687" cy="266536"/>
          </a:xfrm>
          <a:prstGeom prst="rect">
            <a:avLst/>
          </a:prstGeom>
        </p:spPr>
        <p:txBody>
          <a:bodyPr>
            <a:noAutofit/>
          </a:bodyPr>
          <a:lstStyle>
            <a:lvl1pPr marL="0" indent="0" algn="ctr">
              <a:buNone/>
              <a:defRPr sz="1400" b="1" i="0">
                <a:solidFill>
                  <a:srgbClr val="EE3353"/>
                </a:solidFill>
                <a:latin typeface="Century Gothic" panose="020B0502020202020204" pitchFamily="34" charset="0"/>
              </a:defRPr>
            </a:lvl1pPr>
          </a:lstStyle>
          <a:p>
            <a:pPr lvl="0"/>
            <a:r>
              <a:rPr lang="en-US"/>
              <a:t>Subheader 2</a:t>
            </a:r>
          </a:p>
        </p:txBody>
      </p:sp>
      <p:sp>
        <p:nvSpPr>
          <p:cNvPr id="34" name="Text Placeholder 17">
            <a:extLst>
              <a:ext uri="{FF2B5EF4-FFF2-40B4-BE49-F238E27FC236}">
                <a16:creationId xmlns:a16="http://schemas.microsoft.com/office/drawing/2014/main" id="{99B4E152-A645-114F-82CC-57584180703A}"/>
              </a:ext>
            </a:extLst>
          </p:cNvPr>
          <p:cNvSpPr>
            <a:spLocks noGrp="1"/>
          </p:cNvSpPr>
          <p:nvPr>
            <p:ph type="body" sz="quarter" idx="31"/>
          </p:nvPr>
        </p:nvSpPr>
        <p:spPr>
          <a:xfrm>
            <a:off x="4576981" y="3067662"/>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5" name="Text Placeholder 13">
            <a:extLst>
              <a:ext uri="{FF2B5EF4-FFF2-40B4-BE49-F238E27FC236}">
                <a16:creationId xmlns:a16="http://schemas.microsoft.com/office/drawing/2014/main" id="{F40FB1C1-E917-8949-BDB3-AEB9D4621149}"/>
              </a:ext>
            </a:extLst>
          </p:cNvPr>
          <p:cNvSpPr>
            <a:spLocks noGrp="1"/>
          </p:cNvSpPr>
          <p:nvPr>
            <p:ph type="body" sz="quarter" idx="32" hasCustomPrompt="1"/>
          </p:nvPr>
        </p:nvSpPr>
        <p:spPr>
          <a:xfrm>
            <a:off x="8201925" y="2801126"/>
            <a:ext cx="3076687" cy="266536"/>
          </a:xfrm>
          <a:prstGeom prst="rect">
            <a:avLst/>
          </a:prstGeom>
        </p:spPr>
        <p:txBody>
          <a:bodyPr>
            <a:noAutofit/>
          </a:bodyPr>
          <a:lstStyle>
            <a:lvl1pPr marL="0" indent="0" algn="ctr">
              <a:buNone/>
              <a:defRPr sz="1400" b="1" i="0">
                <a:solidFill>
                  <a:srgbClr val="EE3353"/>
                </a:solidFill>
                <a:latin typeface="Century Gothic" panose="020B0502020202020204" pitchFamily="34" charset="0"/>
              </a:defRPr>
            </a:lvl1pPr>
          </a:lstStyle>
          <a:p>
            <a:pPr lvl="0"/>
            <a:r>
              <a:rPr lang="en-US"/>
              <a:t>Subheader 3</a:t>
            </a:r>
          </a:p>
        </p:txBody>
      </p:sp>
      <p:sp>
        <p:nvSpPr>
          <p:cNvPr id="36" name="Text Placeholder 17">
            <a:extLst>
              <a:ext uri="{FF2B5EF4-FFF2-40B4-BE49-F238E27FC236}">
                <a16:creationId xmlns:a16="http://schemas.microsoft.com/office/drawing/2014/main" id="{BAC57D6C-6B0B-3E4B-810F-E5E0F336E398}"/>
              </a:ext>
            </a:extLst>
          </p:cNvPr>
          <p:cNvSpPr>
            <a:spLocks noGrp="1"/>
          </p:cNvSpPr>
          <p:nvPr>
            <p:ph type="body" sz="quarter" idx="33"/>
          </p:nvPr>
        </p:nvSpPr>
        <p:spPr>
          <a:xfrm>
            <a:off x="8201924" y="3067662"/>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37" name="Picture 36">
            <a:extLst>
              <a:ext uri="{FF2B5EF4-FFF2-40B4-BE49-F238E27FC236}">
                <a16:creationId xmlns:a16="http://schemas.microsoft.com/office/drawing/2014/main" id="{3336241C-FC3D-1240-AD1C-4DDEFC9C0E0A}"/>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78922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8FD4C0-93A7-7A43-83B3-06EE2F2DDC38}"/>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3" name="Table Placeholder 2">
            <a:extLst>
              <a:ext uri="{FF2B5EF4-FFF2-40B4-BE49-F238E27FC236}">
                <a16:creationId xmlns:a16="http://schemas.microsoft.com/office/drawing/2014/main" id="{D16F7175-C813-A440-A00C-2051C885AAA2}"/>
              </a:ext>
            </a:extLst>
          </p:cNvPr>
          <p:cNvSpPr>
            <a:spLocks noGrp="1"/>
          </p:cNvSpPr>
          <p:nvPr>
            <p:ph type="tbl" sz="quarter" idx="13"/>
          </p:nvPr>
        </p:nvSpPr>
        <p:spPr>
          <a:xfrm>
            <a:off x="1806575" y="2014538"/>
            <a:ext cx="8328025" cy="3994150"/>
          </a:xfrm>
          <a:prstGeom prst="rect">
            <a:avLst/>
          </a:prstGeom>
        </p:spPr>
        <p:txBody>
          <a:bodyPr anchor="ctr"/>
          <a:lstStyle>
            <a:lvl1pPr marL="0" indent="0" algn="ctr">
              <a:buNone/>
              <a:defRPr/>
            </a:lvl1pPr>
          </a:lstStyle>
          <a:p>
            <a:r>
              <a:rPr lang="en-US"/>
              <a:t>Click icon to add table</a:t>
            </a:r>
          </a:p>
        </p:txBody>
      </p:sp>
      <p:sp>
        <p:nvSpPr>
          <p:cNvPr id="38" name="Title 1">
            <a:extLst>
              <a:ext uri="{FF2B5EF4-FFF2-40B4-BE49-F238E27FC236}">
                <a16:creationId xmlns:a16="http://schemas.microsoft.com/office/drawing/2014/main" id="{1E4DFA27-090A-E742-BD83-70442A9FBFBB}"/>
              </a:ext>
            </a:extLst>
          </p:cNvPr>
          <p:cNvSpPr>
            <a:spLocks noGrp="1"/>
          </p:cNvSpPr>
          <p:nvPr>
            <p:ph type="title"/>
          </p:nvPr>
        </p:nvSpPr>
        <p:spPr>
          <a:xfrm>
            <a:off x="1056068" y="427755"/>
            <a:ext cx="10104622" cy="687061"/>
          </a:xfrm>
        </p:spPr>
        <p:txBody>
          <a:bodyPr>
            <a:normAutofit/>
          </a:bodyPr>
          <a:lstStyle>
            <a:lvl1pPr algn="ctr">
              <a:defRPr sz="3600" b="0">
                <a:solidFill>
                  <a:srgbClr val="F6CA15"/>
                </a:solidFill>
              </a:defRPr>
            </a:lvl1pPr>
          </a:lstStyle>
          <a:p>
            <a:r>
              <a:rPr lang="en-US"/>
              <a:t>Click to edit Master title style</a:t>
            </a:r>
          </a:p>
        </p:txBody>
      </p:sp>
      <p:sp>
        <p:nvSpPr>
          <p:cNvPr id="39" name="Subtitle 2">
            <a:extLst>
              <a:ext uri="{FF2B5EF4-FFF2-40B4-BE49-F238E27FC236}">
                <a16:creationId xmlns:a16="http://schemas.microsoft.com/office/drawing/2014/main" id="{9B30217C-2CA8-6F49-8A76-3CE9C1B07EA7}"/>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0" name="Picture 39">
            <a:extLst>
              <a:ext uri="{FF2B5EF4-FFF2-40B4-BE49-F238E27FC236}">
                <a16:creationId xmlns:a16="http://schemas.microsoft.com/office/drawing/2014/main" id="{B7B68121-D025-2F4F-9E5D-3063E13D61C4}"/>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671346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070685-B3C6-6D41-8D4F-7C08737E12A7}"/>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10" name="Title 1">
            <a:extLst>
              <a:ext uri="{FF2B5EF4-FFF2-40B4-BE49-F238E27FC236}">
                <a16:creationId xmlns:a16="http://schemas.microsoft.com/office/drawing/2014/main" id="{16F0492E-0AEB-1F49-8581-5577FB2E58B8}"/>
              </a:ext>
            </a:extLst>
          </p:cNvPr>
          <p:cNvSpPr>
            <a:spLocks noGrp="1"/>
          </p:cNvSpPr>
          <p:nvPr>
            <p:ph type="title"/>
          </p:nvPr>
        </p:nvSpPr>
        <p:spPr>
          <a:xfrm>
            <a:off x="1056068" y="427755"/>
            <a:ext cx="10104622" cy="687061"/>
          </a:xfrm>
        </p:spPr>
        <p:txBody>
          <a:bodyPr>
            <a:normAutofit/>
          </a:bodyPr>
          <a:lstStyle>
            <a:lvl1pPr algn="ctr">
              <a:defRPr sz="3600" b="0">
                <a:solidFill>
                  <a:srgbClr val="EE3353"/>
                </a:solidFill>
              </a:defRPr>
            </a:lvl1pPr>
          </a:lstStyle>
          <a:p>
            <a:r>
              <a:rPr lang="en-US"/>
              <a:t>Click to edit Master title style</a:t>
            </a:r>
          </a:p>
        </p:txBody>
      </p:sp>
      <p:sp>
        <p:nvSpPr>
          <p:cNvPr id="11" name="Subtitle 2">
            <a:extLst>
              <a:ext uri="{FF2B5EF4-FFF2-40B4-BE49-F238E27FC236}">
                <a16:creationId xmlns:a16="http://schemas.microsoft.com/office/drawing/2014/main" id="{5C371989-9EB1-644E-BFAF-ECB9A3CBDB5E}"/>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3">
            <a:extLst>
              <a:ext uri="{FF2B5EF4-FFF2-40B4-BE49-F238E27FC236}">
                <a16:creationId xmlns:a16="http://schemas.microsoft.com/office/drawing/2014/main" id="{B14B7388-CD67-DA4D-8A70-A78129D7043C}"/>
              </a:ext>
            </a:extLst>
          </p:cNvPr>
          <p:cNvSpPr>
            <a:spLocks noGrp="1"/>
          </p:cNvSpPr>
          <p:nvPr>
            <p:ph type="body" sz="quarter" idx="14" hasCustomPrompt="1"/>
          </p:nvPr>
        </p:nvSpPr>
        <p:spPr>
          <a:xfrm>
            <a:off x="3395830" y="2442998"/>
            <a:ext cx="2326543" cy="605001"/>
          </a:xfrm>
          <a:prstGeom prst="rect">
            <a:avLst/>
          </a:prstGeom>
        </p:spPr>
        <p:txBody>
          <a:bodyPr anchor="ctr">
            <a:normAutofit/>
          </a:bodyPr>
          <a:lstStyle>
            <a:lvl1pPr marL="0" indent="0" algn="l">
              <a:buNone/>
              <a:defRPr sz="2000" b="0" i="0">
                <a:solidFill>
                  <a:srgbClr val="EE3353"/>
                </a:solidFill>
                <a:latin typeface="Century Gothic" panose="020B0502020202020204" pitchFamily="34" charset="0"/>
              </a:defRPr>
            </a:lvl1pPr>
          </a:lstStyle>
          <a:p>
            <a:pPr lvl="0"/>
            <a:r>
              <a:rPr lang="en-US"/>
              <a:t>Subheader 1</a:t>
            </a:r>
          </a:p>
        </p:txBody>
      </p:sp>
      <p:sp>
        <p:nvSpPr>
          <p:cNvPr id="13" name="Text Placeholder 17">
            <a:extLst>
              <a:ext uri="{FF2B5EF4-FFF2-40B4-BE49-F238E27FC236}">
                <a16:creationId xmlns:a16="http://schemas.microsoft.com/office/drawing/2014/main" id="{12758DC7-60E5-1F41-B840-C8CA7E85F89A}"/>
              </a:ext>
            </a:extLst>
          </p:cNvPr>
          <p:cNvSpPr>
            <a:spLocks noGrp="1"/>
          </p:cNvSpPr>
          <p:nvPr>
            <p:ph type="body" sz="quarter" idx="16"/>
          </p:nvPr>
        </p:nvSpPr>
        <p:spPr>
          <a:xfrm>
            <a:off x="3395830" y="3132589"/>
            <a:ext cx="2326543" cy="1672812"/>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14" name="Straight Connector 13">
            <a:extLst>
              <a:ext uri="{FF2B5EF4-FFF2-40B4-BE49-F238E27FC236}">
                <a16:creationId xmlns:a16="http://schemas.microsoft.com/office/drawing/2014/main" id="{71F7DC36-49CF-C449-84C9-E591EDF4F736}"/>
              </a:ext>
            </a:extLst>
          </p:cNvPr>
          <p:cNvCxnSpPr>
            <a:cxnSpLocks/>
          </p:cNvCxnSpPr>
          <p:nvPr userDrawn="1"/>
        </p:nvCxnSpPr>
        <p:spPr>
          <a:xfrm flipV="1">
            <a:off x="6121857" y="2442998"/>
            <a:ext cx="0" cy="2090057"/>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15" name="Text Placeholder 13">
            <a:extLst>
              <a:ext uri="{FF2B5EF4-FFF2-40B4-BE49-F238E27FC236}">
                <a16:creationId xmlns:a16="http://schemas.microsoft.com/office/drawing/2014/main" id="{E9094626-0553-2240-A0A0-F85839FAFE9C}"/>
              </a:ext>
            </a:extLst>
          </p:cNvPr>
          <p:cNvSpPr>
            <a:spLocks noGrp="1"/>
          </p:cNvSpPr>
          <p:nvPr>
            <p:ph type="body" sz="quarter" idx="17" hasCustomPrompt="1"/>
          </p:nvPr>
        </p:nvSpPr>
        <p:spPr>
          <a:xfrm>
            <a:off x="6526890" y="2442998"/>
            <a:ext cx="2326543" cy="605001"/>
          </a:xfrm>
          <a:prstGeom prst="rect">
            <a:avLst/>
          </a:prstGeom>
        </p:spPr>
        <p:txBody>
          <a:bodyPr anchor="ctr">
            <a:normAutofit/>
          </a:bodyPr>
          <a:lstStyle>
            <a:lvl1pPr marL="0" indent="0" algn="l">
              <a:buNone/>
              <a:defRPr sz="2000" b="0" i="0">
                <a:solidFill>
                  <a:srgbClr val="EE3353"/>
                </a:solidFill>
                <a:latin typeface="Century Gothic" panose="020B0502020202020204" pitchFamily="34" charset="0"/>
              </a:defRPr>
            </a:lvl1pPr>
          </a:lstStyle>
          <a:p>
            <a:pPr lvl="0"/>
            <a:r>
              <a:rPr lang="en-US"/>
              <a:t>Subheader 2</a:t>
            </a:r>
          </a:p>
        </p:txBody>
      </p:sp>
      <p:sp>
        <p:nvSpPr>
          <p:cNvPr id="16" name="Text Placeholder 17">
            <a:extLst>
              <a:ext uri="{FF2B5EF4-FFF2-40B4-BE49-F238E27FC236}">
                <a16:creationId xmlns:a16="http://schemas.microsoft.com/office/drawing/2014/main" id="{E5153C15-6694-0141-A17A-513D394D7AD7}"/>
              </a:ext>
            </a:extLst>
          </p:cNvPr>
          <p:cNvSpPr>
            <a:spLocks noGrp="1"/>
          </p:cNvSpPr>
          <p:nvPr>
            <p:ph type="body" sz="quarter" idx="18"/>
          </p:nvPr>
        </p:nvSpPr>
        <p:spPr>
          <a:xfrm>
            <a:off x="6526890" y="3132589"/>
            <a:ext cx="2326543" cy="1672812"/>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8" name="Picture Placeholder 17">
            <a:extLst>
              <a:ext uri="{FF2B5EF4-FFF2-40B4-BE49-F238E27FC236}">
                <a16:creationId xmlns:a16="http://schemas.microsoft.com/office/drawing/2014/main" id="{77822129-B0C8-3B4F-BE42-F84733C232E9}"/>
              </a:ext>
            </a:extLst>
          </p:cNvPr>
          <p:cNvSpPr>
            <a:spLocks noGrp="1"/>
          </p:cNvSpPr>
          <p:nvPr>
            <p:ph type="pic" sz="quarter" idx="19"/>
          </p:nvPr>
        </p:nvSpPr>
        <p:spPr>
          <a:xfrm>
            <a:off x="696686" y="2275114"/>
            <a:ext cx="2503488" cy="2552474"/>
          </a:xfrm>
          <a:prstGeom prst="ellipse">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9" name="Picture Placeholder 17">
            <a:extLst>
              <a:ext uri="{FF2B5EF4-FFF2-40B4-BE49-F238E27FC236}">
                <a16:creationId xmlns:a16="http://schemas.microsoft.com/office/drawing/2014/main" id="{A4B0BB6C-C54E-FC4E-A10E-CC712F1B6E5C}"/>
              </a:ext>
            </a:extLst>
          </p:cNvPr>
          <p:cNvSpPr>
            <a:spLocks noGrp="1"/>
          </p:cNvSpPr>
          <p:nvPr>
            <p:ph type="pic" sz="quarter" idx="20"/>
          </p:nvPr>
        </p:nvSpPr>
        <p:spPr>
          <a:xfrm>
            <a:off x="8997013" y="2274699"/>
            <a:ext cx="2503488" cy="2552474"/>
          </a:xfrm>
          <a:prstGeom prst="ellipse">
            <a:avLst/>
          </a:prstGeom>
          <a:solidFill>
            <a:schemeClr val="bg1">
              <a:lumMod val="85000"/>
            </a:schemeClr>
          </a:solidFill>
        </p:spPr>
        <p:txBody>
          <a:bodyPr anchor="ctr"/>
          <a:lstStyle>
            <a:lvl1pPr marL="0" indent="0" algn="ctr">
              <a:buNone/>
              <a:defRPr/>
            </a:lvl1pPr>
          </a:lstStyle>
          <a:p>
            <a:r>
              <a:rPr lang="en-US"/>
              <a:t>Click icon to add picture</a:t>
            </a:r>
          </a:p>
        </p:txBody>
      </p:sp>
      <p:pic>
        <p:nvPicPr>
          <p:cNvPr id="20" name="Graphic 19">
            <a:extLst>
              <a:ext uri="{FF2B5EF4-FFF2-40B4-BE49-F238E27FC236}">
                <a16:creationId xmlns:a16="http://schemas.microsoft.com/office/drawing/2014/main" id="{38028968-4E6F-0548-9EFE-817E9EAB88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62469" y="5127409"/>
            <a:ext cx="255384" cy="255384"/>
          </a:xfrm>
          <a:prstGeom prst="rect">
            <a:avLst/>
          </a:prstGeom>
        </p:spPr>
      </p:pic>
      <p:pic>
        <p:nvPicPr>
          <p:cNvPr id="21" name="Graphic 20">
            <a:extLst>
              <a:ext uri="{FF2B5EF4-FFF2-40B4-BE49-F238E27FC236}">
                <a16:creationId xmlns:a16="http://schemas.microsoft.com/office/drawing/2014/main" id="{77018B8B-716D-E845-99DF-145B9F31A5E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4409637" y="5132521"/>
            <a:ext cx="255384" cy="255384"/>
          </a:xfrm>
          <a:prstGeom prst="rect">
            <a:avLst/>
          </a:prstGeom>
        </p:spPr>
      </p:pic>
      <p:pic>
        <p:nvPicPr>
          <p:cNvPr id="22" name="Picture 21">
            <a:extLst>
              <a:ext uri="{FF2B5EF4-FFF2-40B4-BE49-F238E27FC236}">
                <a16:creationId xmlns:a16="http://schemas.microsoft.com/office/drawing/2014/main" id="{1342176F-3007-5A48-8D34-C27B364D41E9}"/>
              </a:ext>
            </a:extLst>
          </p:cNvPr>
          <p:cNvPicPr>
            <a:picLocks noChangeAspect="1"/>
          </p:cNvPicPr>
          <p:nvPr userDrawn="1"/>
        </p:nvPicPr>
        <p:blipFill>
          <a:blip r:embed="rId5"/>
          <a:stretch>
            <a:fillRect/>
          </a:stretch>
        </p:blipFill>
        <p:spPr>
          <a:xfrm>
            <a:off x="100859" y="6286417"/>
            <a:ext cx="615548" cy="496409"/>
          </a:xfrm>
          <a:prstGeom prst="rect">
            <a:avLst/>
          </a:prstGeom>
        </p:spPr>
      </p:pic>
    </p:spTree>
    <p:extLst>
      <p:ext uri="{BB962C8B-B14F-4D97-AF65-F5344CB8AC3E}">
        <p14:creationId xmlns:p14="http://schemas.microsoft.com/office/powerpoint/2010/main" val="3169033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B0264DF9-FD29-2249-8C01-ACC3DC8525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0728" y="4194226"/>
            <a:ext cx="4475400" cy="1889901"/>
          </a:xfrm>
          <a:prstGeom prst="rect">
            <a:avLst/>
          </a:prstGeom>
        </p:spPr>
      </p:pic>
      <p:pic>
        <p:nvPicPr>
          <p:cNvPr id="44" name="Graphic 43">
            <a:extLst>
              <a:ext uri="{FF2B5EF4-FFF2-40B4-BE49-F238E27FC236}">
                <a16:creationId xmlns:a16="http://schemas.microsoft.com/office/drawing/2014/main" id="{3DCBC274-B9CC-D542-B62C-E9CB822BE8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86331" y="4193587"/>
            <a:ext cx="4475400" cy="1889901"/>
          </a:xfrm>
          <a:prstGeom prst="rect">
            <a:avLst/>
          </a:prstGeom>
        </p:spPr>
      </p:pic>
      <p:pic>
        <p:nvPicPr>
          <p:cNvPr id="45" name="Graphic 44">
            <a:extLst>
              <a:ext uri="{FF2B5EF4-FFF2-40B4-BE49-F238E27FC236}">
                <a16:creationId xmlns:a16="http://schemas.microsoft.com/office/drawing/2014/main" id="{32C2E895-EACE-A44F-A802-170F6A6467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21934" y="4193586"/>
            <a:ext cx="4475400" cy="1889901"/>
          </a:xfrm>
          <a:prstGeom prst="rect">
            <a:avLst/>
          </a:prstGeom>
        </p:spPr>
      </p:pic>
      <p:pic>
        <p:nvPicPr>
          <p:cNvPr id="10" name="Graphic 9">
            <a:extLst>
              <a:ext uri="{FF2B5EF4-FFF2-40B4-BE49-F238E27FC236}">
                <a16:creationId xmlns:a16="http://schemas.microsoft.com/office/drawing/2014/main" id="{3D122D6C-E56E-4F46-8684-3147270D343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0920" y="2336211"/>
            <a:ext cx="4475400" cy="1889901"/>
          </a:xfrm>
          <a:prstGeom prst="rect">
            <a:avLst/>
          </a:prstGeom>
        </p:spPr>
      </p:pic>
      <p:pic>
        <p:nvPicPr>
          <p:cNvPr id="41" name="Graphic 40">
            <a:extLst>
              <a:ext uri="{FF2B5EF4-FFF2-40B4-BE49-F238E27FC236}">
                <a16:creationId xmlns:a16="http://schemas.microsoft.com/office/drawing/2014/main" id="{85CA33D8-C0D5-7E4A-BDDE-8B1B6F5F62F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26523" y="2335572"/>
            <a:ext cx="4475400" cy="1889901"/>
          </a:xfrm>
          <a:prstGeom prst="rect">
            <a:avLst/>
          </a:prstGeom>
        </p:spPr>
      </p:pic>
      <p:pic>
        <p:nvPicPr>
          <p:cNvPr id="42" name="Graphic 41">
            <a:extLst>
              <a:ext uri="{FF2B5EF4-FFF2-40B4-BE49-F238E27FC236}">
                <a16:creationId xmlns:a16="http://schemas.microsoft.com/office/drawing/2014/main" id="{852E677A-51B7-8F41-B8AD-6C5BBA5653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2126" y="2335571"/>
            <a:ext cx="4475400" cy="1889901"/>
          </a:xfrm>
          <a:prstGeom prst="rect">
            <a:avLst/>
          </a:prstGeom>
        </p:spPr>
      </p:pic>
      <p:sp>
        <p:nvSpPr>
          <p:cNvPr id="5" name="Slide Number Placeholder 4">
            <a:extLst>
              <a:ext uri="{FF2B5EF4-FFF2-40B4-BE49-F238E27FC236}">
                <a16:creationId xmlns:a16="http://schemas.microsoft.com/office/drawing/2014/main" id="{9063A2DE-2DEB-E847-AC4E-E9768297247D}"/>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BA7E24C-70B6-AD44-8D91-1FB880E234EF}"/>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078A372D-A580-2C43-B74F-CE791EC1936D}"/>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13">
            <a:extLst>
              <a:ext uri="{FF2B5EF4-FFF2-40B4-BE49-F238E27FC236}">
                <a16:creationId xmlns:a16="http://schemas.microsoft.com/office/drawing/2014/main" id="{03BD7650-55ED-944F-BB24-7CD618475EE7}"/>
              </a:ext>
            </a:extLst>
          </p:cNvPr>
          <p:cNvSpPr>
            <a:spLocks noGrp="1"/>
          </p:cNvSpPr>
          <p:nvPr>
            <p:ph type="body" sz="quarter" idx="22" hasCustomPrompt="1"/>
          </p:nvPr>
        </p:nvSpPr>
        <p:spPr>
          <a:xfrm>
            <a:off x="952039" y="4703908"/>
            <a:ext cx="3076687" cy="266536"/>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4</a:t>
            </a:r>
          </a:p>
        </p:txBody>
      </p:sp>
      <p:sp>
        <p:nvSpPr>
          <p:cNvPr id="23" name="Text Placeholder 17">
            <a:extLst>
              <a:ext uri="{FF2B5EF4-FFF2-40B4-BE49-F238E27FC236}">
                <a16:creationId xmlns:a16="http://schemas.microsoft.com/office/drawing/2014/main" id="{A8D1E064-B5ED-A945-9A18-B8E628F2F1EF}"/>
              </a:ext>
            </a:extLst>
          </p:cNvPr>
          <p:cNvSpPr>
            <a:spLocks noGrp="1"/>
          </p:cNvSpPr>
          <p:nvPr>
            <p:ph type="body" sz="quarter" idx="23"/>
          </p:nvPr>
        </p:nvSpPr>
        <p:spPr>
          <a:xfrm>
            <a:off x="952038" y="4970444"/>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4" name="Text Placeholder 13">
            <a:extLst>
              <a:ext uri="{FF2B5EF4-FFF2-40B4-BE49-F238E27FC236}">
                <a16:creationId xmlns:a16="http://schemas.microsoft.com/office/drawing/2014/main" id="{D0B1E26A-4282-E743-93B5-4C4E6578310F}"/>
              </a:ext>
            </a:extLst>
          </p:cNvPr>
          <p:cNvSpPr>
            <a:spLocks noGrp="1"/>
          </p:cNvSpPr>
          <p:nvPr>
            <p:ph type="body" sz="quarter" idx="24" hasCustomPrompt="1"/>
          </p:nvPr>
        </p:nvSpPr>
        <p:spPr>
          <a:xfrm>
            <a:off x="4576982" y="4703908"/>
            <a:ext cx="3076687" cy="266536"/>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5</a:t>
            </a:r>
          </a:p>
        </p:txBody>
      </p:sp>
      <p:sp>
        <p:nvSpPr>
          <p:cNvPr id="25" name="Text Placeholder 17">
            <a:extLst>
              <a:ext uri="{FF2B5EF4-FFF2-40B4-BE49-F238E27FC236}">
                <a16:creationId xmlns:a16="http://schemas.microsoft.com/office/drawing/2014/main" id="{F7EF7976-5412-534D-969F-6E76424D5352}"/>
              </a:ext>
            </a:extLst>
          </p:cNvPr>
          <p:cNvSpPr>
            <a:spLocks noGrp="1"/>
          </p:cNvSpPr>
          <p:nvPr>
            <p:ph type="body" sz="quarter" idx="25"/>
          </p:nvPr>
        </p:nvSpPr>
        <p:spPr>
          <a:xfrm>
            <a:off x="4576981" y="4970444"/>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6" name="Text Placeholder 13">
            <a:extLst>
              <a:ext uri="{FF2B5EF4-FFF2-40B4-BE49-F238E27FC236}">
                <a16:creationId xmlns:a16="http://schemas.microsoft.com/office/drawing/2014/main" id="{C59E1E75-EA71-B045-9CBB-7B9C19DA117C}"/>
              </a:ext>
            </a:extLst>
          </p:cNvPr>
          <p:cNvSpPr>
            <a:spLocks noGrp="1"/>
          </p:cNvSpPr>
          <p:nvPr>
            <p:ph type="body" sz="quarter" idx="26" hasCustomPrompt="1"/>
          </p:nvPr>
        </p:nvSpPr>
        <p:spPr>
          <a:xfrm>
            <a:off x="8201925" y="4703908"/>
            <a:ext cx="3076687" cy="266536"/>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6</a:t>
            </a:r>
          </a:p>
        </p:txBody>
      </p:sp>
      <p:sp>
        <p:nvSpPr>
          <p:cNvPr id="27" name="Text Placeholder 17">
            <a:extLst>
              <a:ext uri="{FF2B5EF4-FFF2-40B4-BE49-F238E27FC236}">
                <a16:creationId xmlns:a16="http://schemas.microsoft.com/office/drawing/2014/main" id="{547DD4C4-8021-E84E-898B-6394F54D3CA3}"/>
              </a:ext>
            </a:extLst>
          </p:cNvPr>
          <p:cNvSpPr>
            <a:spLocks noGrp="1"/>
          </p:cNvSpPr>
          <p:nvPr>
            <p:ph type="body" sz="quarter" idx="27"/>
          </p:nvPr>
        </p:nvSpPr>
        <p:spPr>
          <a:xfrm>
            <a:off x="8201924" y="4970444"/>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1" name="Text Placeholder 13">
            <a:extLst>
              <a:ext uri="{FF2B5EF4-FFF2-40B4-BE49-F238E27FC236}">
                <a16:creationId xmlns:a16="http://schemas.microsoft.com/office/drawing/2014/main" id="{848CDAA9-84A7-674B-A7DE-E06F22393ECF}"/>
              </a:ext>
            </a:extLst>
          </p:cNvPr>
          <p:cNvSpPr>
            <a:spLocks noGrp="1"/>
          </p:cNvSpPr>
          <p:nvPr>
            <p:ph type="body" sz="quarter" idx="28" hasCustomPrompt="1"/>
          </p:nvPr>
        </p:nvSpPr>
        <p:spPr>
          <a:xfrm>
            <a:off x="952039" y="2801126"/>
            <a:ext cx="3076687" cy="266536"/>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1</a:t>
            </a:r>
          </a:p>
        </p:txBody>
      </p:sp>
      <p:sp>
        <p:nvSpPr>
          <p:cNvPr id="32" name="Text Placeholder 17">
            <a:extLst>
              <a:ext uri="{FF2B5EF4-FFF2-40B4-BE49-F238E27FC236}">
                <a16:creationId xmlns:a16="http://schemas.microsoft.com/office/drawing/2014/main" id="{E00AB756-73DB-F14E-84B7-BFC21858F752}"/>
              </a:ext>
            </a:extLst>
          </p:cNvPr>
          <p:cNvSpPr>
            <a:spLocks noGrp="1"/>
          </p:cNvSpPr>
          <p:nvPr>
            <p:ph type="body" sz="quarter" idx="29"/>
          </p:nvPr>
        </p:nvSpPr>
        <p:spPr>
          <a:xfrm>
            <a:off x="952038" y="3067662"/>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3" name="Text Placeholder 13">
            <a:extLst>
              <a:ext uri="{FF2B5EF4-FFF2-40B4-BE49-F238E27FC236}">
                <a16:creationId xmlns:a16="http://schemas.microsoft.com/office/drawing/2014/main" id="{973F7529-DD7C-E044-954B-170BE0410A71}"/>
              </a:ext>
            </a:extLst>
          </p:cNvPr>
          <p:cNvSpPr>
            <a:spLocks noGrp="1"/>
          </p:cNvSpPr>
          <p:nvPr>
            <p:ph type="body" sz="quarter" idx="30" hasCustomPrompt="1"/>
          </p:nvPr>
        </p:nvSpPr>
        <p:spPr>
          <a:xfrm>
            <a:off x="4576982" y="2801126"/>
            <a:ext cx="3076687" cy="266536"/>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2</a:t>
            </a:r>
          </a:p>
        </p:txBody>
      </p:sp>
      <p:sp>
        <p:nvSpPr>
          <p:cNvPr id="34" name="Text Placeholder 17">
            <a:extLst>
              <a:ext uri="{FF2B5EF4-FFF2-40B4-BE49-F238E27FC236}">
                <a16:creationId xmlns:a16="http://schemas.microsoft.com/office/drawing/2014/main" id="{99B4E152-A645-114F-82CC-57584180703A}"/>
              </a:ext>
            </a:extLst>
          </p:cNvPr>
          <p:cNvSpPr>
            <a:spLocks noGrp="1"/>
          </p:cNvSpPr>
          <p:nvPr>
            <p:ph type="body" sz="quarter" idx="31"/>
          </p:nvPr>
        </p:nvSpPr>
        <p:spPr>
          <a:xfrm>
            <a:off x="4576981" y="3067662"/>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5" name="Text Placeholder 13">
            <a:extLst>
              <a:ext uri="{FF2B5EF4-FFF2-40B4-BE49-F238E27FC236}">
                <a16:creationId xmlns:a16="http://schemas.microsoft.com/office/drawing/2014/main" id="{F40FB1C1-E917-8949-BDB3-AEB9D4621149}"/>
              </a:ext>
            </a:extLst>
          </p:cNvPr>
          <p:cNvSpPr>
            <a:spLocks noGrp="1"/>
          </p:cNvSpPr>
          <p:nvPr>
            <p:ph type="body" sz="quarter" idx="32" hasCustomPrompt="1"/>
          </p:nvPr>
        </p:nvSpPr>
        <p:spPr>
          <a:xfrm>
            <a:off x="8201925" y="2801126"/>
            <a:ext cx="3076687" cy="266536"/>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3</a:t>
            </a:r>
          </a:p>
        </p:txBody>
      </p:sp>
      <p:sp>
        <p:nvSpPr>
          <p:cNvPr id="36" name="Text Placeholder 17">
            <a:extLst>
              <a:ext uri="{FF2B5EF4-FFF2-40B4-BE49-F238E27FC236}">
                <a16:creationId xmlns:a16="http://schemas.microsoft.com/office/drawing/2014/main" id="{BAC57D6C-6B0B-3E4B-810F-E5E0F336E398}"/>
              </a:ext>
            </a:extLst>
          </p:cNvPr>
          <p:cNvSpPr>
            <a:spLocks noGrp="1"/>
          </p:cNvSpPr>
          <p:nvPr>
            <p:ph type="body" sz="quarter" idx="33"/>
          </p:nvPr>
        </p:nvSpPr>
        <p:spPr>
          <a:xfrm>
            <a:off x="8201924" y="3067662"/>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37" name="Picture 36">
            <a:extLst>
              <a:ext uri="{FF2B5EF4-FFF2-40B4-BE49-F238E27FC236}">
                <a16:creationId xmlns:a16="http://schemas.microsoft.com/office/drawing/2014/main" id="{3336241C-FC3D-1240-AD1C-4DDEFC9C0E0A}"/>
              </a:ext>
            </a:extLst>
          </p:cNvPr>
          <p:cNvPicPr>
            <a:picLocks noChangeAspect="1"/>
          </p:cNvPicPr>
          <p:nvPr userDrawn="1"/>
        </p:nvPicPr>
        <p:blipFill>
          <a:blip r:embed="rId5"/>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34149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2B0C-F67A-2A4B-A765-2039CD0D6E0C}"/>
              </a:ext>
            </a:extLst>
          </p:cNvPr>
          <p:cNvSpPr>
            <a:spLocks noGrp="1"/>
          </p:cNvSpPr>
          <p:nvPr>
            <p:ph type="title"/>
          </p:nvPr>
        </p:nvSpPr>
        <p:spPr>
          <a:xfrm>
            <a:off x="4109545" y="1141874"/>
            <a:ext cx="7244255" cy="1325563"/>
          </a:xfrm>
        </p:spPr>
        <p:txBody>
          <a:bodyPr>
            <a:normAutofit/>
          </a:bodyPr>
          <a:lstStyle>
            <a:lvl1pPr>
              <a:defRPr sz="4400" b="0">
                <a:solidFill>
                  <a:srgbClr val="EE3353"/>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8FAC27E4-D9E2-7C4C-BF75-7B5A1B85A8B4}"/>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10" name="Text Placeholder 16">
            <a:extLst>
              <a:ext uri="{FF2B5EF4-FFF2-40B4-BE49-F238E27FC236}">
                <a16:creationId xmlns:a16="http://schemas.microsoft.com/office/drawing/2014/main" id="{E7E2D816-AE36-2A49-BECD-DB0A60EE336B}"/>
              </a:ext>
            </a:extLst>
          </p:cNvPr>
          <p:cNvSpPr>
            <a:spLocks noGrp="1"/>
          </p:cNvSpPr>
          <p:nvPr>
            <p:ph type="body" sz="quarter" idx="15"/>
          </p:nvPr>
        </p:nvSpPr>
        <p:spPr>
          <a:xfrm>
            <a:off x="4109545" y="2721656"/>
            <a:ext cx="7244255" cy="2678112"/>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1" name="Picture 10">
            <a:extLst>
              <a:ext uri="{FF2B5EF4-FFF2-40B4-BE49-F238E27FC236}">
                <a16:creationId xmlns:a16="http://schemas.microsoft.com/office/drawing/2014/main" id="{E0300275-6C98-4148-A5AC-90748AD3433B}"/>
              </a:ext>
            </a:extLst>
          </p:cNvPr>
          <p:cNvPicPr>
            <a:picLocks noChangeAspect="1"/>
          </p:cNvPicPr>
          <p:nvPr userDrawn="1"/>
        </p:nvPicPr>
        <p:blipFill>
          <a:blip r:embed="rId3"/>
          <a:stretch>
            <a:fillRect/>
          </a:stretch>
        </p:blipFill>
        <p:spPr>
          <a:xfrm>
            <a:off x="100859" y="6286417"/>
            <a:ext cx="615548" cy="496409"/>
          </a:xfrm>
          <a:prstGeom prst="rect">
            <a:avLst/>
          </a:prstGeom>
        </p:spPr>
      </p:pic>
    </p:spTree>
    <p:extLst>
      <p:ext uri="{BB962C8B-B14F-4D97-AF65-F5344CB8AC3E}">
        <p14:creationId xmlns:p14="http://schemas.microsoft.com/office/powerpoint/2010/main" val="3212788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E68AE9-5A6D-5F4C-A287-63934D5F0AE0}"/>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B1AE614F-B5C4-E549-934B-ECFA1F795891}"/>
              </a:ext>
            </a:extLst>
          </p:cNvPr>
          <p:cNvSpPr>
            <a:spLocks noGrp="1"/>
          </p:cNvSpPr>
          <p:nvPr>
            <p:ph type="title"/>
          </p:nvPr>
        </p:nvSpPr>
        <p:spPr>
          <a:xfrm>
            <a:off x="2220686" y="3018555"/>
            <a:ext cx="7794172" cy="687061"/>
          </a:xfrm>
        </p:spPr>
        <p:txBody>
          <a:bodyPr>
            <a:normAutofit/>
          </a:bodyPr>
          <a:lstStyle>
            <a:lvl1pPr algn="ctr">
              <a:defRPr sz="3600" b="0">
                <a:solidFill>
                  <a:srgbClr val="F6CA15"/>
                </a:solidFill>
              </a:defRPr>
            </a:lvl1pPr>
          </a:lstStyle>
          <a:p>
            <a:r>
              <a:rPr lang="en-US"/>
              <a:t>Click to edit Master title style</a:t>
            </a:r>
          </a:p>
        </p:txBody>
      </p:sp>
      <p:sp>
        <p:nvSpPr>
          <p:cNvPr id="9" name="Subtitle 2">
            <a:extLst>
              <a:ext uri="{FF2B5EF4-FFF2-40B4-BE49-F238E27FC236}">
                <a16:creationId xmlns:a16="http://schemas.microsoft.com/office/drawing/2014/main" id="{4A4652C3-79C6-8847-980F-9638AC7FB646}"/>
              </a:ext>
            </a:extLst>
          </p:cNvPr>
          <p:cNvSpPr>
            <a:spLocks noGrp="1"/>
          </p:cNvSpPr>
          <p:nvPr>
            <p:ph type="subTitle" idx="1"/>
          </p:nvPr>
        </p:nvSpPr>
        <p:spPr>
          <a:xfrm>
            <a:off x="2220686" y="3728160"/>
            <a:ext cx="7794172" cy="326297"/>
          </a:xfrm>
          <a:prstGeom prst="rect">
            <a:avLst/>
          </a:prstGeo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2983DD8-664A-B54A-B916-8C0F4C2671FA}"/>
              </a:ext>
            </a:extLst>
          </p:cNvPr>
          <p:cNvPicPr>
            <a:picLocks noChangeAspect="1"/>
          </p:cNvPicPr>
          <p:nvPr userDrawn="1"/>
        </p:nvPicPr>
        <p:blipFill>
          <a:blip r:embed="rId3"/>
          <a:stretch>
            <a:fillRect/>
          </a:stretch>
        </p:blipFill>
        <p:spPr>
          <a:xfrm>
            <a:off x="5518008" y="824603"/>
            <a:ext cx="1199528" cy="967361"/>
          </a:xfrm>
          <a:prstGeom prst="rect">
            <a:avLst/>
          </a:prstGeom>
        </p:spPr>
      </p:pic>
    </p:spTree>
    <p:extLst>
      <p:ext uri="{BB962C8B-B14F-4D97-AF65-F5344CB8AC3E}">
        <p14:creationId xmlns:p14="http://schemas.microsoft.com/office/powerpoint/2010/main" val="2057428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2D55B-453B-274B-9FDA-E36BBA886D97}"/>
              </a:ext>
            </a:extLst>
          </p:cNvPr>
          <p:cNvSpPr>
            <a:spLocks noGrp="1"/>
          </p:cNvSpPr>
          <p:nvPr>
            <p:ph type="ctrTitle"/>
          </p:nvPr>
        </p:nvSpPr>
        <p:spPr>
          <a:xfrm>
            <a:off x="2084434" y="1427163"/>
            <a:ext cx="8003459" cy="2387600"/>
          </a:xfrm>
        </p:spPr>
        <p:txBody>
          <a:bodyPr anchor="b">
            <a:normAutofit/>
          </a:bodyPr>
          <a:lstStyle>
            <a:lvl1pPr algn="ctr">
              <a:defRPr sz="4400">
                <a:solidFill>
                  <a:srgbClr val="EE3353"/>
                </a:solidFill>
              </a:defRPr>
            </a:lvl1pPr>
          </a:lstStyle>
          <a:p>
            <a:r>
              <a:rPr lang="en-US"/>
              <a:t>Click to edit Master title style</a:t>
            </a:r>
          </a:p>
        </p:txBody>
      </p:sp>
      <p:sp>
        <p:nvSpPr>
          <p:cNvPr id="3" name="Subtitle 2">
            <a:extLst>
              <a:ext uri="{FF2B5EF4-FFF2-40B4-BE49-F238E27FC236}">
                <a16:creationId xmlns:a16="http://schemas.microsoft.com/office/drawing/2014/main" id="{F63DCB36-5E0C-5541-8420-8FB77A369720}"/>
              </a:ext>
            </a:extLst>
          </p:cNvPr>
          <p:cNvSpPr>
            <a:spLocks noGrp="1"/>
          </p:cNvSpPr>
          <p:nvPr>
            <p:ph type="subTitle" idx="1"/>
          </p:nvPr>
        </p:nvSpPr>
        <p:spPr>
          <a:xfrm>
            <a:off x="1956618" y="3838006"/>
            <a:ext cx="8003459" cy="1655762"/>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67E175F8-4326-F145-ADE1-14943C6811C9}"/>
              </a:ext>
            </a:extLst>
          </p:cNvPr>
          <p:cNvSpPr>
            <a:spLocks noGrp="1"/>
          </p:cNvSpPr>
          <p:nvPr>
            <p:ph type="sldNum" sz="quarter" idx="12"/>
          </p:nvPr>
        </p:nvSpPr>
        <p:spPr/>
        <p:txBody>
          <a:bodyPr/>
          <a:lstStyle/>
          <a:p>
            <a:fld id="{0A7ED016-38C9-284D-A280-B4B6BC3963EC}" type="slidenum">
              <a:rPr lang="en-US" smtClean="0"/>
              <a:t>‹#›</a:t>
            </a:fld>
            <a:endParaRPr lang="en-US"/>
          </a:p>
        </p:txBody>
      </p:sp>
      <p:pic>
        <p:nvPicPr>
          <p:cNvPr id="10" name="Picture 9">
            <a:extLst>
              <a:ext uri="{FF2B5EF4-FFF2-40B4-BE49-F238E27FC236}">
                <a16:creationId xmlns:a16="http://schemas.microsoft.com/office/drawing/2014/main" id="{8724FA5E-4A3A-354F-90B4-D6BDBD570BF3}"/>
              </a:ext>
            </a:extLst>
          </p:cNvPr>
          <p:cNvPicPr>
            <a:picLocks noChangeAspect="1"/>
          </p:cNvPicPr>
          <p:nvPr userDrawn="1"/>
        </p:nvPicPr>
        <p:blipFill>
          <a:blip r:embed="rId3"/>
          <a:stretch>
            <a:fillRect/>
          </a:stretch>
        </p:blipFill>
        <p:spPr>
          <a:xfrm>
            <a:off x="5600328" y="5733445"/>
            <a:ext cx="991345" cy="799472"/>
          </a:xfrm>
          <a:prstGeom prst="rect">
            <a:avLst/>
          </a:prstGeom>
        </p:spPr>
      </p:pic>
    </p:spTree>
    <p:extLst>
      <p:ext uri="{BB962C8B-B14F-4D97-AF65-F5344CB8AC3E}">
        <p14:creationId xmlns:p14="http://schemas.microsoft.com/office/powerpoint/2010/main" val="1434093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74C87D7C-A2E1-BE41-8950-E31DBB637911}"/>
              </a:ext>
            </a:extLst>
          </p:cNvPr>
          <p:cNvSpPr/>
          <p:nvPr userDrawn="1"/>
        </p:nvSpPr>
        <p:spPr>
          <a:xfrm>
            <a:off x="2802196" y="2787444"/>
            <a:ext cx="1347019" cy="1347019"/>
          </a:xfrm>
          <a:prstGeom prst="ellipse">
            <a:avLst/>
          </a:prstGeom>
          <a:solidFill>
            <a:srgbClr val="F6C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4B844D2-0AE2-7748-9446-0352D1213BC3}"/>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2C8FF760-4A0A-1646-B09E-A80A09851EF0}"/>
              </a:ext>
            </a:extLst>
          </p:cNvPr>
          <p:cNvSpPr>
            <a:spLocks noGrp="1"/>
          </p:cNvSpPr>
          <p:nvPr>
            <p:ph type="ctrTitle"/>
          </p:nvPr>
        </p:nvSpPr>
        <p:spPr>
          <a:xfrm>
            <a:off x="5034119" y="1476832"/>
            <a:ext cx="4925958" cy="2387600"/>
          </a:xfrm>
        </p:spPr>
        <p:txBody>
          <a:bodyPr anchor="b">
            <a:normAutofit/>
          </a:bodyPr>
          <a:lstStyle>
            <a:lvl1pPr algn="l">
              <a:defRPr sz="44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44E9A2BF-BC9A-FC4E-94C0-F0856B3B81DB}"/>
              </a:ext>
            </a:extLst>
          </p:cNvPr>
          <p:cNvSpPr>
            <a:spLocks noGrp="1"/>
          </p:cNvSpPr>
          <p:nvPr>
            <p:ph type="subTitle" idx="1"/>
          </p:nvPr>
        </p:nvSpPr>
        <p:spPr>
          <a:xfrm>
            <a:off x="5034119" y="3896998"/>
            <a:ext cx="4925958" cy="1655762"/>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DA53D15B-913E-8440-9F5B-8997CC076180}"/>
              </a:ext>
            </a:extLst>
          </p:cNvPr>
          <p:cNvPicPr>
            <a:picLocks noChangeAspect="1"/>
          </p:cNvPicPr>
          <p:nvPr userDrawn="1"/>
        </p:nvPicPr>
        <p:blipFill>
          <a:blip r:embed="rId3"/>
          <a:stretch>
            <a:fillRect/>
          </a:stretch>
        </p:blipFill>
        <p:spPr>
          <a:xfrm>
            <a:off x="2930465" y="3024341"/>
            <a:ext cx="1090480" cy="879419"/>
          </a:xfrm>
          <a:prstGeom prst="rect">
            <a:avLst/>
          </a:prstGeom>
        </p:spPr>
      </p:pic>
    </p:spTree>
    <p:extLst>
      <p:ext uri="{BB962C8B-B14F-4D97-AF65-F5344CB8AC3E}">
        <p14:creationId xmlns:p14="http://schemas.microsoft.com/office/powerpoint/2010/main" val="2631340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2B0C-F67A-2A4B-A765-2039CD0D6E0C}"/>
              </a:ext>
            </a:extLst>
          </p:cNvPr>
          <p:cNvSpPr>
            <a:spLocks noGrp="1"/>
          </p:cNvSpPr>
          <p:nvPr>
            <p:ph type="title"/>
          </p:nvPr>
        </p:nvSpPr>
        <p:spPr>
          <a:xfrm>
            <a:off x="4109545" y="1141874"/>
            <a:ext cx="7244255" cy="1325563"/>
          </a:xfrm>
        </p:spPr>
        <p:txBody>
          <a:bodyPr>
            <a:normAutofit/>
          </a:bodyPr>
          <a:lstStyle>
            <a:lvl1pPr>
              <a:defRPr sz="4400" b="0">
                <a:solidFill>
                  <a:srgbClr val="EE3353"/>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8FAC27E4-D9E2-7C4C-BF75-7B5A1B85A8B4}"/>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10" name="Text Placeholder 16">
            <a:extLst>
              <a:ext uri="{FF2B5EF4-FFF2-40B4-BE49-F238E27FC236}">
                <a16:creationId xmlns:a16="http://schemas.microsoft.com/office/drawing/2014/main" id="{E7E2D816-AE36-2A49-BECD-DB0A60EE336B}"/>
              </a:ext>
            </a:extLst>
          </p:cNvPr>
          <p:cNvSpPr>
            <a:spLocks noGrp="1"/>
          </p:cNvSpPr>
          <p:nvPr>
            <p:ph type="body" sz="quarter" idx="15"/>
          </p:nvPr>
        </p:nvSpPr>
        <p:spPr>
          <a:xfrm>
            <a:off x="4109545" y="2721656"/>
            <a:ext cx="7244255" cy="2678112"/>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1" name="Picture 10">
            <a:extLst>
              <a:ext uri="{FF2B5EF4-FFF2-40B4-BE49-F238E27FC236}">
                <a16:creationId xmlns:a16="http://schemas.microsoft.com/office/drawing/2014/main" id="{E0300275-6C98-4148-A5AC-90748AD3433B}"/>
              </a:ext>
            </a:extLst>
          </p:cNvPr>
          <p:cNvPicPr>
            <a:picLocks noChangeAspect="1"/>
          </p:cNvPicPr>
          <p:nvPr userDrawn="1"/>
        </p:nvPicPr>
        <p:blipFill>
          <a:blip r:embed="rId3"/>
          <a:stretch>
            <a:fillRect/>
          </a:stretch>
        </p:blipFill>
        <p:spPr>
          <a:xfrm>
            <a:off x="100859" y="6286417"/>
            <a:ext cx="615548" cy="496409"/>
          </a:xfrm>
          <a:prstGeom prst="rect">
            <a:avLst/>
          </a:prstGeom>
        </p:spPr>
      </p:pic>
    </p:spTree>
    <p:extLst>
      <p:ext uri="{BB962C8B-B14F-4D97-AF65-F5344CB8AC3E}">
        <p14:creationId xmlns:p14="http://schemas.microsoft.com/office/powerpoint/2010/main" val="295914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329C60-9871-2E46-B9FE-B19CBC06A674}"/>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E6EDC884-2A6B-7E44-A68B-3A21597DC643}"/>
              </a:ext>
            </a:extLst>
          </p:cNvPr>
          <p:cNvSpPr>
            <a:spLocks noGrp="1"/>
          </p:cNvSpPr>
          <p:nvPr>
            <p:ph type="title"/>
          </p:nvPr>
        </p:nvSpPr>
        <p:spPr>
          <a:xfrm>
            <a:off x="5891982" y="1427010"/>
            <a:ext cx="6002592" cy="1325563"/>
          </a:xfrm>
        </p:spPr>
        <p:txBody>
          <a:bodyPr>
            <a:normAutofit/>
          </a:bodyPr>
          <a:lstStyle>
            <a:lvl1pPr>
              <a:defRPr sz="4400" b="0">
                <a:solidFill>
                  <a:srgbClr val="EE3353"/>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8D1978F9-5E43-2247-9604-0615B9B9E75F}"/>
              </a:ext>
            </a:extLst>
          </p:cNvPr>
          <p:cNvCxnSpPr/>
          <p:nvPr userDrawn="1"/>
        </p:nvCxnSpPr>
        <p:spPr>
          <a:xfrm>
            <a:off x="4200211" y="2341268"/>
            <a:ext cx="1366576" cy="0"/>
          </a:xfrm>
          <a:prstGeom prst="line">
            <a:avLst/>
          </a:prstGeom>
          <a:ln w="76200">
            <a:solidFill>
              <a:srgbClr val="F1834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8F5845-C245-4E41-8E8F-130B69C05FEA}"/>
              </a:ext>
            </a:extLst>
          </p:cNvPr>
          <p:cNvCxnSpPr>
            <a:cxnSpLocks/>
          </p:cNvCxnSpPr>
          <p:nvPr userDrawn="1"/>
        </p:nvCxnSpPr>
        <p:spPr>
          <a:xfrm>
            <a:off x="0" y="2341268"/>
            <a:ext cx="542611" cy="0"/>
          </a:xfrm>
          <a:prstGeom prst="line">
            <a:avLst/>
          </a:prstGeom>
          <a:ln w="76200">
            <a:solidFill>
              <a:srgbClr val="F1834C"/>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5F08C16F-AD8F-4E48-8D47-07FBF1C78016}"/>
              </a:ext>
            </a:extLst>
          </p:cNvPr>
          <p:cNvSpPr>
            <a:spLocks noGrp="1"/>
          </p:cNvSpPr>
          <p:nvPr>
            <p:ph type="body" sz="quarter" idx="14" hasCustomPrompt="1"/>
          </p:nvPr>
        </p:nvSpPr>
        <p:spPr>
          <a:xfrm>
            <a:off x="693738" y="2070100"/>
            <a:ext cx="1054100" cy="573088"/>
          </a:xfrm>
          <a:prstGeom prst="rect">
            <a:avLst/>
          </a:prstGeom>
        </p:spPr>
        <p:txBody>
          <a:bodyPr>
            <a:noAutofit/>
          </a:bodyPr>
          <a:lstStyle>
            <a:lvl1pPr marL="0" indent="0">
              <a:buNone/>
              <a:defRPr sz="4000" b="1" i="0">
                <a:solidFill>
                  <a:srgbClr val="EE3353"/>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17" name="Text Placeholder 16">
            <a:extLst>
              <a:ext uri="{FF2B5EF4-FFF2-40B4-BE49-F238E27FC236}">
                <a16:creationId xmlns:a16="http://schemas.microsoft.com/office/drawing/2014/main" id="{2F20EE0B-B203-454B-8A22-AEBB7D5DDEEE}"/>
              </a:ext>
            </a:extLst>
          </p:cNvPr>
          <p:cNvSpPr>
            <a:spLocks noGrp="1"/>
          </p:cNvSpPr>
          <p:nvPr>
            <p:ph type="body" sz="quarter" idx="15"/>
          </p:nvPr>
        </p:nvSpPr>
        <p:spPr>
          <a:xfrm>
            <a:off x="5891213" y="3135313"/>
            <a:ext cx="5592762" cy="2678112"/>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8" name="Picture 17">
            <a:extLst>
              <a:ext uri="{FF2B5EF4-FFF2-40B4-BE49-F238E27FC236}">
                <a16:creationId xmlns:a16="http://schemas.microsoft.com/office/drawing/2014/main" id="{1992034C-08CB-7E4B-A1CC-403E70D3B120}"/>
              </a:ext>
            </a:extLst>
          </p:cNvPr>
          <p:cNvPicPr>
            <a:picLocks noChangeAspect="1"/>
          </p:cNvPicPr>
          <p:nvPr userDrawn="1"/>
        </p:nvPicPr>
        <p:blipFill>
          <a:blip r:embed="rId3"/>
          <a:stretch>
            <a:fillRect/>
          </a:stretch>
        </p:blipFill>
        <p:spPr>
          <a:xfrm>
            <a:off x="100859" y="6286417"/>
            <a:ext cx="615548" cy="496409"/>
          </a:xfrm>
          <a:prstGeom prst="rect">
            <a:avLst/>
          </a:prstGeom>
        </p:spPr>
      </p:pic>
    </p:spTree>
    <p:extLst>
      <p:ext uri="{BB962C8B-B14F-4D97-AF65-F5344CB8AC3E}">
        <p14:creationId xmlns:p14="http://schemas.microsoft.com/office/powerpoint/2010/main" val="4246615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EE465-C4E6-0343-8AE9-3B85852E5319}"/>
              </a:ext>
            </a:extLst>
          </p:cNvPr>
          <p:cNvSpPr>
            <a:spLocks noGrp="1"/>
          </p:cNvSpPr>
          <p:nvPr>
            <p:ph type="title"/>
          </p:nvPr>
        </p:nvSpPr>
        <p:spPr>
          <a:xfrm>
            <a:off x="5104562" y="968027"/>
            <a:ext cx="6790012" cy="1325563"/>
          </a:xfrm>
        </p:spPr>
        <p:txBody>
          <a:bodyPr anchor="b">
            <a:normAutofit/>
          </a:bodyPr>
          <a:lstStyle>
            <a:lvl1pPr>
              <a:defRPr sz="2800">
                <a:solidFill>
                  <a:srgbClr val="EE3353"/>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817B0DF1-9837-774D-8603-B4E200F534F9}"/>
              </a:ext>
            </a:extLst>
          </p:cNvPr>
          <p:cNvSpPr>
            <a:spLocks noGrp="1"/>
          </p:cNvSpPr>
          <p:nvPr>
            <p:ph type="sldNum" sz="quarter" idx="12"/>
          </p:nvPr>
        </p:nvSpPr>
        <p:spPr/>
        <p:txBody>
          <a:bodyPr/>
          <a:lstStyle/>
          <a:p>
            <a:fld id="{0A7ED016-38C9-284D-A280-B4B6BC3963EC}" type="slidenum">
              <a:rPr lang="en-US" smtClean="0"/>
              <a:t>‹#›</a:t>
            </a:fld>
            <a:endParaRPr lang="en-US"/>
          </a:p>
        </p:txBody>
      </p:sp>
      <p:cxnSp>
        <p:nvCxnSpPr>
          <p:cNvPr id="9" name="Straight Connector 8">
            <a:extLst>
              <a:ext uri="{FF2B5EF4-FFF2-40B4-BE49-F238E27FC236}">
                <a16:creationId xmlns:a16="http://schemas.microsoft.com/office/drawing/2014/main" id="{9B055C9F-B36C-EE46-89F7-37E27622E6F9}"/>
              </a:ext>
            </a:extLst>
          </p:cNvPr>
          <p:cNvCxnSpPr>
            <a:cxnSpLocks/>
          </p:cNvCxnSpPr>
          <p:nvPr userDrawn="1"/>
        </p:nvCxnSpPr>
        <p:spPr>
          <a:xfrm flipV="1">
            <a:off x="1034980" y="0"/>
            <a:ext cx="0" cy="2090057"/>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10" name="Text Placeholder 14">
            <a:extLst>
              <a:ext uri="{FF2B5EF4-FFF2-40B4-BE49-F238E27FC236}">
                <a16:creationId xmlns:a16="http://schemas.microsoft.com/office/drawing/2014/main" id="{DEE13D62-287A-3F43-B4EB-756274CB4EFC}"/>
              </a:ext>
            </a:extLst>
          </p:cNvPr>
          <p:cNvSpPr>
            <a:spLocks noGrp="1"/>
          </p:cNvSpPr>
          <p:nvPr>
            <p:ph type="body" sz="quarter" idx="14" hasCustomPrompt="1"/>
          </p:nvPr>
        </p:nvSpPr>
        <p:spPr>
          <a:xfrm>
            <a:off x="1377025" y="1630808"/>
            <a:ext cx="1054100" cy="573088"/>
          </a:xfrm>
          <a:prstGeom prst="rect">
            <a:avLst/>
          </a:prstGeom>
        </p:spPr>
        <p:txBody>
          <a:bodyPr>
            <a:noAutofit/>
          </a:bodyPr>
          <a:lstStyle>
            <a:lvl1pPr marL="0" indent="0">
              <a:buNone/>
              <a:defRPr sz="4000" b="0" i="0">
                <a:solidFill>
                  <a:srgbClr val="EE3353"/>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23" name="Text Placeholder 22">
            <a:extLst>
              <a:ext uri="{FF2B5EF4-FFF2-40B4-BE49-F238E27FC236}">
                <a16:creationId xmlns:a16="http://schemas.microsoft.com/office/drawing/2014/main" id="{A323A535-D77D-5047-ACBD-5A3A5B5A921B}"/>
              </a:ext>
            </a:extLst>
          </p:cNvPr>
          <p:cNvSpPr>
            <a:spLocks noGrp="1"/>
          </p:cNvSpPr>
          <p:nvPr>
            <p:ph type="body" sz="quarter" idx="15" hasCustomPrompt="1"/>
          </p:nvPr>
        </p:nvSpPr>
        <p:spPr>
          <a:xfrm>
            <a:off x="5202621" y="2608263"/>
            <a:ext cx="6692517" cy="2976562"/>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Tx/>
              <a:buSzPct val="150000"/>
              <a:buFontTx/>
              <a:buBlip>
                <a:blip r:embed="rId3">
                  <a:extLst>
                    <a:ext uri="{96DAC541-7B7A-43D3-8B79-37D633B846F1}">
                      <asvg:svgBlip xmlns:asvg="http://schemas.microsoft.com/office/drawing/2016/SVG/main" r:embed="rId4"/>
                    </a:ext>
                  </a:extLst>
                </a:blip>
              </a:buBlip>
              <a:tabLst/>
              <a:defRPr sz="1800">
                <a:solidFill>
                  <a:srgbClr val="EE3353"/>
                </a:solidFill>
              </a:defRPr>
            </a:lvl1pPr>
            <a:lvl2pPr marL="457200" indent="0">
              <a:buNone/>
              <a:defRPr sz="1600">
                <a:solidFill>
                  <a:srgbClr val="EE3353"/>
                </a:solidFill>
              </a:defRPr>
            </a:lvl2pPr>
            <a:lvl3pPr marL="914400" indent="0">
              <a:buNone/>
              <a:defRPr sz="1600">
                <a:solidFill>
                  <a:srgbClr val="EE3353"/>
                </a:solidFill>
              </a:defRPr>
            </a:lvl3pPr>
            <a:lvl4pPr marL="1371600" indent="0">
              <a:buNone/>
              <a:defRPr sz="1600">
                <a:solidFill>
                  <a:srgbClr val="EE3353"/>
                </a:solidFill>
              </a:defRPr>
            </a:lvl4pPr>
            <a:lvl5pPr marL="1828800" indent="0">
              <a:buNone/>
              <a:defRPr sz="1600">
                <a:solidFill>
                  <a:srgbClr val="EE3353"/>
                </a:solidFill>
              </a:defRPr>
            </a:lvl5pPr>
          </a:lstStyle>
          <a:p>
            <a:pPr lvl="0"/>
            <a:r>
              <a:rPr lang="en-US"/>
              <a:t>  Bullet line 1</a:t>
            </a:r>
            <a:br>
              <a:rPr lang="en-US"/>
            </a:br>
            <a:endParaRPr lang="en-US"/>
          </a:p>
          <a:p>
            <a:pPr lvl="0"/>
            <a:r>
              <a:rPr lang="en-US"/>
              <a:t>  Bullet line 2</a:t>
            </a:r>
            <a:br>
              <a:rPr lang="en-US"/>
            </a:br>
            <a:endParaRPr lang="en-US"/>
          </a:p>
          <a:p>
            <a:pPr lvl="0"/>
            <a:r>
              <a:rPr lang="en-US"/>
              <a:t>  Bullet line 3</a:t>
            </a:r>
            <a:br>
              <a:rPr lang="en-US"/>
            </a:br>
            <a:endParaRPr lang="en-US"/>
          </a:p>
          <a:p>
            <a:pPr lvl="0"/>
            <a:r>
              <a:rPr lang="en-US"/>
              <a:t>  Bullet line 4</a:t>
            </a:r>
          </a:p>
        </p:txBody>
      </p:sp>
      <p:pic>
        <p:nvPicPr>
          <p:cNvPr id="24" name="Picture 23">
            <a:extLst>
              <a:ext uri="{FF2B5EF4-FFF2-40B4-BE49-F238E27FC236}">
                <a16:creationId xmlns:a16="http://schemas.microsoft.com/office/drawing/2014/main" id="{7F21BACE-553E-5743-9E98-D8B5D2E99241}"/>
              </a:ext>
            </a:extLst>
          </p:cNvPr>
          <p:cNvPicPr>
            <a:picLocks noChangeAspect="1"/>
          </p:cNvPicPr>
          <p:nvPr userDrawn="1"/>
        </p:nvPicPr>
        <p:blipFill>
          <a:blip r:embed="rId5"/>
          <a:stretch>
            <a:fillRect/>
          </a:stretch>
        </p:blipFill>
        <p:spPr>
          <a:xfrm>
            <a:off x="100859" y="6286417"/>
            <a:ext cx="615548" cy="496409"/>
          </a:xfrm>
          <a:prstGeom prst="rect">
            <a:avLst/>
          </a:prstGeom>
        </p:spPr>
      </p:pic>
    </p:spTree>
    <p:extLst>
      <p:ext uri="{BB962C8B-B14F-4D97-AF65-F5344CB8AC3E}">
        <p14:creationId xmlns:p14="http://schemas.microsoft.com/office/powerpoint/2010/main" val="3624101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1D2F-A0B2-E84D-8CF7-51B7C2837396}"/>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A9D44053-CDAD-5341-87A1-2BDC71C8DA64}"/>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6" name="Rectangle 5">
            <a:extLst>
              <a:ext uri="{FF2B5EF4-FFF2-40B4-BE49-F238E27FC236}">
                <a16:creationId xmlns:a16="http://schemas.microsoft.com/office/drawing/2014/main" id="{3E9FE7CD-CF12-4C42-AA16-8D37C46E2FED}"/>
              </a:ext>
            </a:extLst>
          </p:cNvPr>
          <p:cNvSpPr/>
          <p:nvPr userDrawn="1"/>
        </p:nvSpPr>
        <p:spPr>
          <a:xfrm>
            <a:off x="1056068" y="1690688"/>
            <a:ext cx="4893971" cy="4665662"/>
          </a:xfrm>
          <a:prstGeom prst="rect">
            <a:avLst/>
          </a:prstGeom>
          <a:solidFill>
            <a:srgbClr val="FBE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4A0E54AF-0B05-E04C-9217-6291230445D0}"/>
              </a:ext>
            </a:extLst>
          </p:cNvPr>
          <p:cNvSpPr>
            <a:spLocks noGrp="1"/>
          </p:cNvSpPr>
          <p:nvPr>
            <p:ph type="pic" sz="quarter" idx="13"/>
          </p:nvPr>
        </p:nvSpPr>
        <p:spPr>
          <a:xfrm>
            <a:off x="1056068" y="2530475"/>
            <a:ext cx="4886325" cy="1916113"/>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2" name="Subtitle 2">
            <a:extLst>
              <a:ext uri="{FF2B5EF4-FFF2-40B4-BE49-F238E27FC236}">
                <a16:creationId xmlns:a16="http://schemas.microsoft.com/office/drawing/2014/main" id="{748070E1-674F-D64E-A3BF-456E14F630D9}"/>
              </a:ext>
            </a:extLst>
          </p:cNvPr>
          <p:cNvSpPr>
            <a:spLocks noGrp="1"/>
          </p:cNvSpPr>
          <p:nvPr>
            <p:ph type="subTitle" idx="1"/>
          </p:nvPr>
        </p:nvSpPr>
        <p:spPr>
          <a:xfrm>
            <a:off x="1056068" y="103904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3CD58919-4ADC-CD45-9FA5-84C8A5DA18F8}"/>
              </a:ext>
            </a:extLst>
          </p:cNvPr>
          <p:cNvSpPr>
            <a:spLocks noGrp="1"/>
          </p:cNvSpPr>
          <p:nvPr>
            <p:ph type="body" sz="quarter" idx="14" hasCustomPrompt="1"/>
          </p:nvPr>
        </p:nvSpPr>
        <p:spPr>
          <a:xfrm>
            <a:off x="1502897" y="1916113"/>
            <a:ext cx="3996030" cy="450850"/>
          </a:xfrm>
          <a:prstGeom prst="rect">
            <a:avLst/>
          </a:prstGeom>
        </p:spPr>
        <p:txBody>
          <a:bodyPr>
            <a:normAutofit/>
          </a:bodyPr>
          <a:lstStyle>
            <a:lvl1pPr marL="0" indent="0">
              <a:buNone/>
              <a:defRPr sz="2400" b="1" i="0">
                <a:solidFill>
                  <a:srgbClr val="EE3353"/>
                </a:solidFill>
                <a:latin typeface="Century Gothic" panose="020B0502020202020204" pitchFamily="34" charset="0"/>
              </a:defRPr>
            </a:lvl1pPr>
          </a:lstStyle>
          <a:p>
            <a:pPr lvl="0"/>
            <a:r>
              <a:rPr lang="en-US"/>
              <a:t>Subheader 1</a:t>
            </a:r>
          </a:p>
        </p:txBody>
      </p:sp>
      <p:sp>
        <p:nvSpPr>
          <p:cNvPr id="16" name="Text Placeholder 15">
            <a:extLst>
              <a:ext uri="{FF2B5EF4-FFF2-40B4-BE49-F238E27FC236}">
                <a16:creationId xmlns:a16="http://schemas.microsoft.com/office/drawing/2014/main" id="{51C9ED7E-067A-B64E-89CA-2FAD17D11F88}"/>
              </a:ext>
            </a:extLst>
          </p:cNvPr>
          <p:cNvSpPr>
            <a:spLocks noGrp="1"/>
          </p:cNvSpPr>
          <p:nvPr>
            <p:ph type="body" sz="quarter" idx="15"/>
          </p:nvPr>
        </p:nvSpPr>
        <p:spPr>
          <a:xfrm>
            <a:off x="1502200" y="4685061"/>
            <a:ext cx="3996727" cy="588962"/>
          </a:xfrm>
          <a:prstGeom prst="rect">
            <a:avLst/>
          </a:prstGeom>
        </p:spPr>
        <p:txBody>
          <a:bodyPr>
            <a:normAutofit/>
          </a:bodyPr>
          <a:lstStyle>
            <a:lvl1pPr marL="0" indent="0">
              <a:buNone/>
              <a:defRPr sz="1600">
                <a:solidFill>
                  <a:srgbClr val="EE335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7">
            <a:extLst>
              <a:ext uri="{FF2B5EF4-FFF2-40B4-BE49-F238E27FC236}">
                <a16:creationId xmlns:a16="http://schemas.microsoft.com/office/drawing/2014/main" id="{7223D05C-41AB-8F49-9DC4-B4B46FEAD9F0}"/>
              </a:ext>
            </a:extLst>
          </p:cNvPr>
          <p:cNvSpPr>
            <a:spLocks noGrp="1"/>
          </p:cNvSpPr>
          <p:nvPr>
            <p:ph type="body" sz="quarter" idx="16"/>
          </p:nvPr>
        </p:nvSpPr>
        <p:spPr>
          <a:xfrm>
            <a:off x="1502200" y="5298706"/>
            <a:ext cx="3996727" cy="788987"/>
          </a:xfrm>
          <a:prstGeom prst="rect">
            <a:avLst/>
          </a:prstGeom>
        </p:spPr>
        <p:txBody>
          <a:bodyPr>
            <a:no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19" name="Straight Connector 18">
            <a:extLst>
              <a:ext uri="{FF2B5EF4-FFF2-40B4-BE49-F238E27FC236}">
                <a16:creationId xmlns:a16="http://schemas.microsoft.com/office/drawing/2014/main" id="{574A028C-C45F-6E40-A393-4A0D406BD562}"/>
              </a:ext>
            </a:extLst>
          </p:cNvPr>
          <p:cNvCxnSpPr>
            <a:cxnSpLocks/>
          </p:cNvCxnSpPr>
          <p:nvPr userDrawn="1"/>
        </p:nvCxnSpPr>
        <p:spPr>
          <a:xfrm>
            <a:off x="1615868" y="2530475"/>
            <a:ext cx="776615"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ECDB587-F67E-A545-898D-CD7E736320B7}"/>
              </a:ext>
            </a:extLst>
          </p:cNvPr>
          <p:cNvSpPr/>
          <p:nvPr userDrawn="1"/>
        </p:nvSpPr>
        <p:spPr>
          <a:xfrm>
            <a:off x="6231405" y="1690688"/>
            <a:ext cx="4893971" cy="4665662"/>
          </a:xfrm>
          <a:prstGeom prst="rect">
            <a:avLst/>
          </a:prstGeom>
          <a:solidFill>
            <a:srgbClr val="FBE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10">
            <a:extLst>
              <a:ext uri="{FF2B5EF4-FFF2-40B4-BE49-F238E27FC236}">
                <a16:creationId xmlns:a16="http://schemas.microsoft.com/office/drawing/2014/main" id="{DAC5BA08-AE5C-3847-BB4F-F00E94DA5B7D}"/>
              </a:ext>
            </a:extLst>
          </p:cNvPr>
          <p:cNvSpPr>
            <a:spLocks noGrp="1"/>
          </p:cNvSpPr>
          <p:nvPr>
            <p:ph type="pic" sz="quarter" idx="17"/>
          </p:nvPr>
        </p:nvSpPr>
        <p:spPr>
          <a:xfrm>
            <a:off x="6231405" y="2530475"/>
            <a:ext cx="4886325" cy="1916113"/>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23" name="Text Placeholder 13">
            <a:extLst>
              <a:ext uri="{FF2B5EF4-FFF2-40B4-BE49-F238E27FC236}">
                <a16:creationId xmlns:a16="http://schemas.microsoft.com/office/drawing/2014/main" id="{D1FEDCFB-D2D9-B143-BC12-1CFB432B87FD}"/>
              </a:ext>
            </a:extLst>
          </p:cNvPr>
          <p:cNvSpPr>
            <a:spLocks noGrp="1"/>
          </p:cNvSpPr>
          <p:nvPr>
            <p:ph type="body" sz="quarter" idx="18" hasCustomPrompt="1"/>
          </p:nvPr>
        </p:nvSpPr>
        <p:spPr>
          <a:xfrm>
            <a:off x="6678234" y="1916113"/>
            <a:ext cx="4006468" cy="450850"/>
          </a:xfrm>
          <a:prstGeom prst="rect">
            <a:avLst/>
          </a:prstGeom>
        </p:spPr>
        <p:txBody>
          <a:bodyPr>
            <a:normAutofit/>
          </a:bodyPr>
          <a:lstStyle>
            <a:lvl1pPr marL="0" indent="0">
              <a:buNone/>
              <a:defRPr sz="2400" b="1" i="0">
                <a:solidFill>
                  <a:srgbClr val="EE3353"/>
                </a:solidFill>
                <a:latin typeface="Century Gothic" panose="020B0502020202020204" pitchFamily="34" charset="0"/>
              </a:defRPr>
            </a:lvl1pPr>
          </a:lstStyle>
          <a:p>
            <a:pPr lvl="0"/>
            <a:r>
              <a:rPr lang="en-US"/>
              <a:t>Subheader 2</a:t>
            </a:r>
          </a:p>
        </p:txBody>
      </p:sp>
      <p:sp>
        <p:nvSpPr>
          <p:cNvPr id="24" name="Text Placeholder 15">
            <a:extLst>
              <a:ext uri="{FF2B5EF4-FFF2-40B4-BE49-F238E27FC236}">
                <a16:creationId xmlns:a16="http://schemas.microsoft.com/office/drawing/2014/main" id="{D4B1CD30-31E4-FC4A-A654-821452D614E8}"/>
              </a:ext>
            </a:extLst>
          </p:cNvPr>
          <p:cNvSpPr>
            <a:spLocks noGrp="1"/>
          </p:cNvSpPr>
          <p:nvPr>
            <p:ph type="body" sz="quarter" idx="19"/>
          </p:nvPr>
        </p:nvSpPr>
        <p:spPr>
          <a:xfrm>
            <a:off x="6677537" y="4685061"/>
            <a:ext cx="4007165" cy="588962"/>
          </a:xfrm>
          <a:prstGeom prst="rect">
            <a:avLst/>
          </a:prstGeom>
        </p:spPr>
        <p:txBody>
          <a:bodyPr>
            <a:normAutofit/>
          </a:bodyPr>
          <a:lstStyle>
            <a:lvl1pPr marL="0" indent="0">
              <a:buNone/>
              <a:defRPr sz="1600">
                <a:solidFill>
                  <a:srgbClr val="EE335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7">
            <a:extLst>
              <a:ext uri="{FF2B5EF4-FFF2-40B4-BE49-F238E27FC236}">
                <a16:creationId xmlns:a16="http://schemas.microsoft.com/office/drawing/2014/main" id="{A626EE77-51A8-FB4B-A085-BBA00CAF4C73}"/>
              </a:ext>
            </a:extLst>
          </p:cNvPr>
          <p:cNvSpPr>
            <a:spLocks noGrp="1"/>
          </p:cNvSpPr>
          <p:nvPr>
            <p:ph type="body" sz="quarter" idx="20"/>
          </p:nvPr>
        </p:nvSpPr>
        <p:spPr>
          <a:xfrm>
            <a:off x="6677537" y="5298706"/>
            <a:ext cx="4007165" cy="788987"/>
          </a:xfrm>
          <a:prstGeom prst="rect">
            <a:avLst/>
          </a:prstGeom>
        </p:spPr>
        <p:txBody>
          <a:bodyPr>
            <a:no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AFB61B23-9E53-0946-A94B-66F2C7217CC0}"/>
              </a:ext>
            </a:extLst>
          </p:cNvPr>
          <p:cNvCxnSpPr>
            <a:cxnSpLocks/>
          </p:cNvCxnSpPr>
          <p:nvPr userDrawn="1"/>
        </p:nvCxnSpPr>
        <p:spPr>
          <a:xfrm>
            <a:off x="6791205" y="2530475"/>
            <a:ext cx="776615"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1618A478-28EF-DD4D-9D21-BBC8B12D640C}"/>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292093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AF856-D9A3-FD4F-8B43-FE8DF8781DC8}"/>
              </a:ext>
            </a:extLst>
          </p:cNvPr>
          <p:cNvSpPr>
            <a:spLocks noGrp="1"/>
          </p:cNvSpPr>
          <p:nvPr>
            <p:ph type="title"/>
          </p:nvPr>
        </p:nvSpPr>
        <p:spPr>
          <a:xfrm>
            <a:off x="5016943" y="313151"/>
            <a:ext cx="6733852" cy="763761"/>
          </a:xfrm>
        </p:spPr>
        <p:txBody>
          <a:bodyPr anchor="b">
            <a:normAutofit/>
          </a:bodyPr>
          <a:lstStyle>
            <a:lvl1pPr>
              <a:defRPr sz="3600">
                <a:solidFill>
                  <a:srgbClr val="EE3353"/>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FFFE683-227B-0946-9F3C-B36F1BF8A652}"/>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Subtitle 2">
            <a:extLst>
              <a:ext uri="{FF2B5EF4-FFF2-40B4-BE49-F238E27FC236}">
                <a16:creationId xmlns:a16="http://schemas.microsoft.com/office/drawing/2014/main" id="{705A8F51-5748-C34C-AB19-1F322E14583E}"/>
              </a:ext>
            </a:extLst>
          </p:cNvPr>
          <p:cNvSpPr>
            <a:spLocks noGrp="1"/>
          </p:cNvSpPr>
          <p:nvPr>
            <p:ph type="subTitle" idx="1"/>
          </p:nvPr>
        </p:nvSpPr>
        <p:spPr>
          <a:xfrm>
            <a:off x="5016943" y="1104356"/>
            <a:ext cx="5999967" cy="351023"/>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5">
            <a:extLst>
              <a:ext uri="{FF2B5EF4-FFF2-40B4-BE49-F238E27FC236}">
                <a16:creationId xmlns:a16="http://schemas.microsoft.com/office/drawing/2014/main" id="{2307AF4F-5307-B54F-83FC-9BDBB1865074}"/>
              </a:ext>
            </a:extLst>
          </p:cNvPr>
          <p:cNvSpPr>
            <a:spLocks noGrp="1"/>
          </p:cNvSpPr>
          <p:nvPr>
            <p:ph type="body" sz="quarter" idx="15"/>
          </p:nvPr>
        </p:nvSpPr>
        <p:spPr>
          <a:xfrm>
            <a:off x="5016943" y="1589620"/>
            <a:ext cx="6101097" cy="928112"/>
          </a:xfrm>
          <a:prstGeom prst="rect">
            <a:avLst/>
          </a:prstGeom>
        </p:spPr>
        <p:txBody>
          <a:bodyPr>
            <a:normAutofit/>
          </a:bodyPr>
          <a:lstStyle>
            <a:lvl1pPr marL="0" indent="0">
              <a:buNone/>
              <a:defRPr sz="1600">
                <a:solidFill>
                  <a:srgbClr val="EE335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Picture Placeholder 10">
            <a:extLst>
              <a:ext uri="{FF2B5EF4-FFF2-40B4-BE49-F238E27FC236}">
                <a16:creationId xmlns:a16="http://schemas.microsoft.com/office/drawing/2014/main" id="{8403319C-7ABF-1143-B3C1-E8FDE4BC3EDB}"/>
              </a:ext>
            </a:extLst>
          </p:cNvPr>
          <p:cNvSpPr>
            <a:spLocks noGrp="1"/>
          </p:cNvSpPr>
          <p:nvPr>
            <p:ph type="pic" sz="quarter" idx="13"/>
          </p:nvPr>
        </p:nvSpPr>
        <p:spPr>
          <a:xfrm>
            <a:off x="5072427" y="3333950"/>
            <a:ext cx="2891896" cy="991339"/>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1" name="Text Placeholder 13">
            <a:extLst>
              <a:ext uri="{FF2B5EF4-FFF2-40B4-BE49-F238E27FC236}">
                <a16:creationId xmlns:a16="http://schemas.microsoft.com/office/drawing/2014/main" id="{BEF7B8DC-D7BE-DC4D-94A8-E95CD1A6CBD4}"/>
              </a:ext>
            </a:extLst>
          </p:cNvPr>
          <p:cNvSpPr>
            <a:spLocks noGrp="1"/>
          </p:cNvSpPr>
          <p:nvPr>
            <p:ph type="body" sz="quarter" idx="14" hasCustomPrompt="1"/>
          </p:nvPr>
        </p:nvSpPr>
        <p:spPr>
          <a:xfrm>
            <a:off x="5016943" y="2820112"/>
            <a:ext cx="2947379" cy="372604"/>
          </a:xfrm>
          <a:prstGeom prst="rect">
            <a:avLst/>
          </a:prstGeom>
        </p:spPr>
        <p:txBody>
          <a:bodyPr>
            <a:normAutofit/>
          </a:bodyPr>
          <a:lstStyle>
            <a:lvl1pPr marL="0" indent="0">
              <a:buNone/>
              <a:defRPr sz="1400" b="1" i="0">
                <a:solidFill>
                  <a:srgbClr val="EE3353"/>
                </a:solidFill>
                <a:latin typeface="Century Gothic" panose="020B0502020202020204" pitchFamily="34" charset="0"/>
              </a:defRPr>
            </a:lvl1pPr>
          </a:lstStyle>
          <a:p>
            <a:pPr lvl="0"/>
            <a:r>
              <a:rPr lang="en-US"/>
              <a:t>Subheader 1</a:t>
            </a:r>
          </a:p>
        </p:txBody>
      </p:sp>
      <p:sp>
        <p:nvSpPr>
          <p:cNvPr id="12" name="Text Placeholder 17">
            <a:extLst>
              <a:ext uri="{FF2B5EF4-FFF2-40B4-BE49-F238E27FC236}">
                <a16:creationId xmlns:a16="http://schemas.microsoft.com/office/drawing/2014/main" id="{F8089CB1-0AE7-0A4F-911F-BB043CA0BC0D}"/>
              </a:ext>
            </a:extLst>
          </p:cNvPr>
          <p:cNvSpPr>
            <a:spLocks noGrp="1"/>
          </p:cNvSpPr>
          <p:nvPr>
            <p:ph type="body" sz="quarter" idx="16"/>
          </p:nvPr>
        </p:nvSpPr>
        <p:spPr>
          <a:xfrm>
            <a:off x="5016943" y="4626959"/>
            <a:ext cx="2947379" cy="1544995"/>
          </a:xfrm>
          <a:prstGeom prst="rect">
            <a:avLst/>
          </a:prstGeom>
        </p:spPr>
        <p:txBody>
          <a:bodyPr>
            <a:noAutofit/>
          </a:bodyPr>
          <a:lstStyle>
            <a:lvl1pPr marL="0" indent="0">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3" name="Picture Placeholder 10">
            <a:extLst>
              <a:ext uri="{FF2B5EF4-FFF2-40B4-BE49-F238E27FC236}">
                <a16:creationId xmlns:a16="http://schemas.microsoft.com/office/drawing/2014/main" id="{DA64B23B-D65D-394F-8700-FD78D0AA0EB6}"/>
              </a:ext>
            </a:extLst>
          </p:cNvPr>
          <p:cNvSpPr>
            <a:spLocks noGrp="1"/>
          </p:cNvSpPr>
          <p:nvPr>
            <p:ph type="pic" sz="quarter" idx="17"/>
          </p:nvPr>
        </p:nvSpPr>
        <p:spPr>
          <a:xfrm>
            <a:off x="8209994" y="3333950"/>
            <a:ext cx="2891896" cy="991339"/>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4" name="Text Placeholder 13">
            <a:extLst>
              <a:ext uri="{FF2B5EF4-FFF2-40B4-BE49-F238E27FC236}">
                <a16:creationId xmlns:a16="http://schemas.microsoft.com/office/drawing/2014/main" id="{439D8488-C1FB-4648-8CAD-83E6238018F3}"/>
              </a:ext>
            </a:extLst>
          </p:cNvPr>
          <p:cNvSpPr>
            <a:spLocks noGrp="1"/>
          </p:cNvSpPr>
          <p:nvPr>
            <p:ph type="body" sz="quarter" idx="18" hasCustomPrompt="1"/>
          </p:nvPr>
        </p:nvSpPr>
        <p:spPr>
          <a:xfrm>
            <a:off x="8154510" y="2820112"/>
            <a:ext cx="2947379" cy="372604"/>
          </a:xfrm>
          <a:prstGeom prst="rect">
            <a:avLst/>
          </a:prstGeom>
        </p:spPr>
        <p:txBody>
          <a:bodyPr>
            <a:normAutofit/>
          </a:bodyPr>
          <a:lstStyle>
            <a:lvl1pPr marL="0" indent="0">
              <a:buNone/>
              <a:defRPr sz="1400" b="1" i="0">
                <a:solidFill>
                  <a:srgbClr val="EE3353"/>
                </a:solidFill>
                <a:latin typeface="Century Gothic" panose="020B0502020202020204" pitchFamily="34" charset="0"/>
              </a:defRPr>
            </a:lvl1pPr>
          </a:lstStyle>
          <a:p>
            <a:pPr lvl="0"/>
            <a:r>
              <a:rPr lang="en-US"/>
              <a:t>Subheader 2</a:t>
            </a:r>
          </a:p>
        </p:txBody>
      </p:sp>
      <p:sp>
        <p:nvSpPr>
          <p:cNvPr id="15" name="Text Placeholder 17">
            <a:extLst>
              <a:ext uri="{FF2B5EF4-FFF2-40B4-BE49-F238E27FC236}">
                <a16:creationId xmlns:a16="http://schemas.microsoft.com/office/drawing/2014/main" id="{85A0003C-0319-8F44-93D0-BD4F07D24738}"/>
              </a:ext>
            </a:extLst>
          </p:cNvPr>
          <p:cNvSpPr>
            <a:spLocks noGrp="1"/>
          </p:cNvSpPr>
          <p:nvPr>
            <p:ph type="body" sz="quarter" idx="19"/>
          </p:nvPr>
        </p:nvSpPr>
        <p:spPr>
          <a:xfrm>
            <a:off x="8154510" y="4626959"/>
            <a:ext cx="2947379" cy="1544995"/>
          </a:xfrm>
          <a:prstGeom prst="rect">
            <a:avLst/>
          </a:prstGeom>
        </p:spPr>
        <p:txBody>
          <a:bodyPr>
            <a:noAutofit/>
          </a:bodyPr>
          <a:lstStyle>
            <a:lvl1pPr marL="0" indent="0">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6" name="Text Placeholder 10">
            <a:extLst>
              <a:ext uri="{FF2B5EF4-FFF2-40B4-BE49-F238E27FC236}">
                <a16:creationId xmlns:a16="http://schemas.microsoft.com/office/drawing/2014/main" id="{94590A74-4DED-D946-AB3B-0DB3FB8AF5C6}"/>
              </a:ext>
            </a:extLst>
          </p:cNvPr>
          <p:cNvSpPr>
            <a:spLocks noGrp="1"/>
          </p:cNvSpPr>
          <p:nvPr>
            <p:ph type="body" sz="quarter" idx="20" hasCustomPrompt="1"/>
          </p:nvPr>
        </p:nvSpPr>
        <p:spPr>
          <a:xfrm>
            <a:off x="697476" y="974008"/>
            <a:ext cx="1780253" cy="2722921"/>
          </a:xfrm>
          <a:prstGeom prst="rect">
            <a:avLst/>
          </a:prstGeom>
        </p:spPr>
        <p:txBody>
          <a:bodyPr>
            <a:normAutofit/>
          </a:bodyPr>
          <a:lstStyle>
            <a:lvl1pPr marL="0" indent="0">
              <a:buNone/>
              <a:defRPr sz="2200" b="0" i="0">
                <a:solidFill>
                  <a:srgbClr val="EE3353"/>
                </a:solidFill>
                <a:latin typeface="Century Gothic" panose="020B0502020202020204" pitchFamily="34" charset="0"/>
              </a:defRPr>
            </a:lvl1pPr>
          </a:lstStyle>
          <a:p>
            <a:pPr lvl="0"/>
            <a:r>
              <a:rPr lang="en-US"/>
              <a:t>Callout text here</a:t>
            </a:r>
          </a:p>
        </p:txBody>
      </p:sp>
      <p:pic>
        <p:nvPicPr>
          <p:cNvPr id="17" name="Picture 16">
            <a:extLst>
              <a:ext uri="{FF2B5EF4-FFF2-40B4-BE49-F238E27FC236}">
                <a16:creationId xmlns:a16="http://schemas.microsoft.com/office/drawing/2014/main" id="{1E3C2AE7-9739-C64C-804D-DC677878726E}"/>
              </a:ext>
            </a:extLst>
          </p:cNvPr>
          <p:cNvPicPr>
            <a:picLocks noChangeAspect="1"/>
          </p:cNvPicPr>
          <p:nvPr userDrawn="1"/>
        </p:nvPicPr>
        <p:blipFill>
          <a:blip r:embed="rId3"/>
          <a:stretch>
            <a:fillRect/>
          </a:stretch>
        </p:blipFill>
        <p:spPr>
          <a:xfrm>
            <a:off x="100859" y="6286417"/>
            <a:ext cx="615548" cy="496409"/>
          </a:xfrm>
          <a:prstGeom prst="rect">
            <a:avLst/>
          </a:prstGeom>
        </p:spPr>
      </p:pic>
    </p:spTree>
    <p:extLst>
      <p:ext uri="{BB962C8B-B14F-4D97-AF65-F5344CB8AC3E}">
        <p14:creationId xmlns:p14="http://schemas.microsoft.com/office/powerpoint/2010/main" val="21511904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CD3DD5-C9E2-E74E-A9C0-ECDD1C037F5E}"/>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3E059EE7-B3C8-274C-BDF5-A0852FF11489}"/>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0B277649-B5F2-3E46-894B-03D70C3CD016}"/>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3">
            <a:extLst>
              <a:ext uri="{FF2B5EF4-FFF2-40B4-BE49-F238E27FC236}">
                <a16:creationId xmlns:a16="http://schemas.microsoft.com/office/drawing/2014/main" id="{AFE80E60-D0D3-A348-BBF7-81C9FBBE0DA0}"/>
              </a:ext>
            </a:extLst>
          </p:cNvPr>
          <p:cNvSpPr>
            <a:spLocks noGrp="1"/>
          </p:cNvSpPr>
          <p:nvPr>
            <p:ph type="body" sz="quarter" idx="14" hasCustomPrompt="1"/>
          </p:nvPr>
        </p:nvSpPr>
        <p:spPr>
          <a:xfrm>
            <a:off x="2263716" y="3654877"/>
            <a:ext cx="3458658" cy="372604"/>
          </a:xfrm>
          <a:prstGeom prst="rect">
            <a:avLst/>
          </a:prstGeom>
        </p:spPr>
        <p:txBody>
          <a:bodyP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1</a:t>
            </a:r>
          </a:p>
        </p:txBody>
      </p:sp>
      <p:sp>
        <p:nvSpPr>
          <p:cNvPr id="11" name="Text Placeholder 17">
            <a:extLst>
              <a:ext uri="{FF2B5EF4-FFF2-40B4-BE49-F238E27FC236}">
                <a16:creationId xmlns:a16="http://schemas.microsoft.com/office/drawing/2014/main" id="{F4891D44-4B2A-7C4D-839F-FE9CA455C767}"/>
              </a:ext>
            </a:extLst>
          </p:cNvPr>
          <p:cNvSpPr>
            <a:spLocks noGrp="1"/>
          </p:cNvSpPr>
          <p:nvPr>
            <p:ph type="body" sz="quarter" idx="16"/>
          </p:nvPr>
        </p:nvSpPr>
        <p:spPr>
          <a:xfrm>
            <a:off x="2263716" y="4167549"/>
            <a:ext cx="3458657" cy="1672812"/>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3" name="Picture Placeholder 12">
            <a:extLst>
              <a:ext uri="{FF2B5EF4-FFF2-40B4-BE49-F238E27FC236}">
                <a16:creationId xmlns:a16="http://schemas.microsoft.com/office/drawing/2014/main" id="{20A038DA-2ACF-014E-AEDE-5BC3ED521D1B}"/>
              </a:ext>
            </a:extLst>
          </p:cNvPr>
          <p:cNvSpPr>
            <a:spLocks noGrp="1"/>
          </p:cNvSpPr>
          <p:nvPr>
            <p:ph type="pic" sz="quarter" idx="17" hasCustomPrompt="1"/>
          </p:nvPr>
        </p:nvSpPr>
        <p:spPr>
          <a:xfrm>
            <a:off x="3560450" y="2500381"/>
            <a:ext cx="865188" cy="865187"/>
          </a:xfrm>
          <a:prstGeom prst="rect">
            <a:avLst/>
          </a:prstGeom>
        </p:spPr>
        <p:txBody>
          <a:bodyPr anchor="ctr"/>
          <a:lstStyle>
            <a:lvl1pPr marL="0" indent="0" algn="ctr">
              <a:buNone/>
              <a:defRPr>
                <a:solidFill>
                  <a:srgbClr val="3E989E"/>
                </a:solidFill>
              </a:defRPr>
            </a:lvl1pPr>
          </a:lstStyle>
          <a:p>
            <a:r>
              <a:rPr lang="en-US"/>
              <a:t>Icon</a:t>
            </a:r>
          </a:p>
        </p:txBody>
      </p:sp>
      <p:sp>
        <p:nvSpPr>
          <p:cNvPr id="14" name="Text Placeholder 13">
            <a:extLst>
              <a:ext uri="{FF2B5EF4-FFF2-40B4-BE49-F238E27FC236}">
                <a16:creationId xmlns:a16="http://schemas.microsoft.com/office/drawing/2014/main" id="{0FAD8AEE-B394-9A40-8090-2E12157AF68D}"/>
              </a:ext>
            </a:extLst>
          </p:cNvPr>
          <p:cNvSpPr>
            <a:spLocks noGrp="1"/>
          </p:cNvSpPr>
          <p:nvPr>
            <p:ph type="body" sz="quarter" idx="18" hasCustomPrompt="1"/>
          </p:nvPr>
        </p:nvSpPr>
        <p:spPr>
          <a:xfrm>
            <a:off x="6461506" y="3654877"/>
            <a:ext cx="3458658" cy="372604"/>
          </a:xfrm>
          <a:prstGeom prst="rect">
            <a:avLst/>
          </a:prstGeom>
        </p:spPr>
        <p:txBody>
          <a:bodyPr>
            <a:normAutofit/>
          </a:bodyPr>
          <a:lstStyle>
            <a:lvl1pPr marL="0" indent="0" algn="ctr">
              <a:buNone/>
              <a:defRPr sz="2000" b="1" i="0">
                <a:solidFill>
                  <a:srgbClr val="EE3353"/>
                </a:solidFill>
                <a:latin typeface="Century Gothic" panose="020B0502020202020204" pitchFamily="34" charset="0"/>
              </a:defRPr>
            </a:lvl1pPr>
          </a:lstStyle>
          <a:p>
            <a:pPr lvl="0"/>
            <a:r>
              <a:rPr lang="en-US" err="1"/>
              <a:t>Subeader</a:t>
            </a:r>
            <a:r>
              <a:rPr lang="en-US"/>
              <a:t> 2</a:t>
            </a:r>
          </a:p>
        </p:txBody>
      </p:sp>
      <p:sp>
        <p:nvSpPr>
          <p:cNvPr id="15" name="Text Placeholder 17">
            <a:extLst>
              <a:ext uri="{FF2B5EF4-FFF2-40B4-BE49-F238E27FC236}">
                <a16:creationId xmlns:a16="http://schemas.microsoft.com/office/drawing/2014/main" id="{BFE7205A-D015-5E42-A84D-273F02B79002}"/>
              </a:ext>
            </a:extLst>
          </p:cNvPr>
          <p:cNvSpPr>
            <a:spLocks noGrp="1"/>
          </p:cNvSpPr>
          <p:nvPr>
            <p:ph type="body" sz="quarter" idx="19"/>
          </p:nvPr>
        </p:nvSpPr>
        <p:spPr>
          <a:xfrm>
            <a:off x="6461506" y="4167549"/>
            <a:ext cx="3458657" cy="1672812"/>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6" name="Picture Placeholder 12">
            <a:extLst>
              <a:ext uri="{FF2B5EF4-FFF2-40B4-BE49-F238E27FC236}">
                <a16:creationId xmlns:a16="http://schemas.microsoft.com/office/drawing/2014/main" id="{FCFCC1F8-11EF-AB4B-9598-4E0D14BDB163}"/>
              </a:ext>
            </a:extLst>
          </p:cNvPr>
          <p:cNvSpPr>
            <a:spLocks noGrp="1"/>
          </p:cNvSpPr>
          <p:nvPr>
            <p:ph type="pic" sz="quarter" idx="20" hasCustomPrompt="1"/>
          </p:nvPr>
        </p:nvSpPr>
        <p:spPr>
          <a:xfrm>
            <a:off x="7758240" y="2500381"/>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17" name="Straight Connector 16">
            <a:extLst>
              <a:ext uri="{FF2B5EF4-FFF2-40B4-BE49-F238E27FC236}">
                <a16:creationId xmlns:a16="http://schemas.microsoft.com/office/drawing/2014/main" id="{A3DE469C-E5E4-B24D-94CA-65B2B3BA13ED}"/>
              </a:ext>
            </a:extLst>
          </p:cNvPr>
          <p:cNvCxnSpPr>
            <a:cxnSpLocks/>
          </p:cNvCxnSpPr>
          <p:nvPr userDrawn="1"/>
        </p:nvCxnSpPr>
        <p:spPr>
          <a:xfrm flipV="1">
            <a:off x="6098593" y="3529781"/>
            <a:ext cx="0" cy="2090057"/>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AB864E4-A37B-124D-BA96-15CDD01E9041}"/>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263981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5B4045-B071-2248-B9C3-644E1CD1775F}"/>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10" name="Title 1">
            <a:extLst>
              <a:ext uri="{FF2B5EF4-FFF2-40B4-BE49-F238E27FC236}">
                <a16:creationId xmlns:a16="http://schemas.microsoft.com/office/drawing/2014/main" id="{EDB77089-A8A4-1342-AD3F-FD1E20BB3122}"/>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11" name="Subtitle 2">
            <a:extLst>
              <a:ext uri="{FF2B5EF4-FFF2-40B4-BE49-F238E27FC236}">
                <a16:creationId xmlns:a16="http://schemas.microsoft.com/office/drawing/2014/main" id="{C6FB9A17-6F82-DD4B-9685-6C2450390E75}"/>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3">
            <a:extLst>
              <a:ext uri="{FF2B5EF4-FFF2-40B4-BE49-F238E27FC236}">
                <a16:creationId xmlns:a16="http://schemas.microsoft.com/office/drawing/2014/main" id="{6B7FD534-B8C4-EC46-BE74-29BC67759DCD}"/>
              </a:ext>
            </a:extLst>
          </p:cNvPr>
          <p:cNvSpPr>
            <a:spLocks noGrp="1"/>
          </p:cNvSpPr>
          <p:nvPr>
            <p:ph type="body" sz="quarter" idx="14" hasCustomPrompt="1"/>
          </p:nvPr>
        </p:nvSpPr>
        <p:spPr>
          <a:xfrm>
            <a:off x="943896" y="3527349"/>
            <a:ext cx="3048001"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1</a:t>
            </a:r>
          </a:p>
        </p:txBody>
      </p:sp>
      <p:sp>
        <p:nvSpPr>
          <p:cNvPr id="13" name="Text Placeholder 17">
            <a:extLst>
              <a:ext uri="{FF2B5EF4-FFF2-40B4-BE49-F238E27FC236}">
                <a16:creationId xmlns:a16="http://schemas.microsoft.com/office/drawing/2014/main" id="{E2BCE803-4022-9047-B8C3-4A2695A2910D}"/>
              </a:ext>
            </a:extLst>
          </p:cNvPr>
          <p:cNvSpPr>
            <a:spLocks noGrp="1"/>
          </p:cNvSpPr>
          <p:nvPr>
            <p:ph type="body" sz="quarter" idx="16"/>
          </p:nvPr>
        </p:nvSpPr>
        <p:spPr>
          <a:xfrm>
            <a:off x="943897" y="4513008"/>
            <a:ext cx="3048000" cy="1258818"/>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4" name="Picture Placeholder 12">
            <a:extLst>
              <a:ext uri="{FF2B5EF4-FFF2-40B4-BE49-F238E27FC236}">
                <a16:creationId xmlns:a16="http://schemas.microsoft.com/office/drawing/2014/main" id="{CCFB8466-D625-1D4A-ABE8-AA39CE7EDA2A}"/>
              </a:ext>
            </a:extLst>
          </p:cNvPr>
          <p:cNvSpPr>
            <a:spLocks noGrp="1"/>
          </p:cNvSpPr>
          <p:nvPr>
            <p:ph type="pic" sz="quarter" idx="17" hasCustomPrompt="1"/>
          </p:nvPr>
        </p:nvSpPr>
        <p:spPr>
          <a:xfrm>
            <a:off x="2016786" y="2490838"/>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15" name="Straight Connector 14">
            <a:extLst>
              <a:ext uri="{FF2B5EF4-FFF2-40B4-BE49-F238E27FC236}">
                <a16:creationId xmlns:a16="http://schemas.microsoft.com/office/drawing/2014/main" id="{B19BFEA9-1732-6840-90BB-FA682BAAB191}"/>
              </a:ext>
            </a:extLst>
          </p:cNvPr>
          <p:cNvCxnSpPr>
            <a:cxnSpLocks/>
          </p:cNvCxnSpPr>
          <p:nvPr userDrawn="1"/>
        </p:nvCxnSpPr>
        <p:spPr>
          <a:xfrm>
            <a:off x="2104104" y="5861505"/>
            <a:ext cx="707922"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17" name="Text Placeholder 13">
            <a:extLst>
              <a:ext uri="{FF2B5EF4-FFF2-40B4-BE49-F238E27FC236}">
                <a16:creationId xmlns:a16="http://schemas.microsoft.com/office/drawing/2014/main" id="{28D58BE0-4FFD-7543-B071-11EDAC358336}"/>
              </a:ext>
            </a:extLst>
          </p:cNvPr>
          <p:cNvSpPr>
            <a:spLocks noGrp="1"/>
          </p:cNvSpPr>
          <p:nvPr>
            <p:ph type="body" sz="quarter" idx="18" hasCustomPrompt="1"/>
          </p:nvPr>
        </p:nvSpPr>
        <p:spPr>
          <a:xfrm>
            <a:off x="4596580" y="3527349"/>
            <a:ext cx="3048001"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2</a:t>
            </a:r>
          </a:p>
        </p:txBody>
      </p:sp>
      <p:sp>
        <p:nvSpPr>
          <p:cNvPr id="18" name="Text Placeholder 17">
            <a:extLst>
              <a:ext uri="{FF2B5EF4-FFF2-40B4-BE49-F238E27FC236}">
                <a16:creationId xmlns:a16="http://schemas.microsoft.com/office/drawing/2014/main" id="{63A47F38-FDFE-B543-AE41-EB2ACFF9095B}"/>
              </a:ext>
            </a:extLst>
          </p:cNvPr>
          <p:cNvSpPr>
            <a:spLocks noGrp="1"/>
          </p:cNvSpPr>
          <p:nvPr>
            <p:ph type="body" sz="quarter" idx="19"/>
          </p:nvPr>
        </p:nvSpPr>
        <p:spPr>
          <a:xfrm>
            <a:off x="4596581" y="4513008"/>
            <a:ext cx="3048000" cy="1258818"/>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9" name="Picture Placeholder 12">
            <a:extLst>
              <a:ext uri="{FF2B5EF4-FFF2-40B4-BE49-F238E27FC236}">
                <a16:creationId xmlns:a16="http://schemas.microsoft.com/office/drawing/2014/main" id="{1C00A6D6-ECF7-B84E-A279-BA8DB7A8D68A}"/>
              </a:ext>
            </a:extLst>
          </p:cNvPr>
          <p:cNvSpPr>
            <a:spLocks noGrp="1"/>
          </p:cNvSpPr>
          <p:nvPr>
            <p:ph type="pic" sz="quarter" idx="20" hasCustomPrompt="1"/>
          </p:nvPr>
        </p:nvSpPr>
        <p:spPr>
          <a:xfrm>
            <a:off x="5669470" y="2490838"/>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20" name="Straight Connector 19">
            <a:extLst>
              <a:ext uri="{FF2B5EF4-FFF2-40B4-BE49-F238E27FC236}">
                <a16:creationId xmlns:a16="http://schemas.microsoft.com/office/drawing/2014/main" id="{2223B348-AFC0-7447-9AAE-09F88B9D783D}"/>
              </a:ext>
            </a:extLst>
          </p:cNvPr>
          <p:cNvCxnSpPr>
            <a:cxnSpLocks/>
          </p:cNvCxnSpPr>
          <p:nvPr userDrawn="1"/>
        </p:nvCxnSpPr>
        <p:spPr>
          <a:xfrm>
            <a:off x="5756788" y="5861505"/>
            <a:ext cx="707922"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21" name="Text Placeholder 13">
            <a:extLst>
              <a:ext uri="{FF2B5EF4-FFF2-40B4-BE49-F238E27FC236}">
                <a16:creationId xmlns:a16="http://schemas.microsoft.com/office/drawing/2014/main" id="{5556F1B0-3DC5-E642-84D7-C706A954D19C}"/>
              </a:ext>
            </a:extLst>
          </p:cNvPr>
          <p:cNvSpPr>
            <a:spLocks noGrp="1"/>
          </p:cNvSpPr>
          <p:nvPr>
            <p:ph type="body" sz="quarter" idx="21" hasCustomPrompt="1"/>
          </p:nvPr>
        </p:nvSpPr>
        <p:spPr>
          <a:xfrm>
            <a:off x="8249264" y="3527349"/>
            <a:ext cx="3048001"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3</a:t>
            </a:r>
          </a:p>
        </p:txBody>
      </p:sp>
      <p:sp>
        <p:nvSpPr>
          <p:cNvPr id="22" name="Text Placeholder 17">
            <a:extLst>
              <a:ext uri="{FF2B5EF4-FFF2-40B4-BE49-F238E27FC236}">
                <a16:creationId xmlns:a16="http://schemas.microsoft.com/office/drawing/2014/main" id="{F4C08E0A-FF49-EC45-92D2-D3DC671FE50F}"/>
              </a:ext>
            </a:extLst>
          </p:cNvPr>
          <p:cNvSpPr>
            <a:spLocks noGrp="1"/>
          </p:cNvSpPr>
          <p:nvPr>
            <p:ph type="body" sz="quarter" idx="22"/>
          </p:nvPr>
        </p:nvSpPr>
        <p:spPr>
          <a:xfrm>
            <a:off x="8249265" y="4513008"/>
            <a:ext cx="3048000" cy="1258818"/>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3" name="Picture Placeholder 12">
            <a:extLst>
              <a:ext uri="{FF2B5EF4-FFF2-40B4-BE49-F238E27FC236}">
                <a16:creationId xmlns:a16="http://schemas.microsoft.com/office/drawing/2014/main" id="{D0602E00-747C-1D4F-B9F2-76AE9B426E68}"/>
              </a:ext>
            </a:extLst>
          </p:cNvPr>
          <p:cNvSpPr>
            <a:spLocks noGrp="1"/>
          </p:cNvSpPr>
          <p:nvPr>
            <p:ph type="pic" sz="quarter" idx="23" hasCustomPrompt="1"/>
          </p:nvPr>
        </p:nvSpPr>
        <p:spPr>
          <a:xfrm>
            <a:off x="9322154" y="2490838"/>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24" name="Straight Connector 23">
            <a:extLst>
              <a:ext uri="{FF2B5EF4-FFF2-40B4-BE49-F238E27FC236}">
                <a16:creationId xmlns:a16="http://schemas.microsoft.com/office/drawing/2014/main" id="{7A8E9972-7FA7-FB49-AA21-5DF81B3F3EBC}"/>
              </a:ext>
            </a:extLst>
          </p:cNvPr>
          <p:cNvCxnSpPr>
            <a:cxnSpLocks/>
          </p:cNvCxnSpPr>
          <p:nvPr userDrawn="1"/>
        </p:nvCxnSpPr>
        <p:spPr>
          <a:xfrm>
            <a:off x="9409472" y="5861505"/>
            <a:ext cx="707922"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F7995FD-3C64-B34E-B8B4-7784BADC75FE}"/>
              </a:ext>
            </a:extLst>
          </p:cNvPr>
          <p:cNvPicPr>
            <a:picLocks noChangeAspect="1"/>
          </p:cNvPicPr>
          <p:nvPr userDrawn="1"/>
        </p:nvPicPr>
        <p:blipFill>
          <a:blip r:embed="rId3"/>
          <a:stretch>
            <a:fillRect/>
          </a:stretch>
        </p:blipFill>
        <p:spPr>
          <a:xfrm>
            <a:off x="100859" y="6286417"/>
            <a:ext cx="615548" cy="496409"/>
          </a:xfrm>
          <a:prstGeom prst="rect">
            <a:avLst/>
          </a:prstGeom>
        </p:spPr>
      </p:pic>
    </p:spTree>
    <p:extLst>
      <p:ext uri="{BB962C8B-B14F-4D97-AF65-F5344CB8AC3E}">
        <p14:creationId xmlns:p14="http://schemas.microsoft.com/office/powerpoint/2010/main" val="1891314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329C60-9871-2E46-B9FE-B19CBC06A674}"/>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E6EDC884-2A6B-7E44-A68B-3A21597DC643}"/>
              </a:ext>
            </a:extLst>
          </p:cNvPr>
          <p:cNvSpPr>
            <a:spLocks noGrp="1"/>
          </p:cNvSpPr>
          <p:nvPr>
            <p:ph type="title"/>
          </p:nvPr>
        </p:nvSpPr>
        <p:spPr>
          <a:xfrm>
            <a:off x="5891982" y="1427010"/>
            <a:ext cx="6002592" cy="1325563"/>
          </a:xfrm>
        </p:spPr>
        <p:txBody>
          <a:bodyPr>
            <a:normAutofit/>
          </a:bodyPr>
          <a:lstStyle>
            <a:lvl1pPr>
              <a:defRPr sz="4400" b="0">
                <a:solidFill>
                  <a:srgbClr val="EE3353"/>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8D1978F9-5E43-2247-9604-0615B9B9E75F}"/>
              </a:ext>
            </a:extLst>
          </p:cNvPr>
          <p:cNvCxnSpPr/>
          <p:nvPr userDrawn="1"/>
        </p:nvCxnSpPr>
        <p:spPr>
          <a:xfrm>
            <a:off x="4200211" y="2341268"/>
            <a:ext cx="1366576" cy="0"/>
          </a:xfrm>
          <a:prstGeom prst="line">
            <a:avLst/>
          </a:prstGeom>
          <a:ln w="76200">
            <a:solidFill>
              <a:srgbClr val="F1834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8F5845-C245-4E41-8E8F-130B69C05FEA}"/>
              </a:ext>
            </a:extLst>
          </p:cNvPr>
          <p:cNvCxnSpPr>
            <a:cxnSpLocks/>
          </p:cNvCxnSpPr>
          <p:nvPr userDrawn="1"/>
        </p:nvCxnSpPr>
        <p:spPr>
          <a:xfrm>
            <a:off x="0" y="2341268"/>
            <a:ext cx="542611" cy="0"/>
          </a:xfrm>
          <a:prstGeom prst="line">
            <a:avLst/>
          </a:prstGeom>
          <a:ln w="76200">
            <a:solidFill>
              <a:srgbClr val="F1834C"/>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5F08C16F-AD8F-4E48-8D47-07FBF1C78016}"/>
              </a:ext>
            </a:extLst>
          </p:cNvPr>
          <p:cNvSpPr>
            <a:spLocks noGrp="1"/>
          </p:cNvSpPr>
          <p:nvPr>
            <p:ph type="body" sz="quarter" idx="14" hasCustomPrompt="1"/>
          </p:nvPr>
        </p:nvSpPr>
        <p:spPr>
          <a:xfrm>
            <a:off x="693738" y="2070100"/>
            <a:ext cx="1054100" cy="573088"/>
          </a:xfrm>
          <a:prstGeom prst="rect">
            <a:avLst/>
          </a:prstGeom>
        </p:spPr>
        <p:txBody>
          <a:bodyPr>
            <a:noAutofit/>
          </a:bodyPr>
          <a:lstStyle>
            <a:lvl1pPr marL="0" indent="0">
              <a:buNone/>
              <a:defRPr sz="4000" b="1" i="0">
                <a:solidFill>
                  <a:srgbClr val="EE3353"/>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17" name="Text Placeholder 16">
            <a:extLst>
              <a:ext uri="{FF2B5EF4-FFF2-40B4-BE49-F238E27FC236}">
                <a16:creationId xmlns:a16="http://schemas.microsoft.com/office/drawing/2014/main" id="{2F20EE0B-B203-454B-8A22-AEBB7D5DDEEE}"/>
              </a:ext>
            </a:extLst>
          </p:cNvPr>
          <p:cNvSpPr>
            <a:spLocks noGrp="1"/>
          </p:cNvSpPr>
          <p:nvPr>
            <p:ph type="body" sz="quarter" idx="15"/>
          </p:nvPr>
        </p:nvSpPr>
        <p:spPr>
          <a:xfrm>
            <a:off x="5891213" y="3135313"/>
            <a:ext cx="5592762" cy="2678112"/>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8" name="Picture 17">
            <a:extLst>
              <a:ext uri="{FF2B5EF4-FFF2-40B4-BE49-F238E27FC236}">
                <a16:creationId xmlns:a16="http://schemas.microsoft.com/office/drawing/2014/main" id="{1992034C-08CB-7E4B-A1CC-403E70D3B120}"/>
              </a:ext>
            </a:extLst>
          </p:cNvPr>
          <p:cNvPicPr>
            <a:picLocks noChangeAspect="1"/>
          </p:cNvPicPr>
          <p:nvPr userDrawn="1"/>
        </p:nvPicPr>
        <p:blipFill>
          <a:blip r:embed="rId3"/>
          <a:stretch>
            <a:fillRect/>
          </a:stretch>
        </p:blipFill>
        <p:spPr>
          <a:xfrm>
            <a:off x="100859" y="6286417"/>
            <a:ext cx="615548" cy="496409"/>
          </a:xfrm>
          <a:prstGeom prst="rect">
            <a:avLst/>
          </a:prstGeom>
        </p:spPr>
      </p:pic>
    </p:spTree>
    <p:extLst>
      <p:ext uri="{BB962C8B-B14F-4D97-AF65-F5344CB8AC3E}">
        <p14:creationId xmlns:p14="http://schemas.microsoft.com/office/powerpoint/2010/main" val="18840337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EE465-C4E6-0343-8AE9-3B85852E5319}"/>
              </a:ext>
            </a:extLst>
          </p:cNvPr>
          <p:cNvSpPr>
            <a:spLocks noGrp="1"/>
          </p:cNvSpPr>
          <p:nvPr>
            <p:ph type="title"/>
          </p:nvPr>
        </p:nvSpPr>
        <p:spPr>
          <a:xfrm>
            <a:off x="4130566" y="968027"/>
            <a:ext cx="7434500" cy="750727"/>
          </a:xfrm>
        </p:spPr>
        <p:txBody>
          <a:bodyPr anchor="b">
            <a:normAutofit/>
          </a:bodyPr>
          <a:lstStyle>
            <a:lvl1pPr>
              <a:defRPr sz="3200" b="0">
                <a:solidFill>
                  <a:srgbClr val="EE3353"/>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817B0DF1-9837-774D-8603-B4E200F534F9}"/>
              </a:ext>
            </a:extLst>
          </p:cNvPr>
          <p:cNvSpPr>
            <a:spLocks noGrp="1"/>
          </p:cNvSpPr>
          <p:nvPr>
            <p:ph type="sldNum" sz="quarter" idx="12"/>
          </p:nvPr>
        </p:nvSpPr>
        <p:spPr/>
        <p:txBody>
          <a:bodyPr/>
          <a:lstStyle/>
          <a:p>
            <a:fld id="{0A7ED016-38C9-284D-A280-B4B6BC3963EC}" type="slidenum">
              <a:rPr lang="en-US" smtClean="0"/>
              <a:t>‹#›</a:t>
            </a:fld>
            <a:endParaRPr lang="en-US"/>
          </a:p>
        </p:txBody>
      </p:sp>
      <p:pic>
        <p:nvPicPr>
          <p:cNvPr id="24" name="Picture 23">
            <a:extLst>
              <a:ext uri="{FF2B5EF4-FFF2-40B4-BE49-F238E27FC236}">
                <a16:creationId xmlns:a16="http://schemas.microsoft.com/office/drawing/2014/main" id="{7F21BACE-553E-5743-9E98-D8B5D2E99241}"/>
              </a:ext>
            </a:extLst>
          </p:cNvPr>
          <p:cNvPicPr>
            <a:picLocks noChangeAspect="1"/>
          </p:cNvPicPr>
          <p:nvPr userDrawn="1"/>
        </p:nvPicPr>
        <p:blipFill>
          <a:blip r:embed="rId3"/>
          <a:stretch>
            <a:fillRect/>
          </a:stretch>
        </p:blipFill>
        <p:spPr>
          <a:xfrm>
            <a:off x="100859" y="6286417"/>
            <a:ext cx="615548" cy="496409"/>
          </a:xfrm>
          <a:prstGeom prst="rect">
            <a:avLst/>
          </a:prstGeom>
        </p:spPr>
      </p:pic>
      <p:sp>
        <p:nvSpPr>
          <p:cNvPr id="12" name="Text Placeholder 16">
            <a:extLst>
              <a:ext uri="{FF2B5EF4-FFF2-40B4-BE49-F238E27FC236}">
                <a16:creationId xmlns:a16="http://schemas.microsoft.com/office/drawing/2014/main" id="{453B46F9-049C-6641-BCF8-5ADEF1D79393}"/>
              </a:ext>
            </a:extLst>
          </p:cNvPr>
          <p:cNvSpPr>
            <a:spLocks noGrp="1"/>
          </p:cNvSpPr>
          <p:nvPr>
            <p:ph type="body" sz="quarter" idx="15"/>
          </p:nvPr>
        </p:nvSpPr>
        <p:spPr>
          <a:xfrm>
            <a:off x="4130566" y="2115809"/>
            <a:ext cx="3552496" cy="3885598"/>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6">
            <a:extLst>
              <a:ext uri="{FF2B5EF4-FFF2-40B4-BE49-F238E27FC236}">
                <a16:creationId xmlns:a16="http://schemas.microsoft.com/office/drawing/2014/main" id="{A0FD1FD8-BE7C-7C4B-86C3-35182035EE97}"/>
              </a:ext>
            </a:extLst>
          </p:cNvPr>
          <p:cNvSpPr>
            <a:spLocks noGrp="1"/>
          </p:cNvSpPr>
          <p:nvPr>
            <p:ph type="body" sz="quarter" idx="16"/>
          </p:nvPr>
        </p:nvSpPr>
        <p:spPr>
          <a:xfrm>
            <a:off x="8012570" y="2115809"/>
            <a:ext cx="3552496" cy="3885598"/>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BC324153-4DBB-4E45-9490-CA747596868D}"/>
              </a:ext>
            </a:extLst>
          </p:cNvPr>
          <p:cNvSpPr>
            <a:spLocks noGrp="1"/>
          </p:cNvSpPr>
          <p:nvPr>
            <p:ph type="pic" sz="quarter" idx="17"/>
          </p:nvPr>
        </p:nvSpPr>
        <p:spPr>
          <a:xfrm>
            <a:off x="809625" y="968375"/>
            <a:ext cx="2952750" cy="3635375"/>
          </a:xfrm>
          <a:prstGeom prst="rect">
            <a:avLst/>
          </a:prstGeom>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154343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805609-E197-994B-9494-E27BA6457787}"/>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58E1DDE-4257-1740-BC0D-0E15C1328720}"/>
              </a:ext>
            </a:extLst>
          </p:cNvPr>
          <p:cNvSpPr>
            <a:spLocks noGrp="1"/>
          </p:cNvSpPr>
          <p:nvPr>
            <p:ph type="title"/>
          </p:nvPr>
        </p:nvSpPr>
        <p:spPr>
          <a:xfrm>
            <a:off x="928250" y="1637121"/>
            <a:ext cx="4204191" cy="1086413"/>
          </a:xfrm>
        </p:spPr>
        <p:txBody>
          <a:bodyPr anchor="ctr">
            <a:normAutofit/>
          </a:bodyPr>
          <a:lstStyle>
            <a:lvl1pPr algn="l">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BF842741-6193-A545-A589-5B3DBB8E0CF4}"/>
              </a:ext>
            </a:extLst>
          </p:cNvPr>
          <p:cNvSpPr>
            <a:spLocks noGrp="1"/>
          </p:cNvSpPr>
          <p:nvPr>
            <p:ph type="subTitle" idx="1"/>
          </p:nvPr>
        </p:nvSpPr>
        <p:spPr>
          <a:xfrm>
            <a:off x="928250" y="2747722"/>
            <a:ext cx="4204191" cy="326297"/>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A653535C-B1A3-7D4D-BFD7-EF48C1794303}"/>
              </a:ext>
            </a:extLst>
          </p:cNvPr>
          <p:cNvSpPr>
            <a:spLocks noGrp="1"/>
          </p:cNvSpPr>
          <p:nvPr>
            <p:ph type="body" sz="quarter" idx="16"/>
          </p:nvPr>
        </p:nvSpPr>
        <p:spPr>
          <a:xfrm>
            <a:off x="928250" y="3539614"/>
            <a:ext cx="3614254" cy="1799301"/>
          </a:xfrm>
          <a:prstGeom prst="rect">
            <a:avLst/>
          </a:prstGeom>
        </p:spPr>
        <p:txBody>
          <a:bodyPr>
            <a:noAutofit/>
          </a:bodyPr>
          <a:lstStyle>
            <a:lvl1pPr marL="0" indent="0" algn="l">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1" name="Text Placeholder 13">
            <a:extLst>
              <a:ext uri="{FF2B5EF4-FFF2-40B4-BE49-F238E27FC236}">
                <a16:creationId xmlns:a16="http://schemas.microsoft.com/office/drawing/2014/main" id="{1DA73C1F-8820-F746-920B-0CBC2DDF1835}"/>
              </a:ext>
            </a:extLst>
          </p:cNvPr>
          <p:cNvSpPr>
            <a:spLocks noGrp="1"/>
          </p:cNvSpPr>
          <p:nvPr>
            <p:ph type="body" sz="quarter" idx="14" hasCustomPrompt="1"/>
          </p:nvPr>
        </p:nvSpPr>
        <p:spPr>
          <a:xfrm>
            <a:off x="8603224" y="805718"/>
            <a:ext cx="3291349" cy="452810"/>
          </a:xfrm>
          <a:prstGeom prst="rect">
            <a:avLst/>
          </a:prstGeom>
        </p:spPr>
        <p:txBody>
          <a:bodyPr anchor="ctr">
            <a:noAutofit/>
          </a:bodyPr>
          <a:lstStyle>
            <a:lvl1pPr marL="0" indent="0" algn="l">
              <a:buNone/>
              <a:defRPr sz="4000" b="1" i="0">
                <a:solidFill>
                  <a:srgbClr val="3E989E"/>
                </a:solidFill>
                <a:latin typeface="Century Gothic" panose="020B0502020202020204" pitchFamily="34" charset="0"/>
              </a:defRPr>
            </a:lvl1pPr>
          </a:lstStyle>
          <a:p>
            <a:pPr lvl="0"/>
            <a:r>
              <a:rPr lang="en-US"/>
              <a:t>100</a:t>
            </a:r>
          </a:p>
        </p:txBody>
      </p:sp>
      <p:sp>
        <p:nvSpPr>
          <p:cNvPr id="12" name="Text Placeholder 17">
            <a:extLst>
              <a:ext uri="{FF2B5EF4-FFF2-40B4-BE49-F238E27FC236}">
                <a16:creationId xmlns:a16="http://schemas.microsoft.com/office/drawing/2014/main" id="{07316F82-3A83-EC4D-903D-7C960D3790A8}"/>
              </a:ext>
            </a:extLst>
          </p:cNvPr>
          <p:cNvSpPr>
            <a:spLocks noGrp="1"/>
          </p:cNvSpPr>
          <p:nvPr>
            <p:ph type="body" sz="quarter" idx="17" hasCustomPrompt="1"/>
          </p:nvPr>
        </p:nvSpPr>
        <p:spPr>
          <a:xfrm>
            <a:off x="8603225" y="1258528"/>
            <a:ext cx="3291348" cy="1170040"/>
          </a:xfrm>
          <a:prstGeom prst="rect">
            <a:avLst/>
          </a:prstGeom>
        </p:spPr>
        <p:txBody>
          <a:bodyPr>
            <a:noAutofit/>
          </a:bodyPr>
          <a:lstStyle>
            <a:lvl1pPr marL="0" indent="0" algn="l">
              <a:buNone/>
              <a:defRPr sz="2000">
                <a:solidFill>
                  <a:srgbClr val="EE3353"/>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Statistical Description</a:t>
            </a:r>
          </a:p>
        </p:txBody>
      </p:sp>
      <p:sp>
        <p:nvSpPr>
          <p:cNvPr id="13" name="Picture Placeholder 12">
            <a:extLst>
              <a:ext uri="{FF2B5EF4-FFF2-40B4-BE49-F238E27FC236}">
                <a16:creationId xmlns:a16="http://schemas.microsoft.com/office/drawing/2014/main" id="{51F80343-E952-B64F-A2D8-1515C2BE468E}"/>
              </a:ext>
            </a:extLst>
          </p:cNvPr>
          <p:cNvSpPr>
            <a:spLocks noGrp="1"/>
          </p:cNvSpPr>
          <p:nvPr>
            <p:ph type="pic" sz="quarter" idx="18" hasCustomPrompt="1"/>
          </p:nvPr>
        </p:nvSpPr>
        <p:spPr>
          <a:xfrm>
            <a:off x="7601507" y="632541"/>
            <a:ext cx="865188" cy="865187"/>
          </a:xfrm>
          <a:prstGeom prst="rect">
            <a:avLst/>
          </a:prstGeom>
        </p:spPr>
        <p:txBody>
          <a:bodyPr anchor="ctr"/>
          <a:lstStyle>
            <a:lvl1pPr marL="0" indent="0" algn="ctr">
              <a:buNone/>
              <a:defRPr>
                <a:solidFill>
                  <a:schemeClr val="tx1"/>
                </a:solidFill>
              </a:defRPr>
            </a:lvl1pPr>
          </a:lstStyle>
          <a:p>
            <a:r>
              <a:rPr lang="en-US"/>
              <a:t>Icon</a:t>
            </a:r>
          </a:p>
        </p:txBody>
      </p:sp>
      <p:sp>
        <p:nvSpPr>
          <p:cNvPr id="14" name="Text Placeholder 13">
            <a:extLst>
              <a:ext uri="{FF2B5EF4-FFF2-40B4-BE49-F238E27FC236}">
                <a16:creationId xmlns:a16="http://schemas.microsoft.com/office/drawing/2014/main" id="{DD10664A-74B9-CA49-8C09-E255CFB742AE}"/>
              </a:ext>
            </a:extLst>
          </p:cNvPr>
          <p:cNvSpPr>
            <a:spLocks noGrp="1"/>
          </p:cNvSpPr>
          <p:nvPr>
            <p:ph type="body" sz="quarter" idx="19" hasCustomPrompt="1"/>
          </p:nvPr>
        </p:nvSpPr>
        <p:spPr>
          <a:xfrm>
            <a:off x="8603224" y="2795774"/>
            <a:ext cx="3291349" cy="452810"/>
          </a:xfrm>
          <a:prstGeom prst="rect">
            <a:avLst/>
          </a:prstGeom>
        </p:spPr>
        <p:txBody>
          <a:bodyPr anchor="ctr">
            <a:noAutofit/>
          </a:bodyPr>
          <a:lstStyle>
            <a:lvl1pPr marL="0" indent="0" algn="l">
              <a:buNone/>
              <a:defRPr sz="4000" b="1" i="0">
                <a:solidFill>
                  <a:srgbClr val="3E989E"/>
                </a:solidFill>
                <a:latin typeface="Century Gothic" panose="020B0502020202020204" pitchFamily="34" charset="0"/>
              </a:defRPr>
            </a:lvl1pPr>
          </a:lstStyle>
          <a:p>
            <a:pPr lvl="0"/>
            <a:r>
              <a:rPr lang="en-US"/>
              <a:t>100</a:t>
            </a:r>
          </a:p>
        </p:txBody>
      </p:sp>
      <p:sp>
        <p:nvSpPr>
          <p:cNvPr id="15" name="Text Placeholder 17">
            <a:extLst>
              <a:ext uri="{FF2B5EF4-FFF2-40B4-BE49-F238E27FC236}">
                <a16:creationId xmlns:a16="http://schemas.microsoft.com/office/drawing/2014/main" id="{5269E934-DF52-9042-AC84-BEEA110997F8}"/>
              </a:ext>
            </a:extLst>
          </p:cNvPr>
          <p:cNvSpPr>
            <a:spLocks noGrp="1"/>
          </p:cNvSpPr>
          <p:nvPr>
            <p:ph type="body" sz="quarter" idx="20" hasCustomPrompt="1"/>
          </p:nvPr>
        </p:nvSpPr>
        <p:spPr>
          <a:xfrm>
            <a:off x="8603224" y="3248584"/>
            <a:ext cx="3291349" cy="1170040"/>
          </a:xfrm>
          <a:prstGeom prst="rect">
            <a:avLst/>
          </a:prstGeom>
        </p:spPr>
        <p:txBody>
          <a:bodyPr>
            <a:noAutofit/>
          </a:bodyPr>
          <a:lstStyle>
            <a:lvl1pPr marL="0" indent="0" algn="l">
              <a:buNone/>
              <a:defRPr sz="2000">
                <a:solidFill>
                  <a:srgbClr val="EE3353"/>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Statistical Description</a:t>
            </a:r>
          </a:p>
        </p:txBody>
      </p:sp>
      <p:sp>
        <p:nvSpPr>
          <p:cNvPr id="16" name="Picture Placeholder 12">
            <a:extLst>
              <a:ext uri="{FF2B5EF4-FFF2-40B4-BE49-F238E27FC236}">
                <a16:creationId xmlns:a16="http://schemas.microsoft.com/office/drawing/2014/main" id="{25E51E50-2B1B-D642-95A1-9C35DA594685}"/>
              </a:ext>
            </a:extLst>
          </p:cNvPr>
          <p:cNvSpPr>
            <a:spLocks noGrp="1"/>
          </p:cNvSpPr>
          <p:nvPr>
            <p:ph type="pic" sz="quarter" idx="21" hasCustomPrompt="1"/>
          </p:nvPr>
        </p:nvSpPr>
        <p:spPr>
          <a:xfrm>
            <a:off x="7601507" y="2622597"/>
            <a:ext cx="865188" cy="865187"/>
          </a:xfrm>
          <a:prstGeom prst="rect">
            <a:avLst/>
          </a:prstGeom>
        </p:spPr>
        <p:txBody>
          <a:bodyPr anchor="ctr"/>
          <a:lstStyle>
            <a:lvl1pPr marL="0" indent="0" algn="ctr">
              <a:buNone/>
              <a:defRPr>
                <a:solidFill>
                  <a:schemeClr val="tx1"/>
                </a:solidFill>
              </a:defRPr>
            </a:lvl1pPr>
          </a:lstStyle>
          <a:p>
            <a:r>
              <a:rPr lang="en-US"/>
              <a:t>Icon</a:t>
            </a:r>
          </a:p>
        </p:txBody>
      </p:sp>
      <p:sp>
        <p:nvSpPr>
          <p:cNvPr id="20" name="Text Placeholder 13">
            <a:extLst>
              <a:ext uri="{FF2B5EF4-FFF2-40B4-BE49-F238E27FC236}">
                <a16:creationId xmlns:a16="http://schemas.microsoft.com/office/drawing/2014/main" id="{BAB617A9-36C6-B94C-8C79-F4781D743A30}"/>
              </a:ext>
            </a:extLst>
          </p:cNvPr>
          <p:cNvSpPr>
            <a:spLocks noGrp="1"/>
          </p:cNvSpPr>
          <p:nvPr>
            <p:ph type="body" sz="quarter" idx="22" hasCustomPrompt="1"/>
          </p:nvPr>
        </p:nvSpPr>
        <p:spPr>
          <a:xfrm>
            <a:off x="8603223" y="4808819"/>
            <a:ext cx="3291351" cy="452810"/>
          </a:xfrm>
          <a:prstGeom prst="rect">
            <a:avLst/>
          </a:prstGeom>
        </p:spPr>
        <p:txBody>
          <a:bodyPr anchor="ctr">
            <a:noAutofit/>
          </a:bodyPr>
          <a:lstStyle>
            <a:lvl1pPr marL="0" indent="0" algn="l">
              <a:buNone/>
              <a:defRPr sz="4000" b="1" i="0">
                <a:solidFill>
                  <a:srgbClr val="3E989E"/>
                </a:solidFill>
                <a:latin typeface="Century Gothic" panose="020B0502020202020204" pitchFamily="34" charset="0"/>
              </a:defRPr>
            </a:lvl1pPr>
          </a:lstStyle>
          <a:p>
            <a:pPr lvl="0"/>
            <a:r>
              <a:rPr lang="en-US"/>
              <a:t>100</a:t>
            </a:r>
          </a:p>
        </p:txBody>
      </p:sp>
      <p:sp>
        <p:nvSpPr>
          <p:cNvPr id="21" name="Text Placeholder 17">
            <a:extLst>
              <a:ext uri="{FF2B5EF4-FFF2-40B4-BE49-F238E27FC236}">
                <a16:creationId xmlns:a16="http://schemas.microsoft.com/office/drawing/2014/main" id="{E968CCBC-3457-AC47-A333-74D89EC066BD}"/>
              </a:ext>
            </a:extLst>
          </p:cNvPr>
          <p:cNvSpPr>
            <a:spLocks noGrp="1"/>
          </p:cNvSpPr>
          <p:nvPr>
            <p:ph type="body" sz="quarter" idx="23" hasCustomPrompt="1"/>
          </p:nvPr>
        </p:nvSpPr>
        <p:spPr>
          <a:xfrm>
            <a:off x="8603224" y="5261629"/>
            <a:ext cx="3291350" cy="1170040"/>
          </a:xfrm>
          <a:prstGeom prst="rect">
            <a:avLst/>
          </a:prstGeom>
        </p:spPr>
        <p:txBody>
          <a:bodyPr>
            <a:noAutofit/>
          </a:bodyPr>
          <a:lstStyle>
            <a:lvl1pPr marL="0" indent="0" algn="l">
              <a:buNone/>
              <a:defRPr sz="2000">
                <a:solidFill>
                  <a:srgbClr val="EE3353"/>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Statistical Description</a:t>
            </a:r>
          </a:p>
        </p:txBody>
      </p:sp>
      <p:sp>
        <p:nvSpPr>
          <p:cNvPr id="22" name="Picture Placeholder 12">
            <a:extLst>
              <a:ext uri="{FF2B5EF4-FFF2-40B4-BE49-F238E27FC236}">
                <a16:creationId xmlns:a16="http://schemas.microsoft.com/office/drawing/2014/main" id="{75310AD7-95E9-444B-9E83-EA6D9D2F73DA}"/>
              </a:ext>
            </a:extLst>
          </p:cNvPr>
          <p:cNvSpPr>
            <a:spLocks noGrp="1"/>
          </p:cNvSpPr>
          <p:nvPr>
            <p:ph type="pic" sz="quarter" idx="24" hasCustomPrompt="1"/>
          </p:nvPr>
        </p:nvSpPr>
        <p:spPr>
          <a:xfrm>
            <a:off x="7601506" y="4635642"/>
            <a:ext cx="865188" cy="865187"/>
          </a:xfrm>
          <a:prstGeom prst="rect">
            <a:avLst/>
          </a:prstGeom>
        </p:spPr>
        <p:txBody>
          <a:bodyPr anchor="ctr"/>
          <a:lstStyle>
            <a:lvl1pPr marL="0" indent="0" algn="ctr">
              <a:buNone/>
              <a:defRPr>
                <a:solidFill>
                  <a:schemeClr val="tx1"/>
                </a:solidFill>
              </a:defRPr>
            </a:lvl1pPr>
          </a:lstStyle>
          <a:p>
            <a:r>
              <a:rPr lang="en-US"/>
              <a:t>Icon</a:t>
            </a:r>
          </a:p>
        </p:txBody>
      </p:sp>
      <p:pic>
        <p:nvPicPr>
          <p:cNvPr id="23" name="Picture 22">
            <a:extLst>
              <a:ext uri="{FF2B5EF4-FFF2-40B4-BE49-F238E27FC236}">
                <a16:creationId xmlns:a16="http://schemas.microsoft.com/office/drawing/2014/main" id="{015DECAE-10E7-1F49-8832-F3E62E252DDE}"/>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199782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C436EC7-4CC7-0743-99E4-416B20F19103}"/>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049A9D9E-43CB-1240-9125-CD76E5C66D7F}"/>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5">
            <a:extLst>
              <a:ext uri="{FF2B5EF4-FFF2-40B4-BE49-F238E27FC236}">
                <a16:creationId xmlns:a16="http://schemas.microsoft.com/office/drawing/2014/main" id="{CDBC32CF-B7F7-9F4D-B2B9-0E11BD74CEE4}"/>
              </a:ext>
            </a:extLst>
          </p:cNvPr>
          <p:cNvSpPr>
            <a:spLocks noGrp="1"/>
          </p:cNvSpPr>
          <p:nvPr>
            <p:ph type="body" sz="quarter" idx="15"/>
          </p:nvPr>
        </p:nvSpPr>
        <p:spPr>
          <a:xfrm>
            <a:off x="1056068" y="1697775"/>
            <a:ext cx="10104621" cy="770122"/>
          </a:xfrm>
          <a:prstGeom prst="rect">
            <a:avLst/>
          </a:prstGeom>
        </p:spPr>
        <p:txBody>
          <a:bodyPr>
            <a:normAutofit/>
          </a:bodyPr>
          <a:lstStyle>
            <a:lvl1pPr marL="0" indent="0" algn="ctr">
              <a:buNone/>
              <a:defRPr sz="1400">
                <a:solidFill>
                  <a:srgbClr val="EE335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A15F319C-A015-4446-BC04-4614AADD7944}"/>
              </a:ext>
            </a:extLst>
          </p:cNvPr>
          <p:cNvSpPr>
            <a:spLocks noGrp="1"/>
          </p:cNvSpPr>
          <p:nvPr>
            <p:ph type="body" sz="quarter" idx="14" hasCustomPrompt="1"/>
          </p:nvPr>
        </p:nvSpPr>
        <p:spPr>
          <a:xfrm>
            <a:off x="924232" y="4328178"/>
            <a:ext cx="1897628" cy="273318"/>
          </a:xfrm>
          <a:prstGeom prst="rect">
            <a:avLst/>
          </a:prstGeom>
        </p:spPr>
        <p:txBody>
          <a:bodyPr>
            <a:normAutofit/>
          </a:bodyPr>
          <a:lstStyle>
            <a:lvl1pPr marL="0" indent="0" algn="ctr">
              <a:buNone/>
              <a:defRPr sz="1300" b="1" i="0">
                <a:solidFill>
                  <a:srgbClr val="EE3353"/>
                </a:solidFill>
                <a:latin typeface="Century Gothic" panose="020B0502020202020204" pitchFamily="34" charset="0"/>
              </a:defRPr>
            </a:lvl1pPr>
          </a:lstStyle>
          <a:p>
            <a:pPr lvl="0"/>
            <a:r>
              <a:rPr lang="en-US"/>
              <a:t>Subheader</a:t>
            </a:r>
          </a:p>
        </p:txBody>
      </p:sp>
      <p:sp>
        <p:nvSpPr>
          <p:cNvPr id="12" name="Text Placeholder 17">
            <a:extLst>
              <a:ext uri="{FF2B5EF4-FFF2-40B4-BE49-F238E27FC236}">
                <a16:creationId xmlns:a16="http://schemas.microsoft.com/office/drawing/2014/main" id="{D226E4F5-4251-3D42-BC74-271128362732}"/>
              </a:ext>
            </a:extLst>
          </p:cNvPr>
          <p:cNvSpPr>
            <a:spLocks noGrp="1"/>
          </p:cNvSpPr>
          <p:nvPr>
            <p:ph type="body" sz="quarter" idx="16"/>
          </p:nvPr>
        </p:nvSpPr>
        <p:spPr>
          <a:xfrm>
            <a:off x="924233" y="4654042"/>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3" name="Oval 12">
            <a:extLst>
              <a:ext uri="{FF2B5EF4-FFF2-40B4-BE49-F238E27FC236}">
                <a16:creationId xmlns:a16="http://schemas.microsoft.com/office/drawing/2014/main" id="{2EAA3D56-2F2A-4A40-8992-46DBE99E625B}"/>
              </a:ext>
            </a:extLst>
          </p:cNvPr>
          <p:cNvSpPr/>
          <p:nvPr userDrawn="1"/>
        </p:nvSpPr>
        <p:spPr>
          <a:xfrm>
            <a:off x="1489588" y="3205316"/>
            <a:ext cx="766916" cy="766916"/>
          </a:xfrm>
          <a:prstGeom prst="ellipse">
            <a:avLst/>
          </a:prstGeom>
          <a:solidFill>
            <a:srgbClr val="EE3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DD46F171-635F-9F4E-9C93-5F5ECA3F269E}"/>
              </a:ext>
            </a:extLst>
          </p:cNvPr>
          <p:cNvSpPr>
            <a:spLocks noGrp="1"/>
          </p:cNvSpPr>
          <p:nvPr>
            <p:ph type="body" sz="quarter" idx="17" hasCustomPrompt="1"/>
          </p:nvPr>
        </p:nvSpPr>
        <p:spPr>
          <a:xfrm>
            <a:off x="1489665" y="3374438"/>
            <a:ext cx="766762" cy="471488"/>
          </a:xfrm>
          <a:prstGeom prst="rect">
            <a:avLst/>
          </a:prstGeom>
        </p:spPr>
        <p:txBody>
          <a:bodyPr anchor="ctr">
            <a:normAutofit/>
          </a:bodyPr>
          <a:lstStyle>
            <a:lvl1pPr marL="0" indent="0" algn="ctr">
              <a:buNone/>
              <a:defRPr sz="2400">
                <a:solidFill>
                  <a:srgbClr val="F6CA15"/>
                </a:solidFill>
              </a:defRPr>
            </a:lvl1pPr>
          </a:lstStyle>
          <a:p>
            <a:pPr lvl="0"/>
            <a:r>
              <a:rPr lang="en-US"/>
              <a:t>01</a:t>
            </a:r>
          </a:p>
        </p:txBody>
      </p:sp>
      <p:sp>
        <p:nvSpPr>
          <p:cNvPr id="24" name="Text Placeholder 13">
            <a:extLst>
              <a:ext uri="{FF2B5EF4-FFF2-40B4-BE49-F238E27FC236}">
                <a16:creationId xmlns:a16="http://schemas.microsoft.com/office/drawing/2014/main" id="{F7FCB69E-0FA4-2B42-82FE-5506D9CAE609}"/>
              </a:ext>
            </a:extLst>
          </p:cNvPr>
          <p:cNvSpPr>
            <a:spLocks noGrp="1"/>
          </p:cNvSpPr>
          <p:nvPr>
            <p:ph type="body" sz="quarter" idx="18" hasCustomPrompt="1"/>
          </p:nvPr>
        </p:nvSpPr>
        <p:spPr>
          <a:xfrm>
            <a:off x="3048077" y="4328178"/>
            <a:ext cx="1897628" cy="273318"/>
          </a:xfrm>
          <a:prstGeom prst="rect">
            <a:avLst/>
          </a:prstGeom>
        </p:spPr>
        <p:txBody>
          <a:bodyPr>
            <a:normAutofit/>
          </a:bodyPr>
          <a:lstStyle>
            <a:lvl1pPr marL="0" indent="0" algn="ctr">
              <a:buNone/>
              <a:defRPr sz="1300" b="1" i="0">
                <a:solidFill>
                  <a:srgbClr val="EE3353"/>
                </a:solidFill>
                <a:latin typeface="Century Gothic" panose="020B0502020202020204" pitchFamily="34" charset="0"/>
              </a:defRPr>
            </a:lvl1pPr>
          </a:lstStyle>
          <a:p>
            <a:pPr lvl="0"/>
            <a:r>
              <a:rPr lang="en-US"/>
              <a:t>Subheader</a:t>
            </a:r>
          </a:p>
        </p:txBody>
      </p:sp>
      <p:sp>
        <p:nvSpPr>
          <p:cNvPr id="25" name="Text Placeholder 17">
            <a:extLst>
              <a:ext uri="{FF2B5EF4-FFF2-40B4-BE49-F238E27FC236}">
                <a16:creationId xmlns:a16="http://schemas.microsoft.com/office/drawing/2014/main" id="{92593764-38E8-2147-9DC6-41B9C2B71E3E}"/>
              </a:ext>
            </a:extLst>
          </p:cNvPr>
          <p:cNvSpPr>
            <a:spLocks noGrp="1"/>
          </p:cNvSpPr>
          <p:nvPr>
            <p:ph type="body" sz="quarter" idx="19"/>
          </p:nvPr>
        </p:nvSpPr>
        <p:spPr>
          <a:xfrm>
            <a:off x="3048078" y="4654042"/>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6" name="Oval 25">
            <a:extLst>
              <a:ext uri="{FF2B5EF4-FFF2-40B4-BE49-F238E27FC236}">
                <a16:creationId xmlns:a16="http://schemas.microsoft.com/office/drawing/2014/main" id="{B764762C-433D-7544-AFFC-87121AC8F07C}"/>
              </a:ext>
            </a:extLst>
          </p:cNvPr>
          <p:cNvSpPr/>
          <p:nvPr userDrawn="1"/>
        </p:nvSpPr>
        <p:spPr>
          <a:xfrm>
            <a:off x="3613433" y="3205316"/>
            <a:ext cx="766916" cy="766916"/>
          </a:xfrm>
          <a:prstGeom prst="ellipse">
            <a:avLst/>
          </a:prstGeom>
          <a:solidFill>
            <a:srgbClr val="EE3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14">
            <a:extLst>
              <a:ext uri="{FF2B5EF4-FFF2-40B4-BE49-F238E27FC236}">
                <a16:creationId xmlns:a16="http://schemas.microsoft.com/office/drawing/2014/main" id="{86D0C4F5-7D39-3749-82E0-E82D9F357B02}"/>
              </a:ext>
            </a:extLst>
          </p:cNvPr>
          <p:cNvSpPr>
            <a:spLocks noGrp="1"/>
          </p:cNvSpPr>
          <p:nvPr>
            <p:ph type="body" sz="quarter" idx="20" hasCustomPrompt="1"/>
          </p:nvPr>
        </p:nvSpPr>
        <p:spPr>
          <a:xfrm>
            <a:off x="3613510" y="3374438"/>
            <a:ext cx="766762" cy="471488"/>
          </a:xfrm>
          <a:prstGeom prst="rect">
            <a:avLst/>
          </a:prstGeom>
        </p:spPr>
        <p:txBody>
          <a:bodyPr anchor="ctr">
            <a:normAutofit/>
          </a:bodyPr>
          <a:lstStyle>
            <a:lvl1pPr marL="0" indent="0" algn="ctr">
              <a:buNone/>
              <a:defRPr sz="2400">
                <a:solidFill>
                  <a:srgbClr val="F6CA15"/>
                </a:solidFill>
              </a:defRPr>
            </a:lvl1pPr>
          </a:lstStyle>
          <a:p>
            <a:pPr lvl="0"/>
            <a:r>
              <a:rPr lang="en-US"/>
              <a:t>02</a:t>
            </a:r>
          </a:p>
        </p:txBody>
      </p:sp>
      <p:sp>
        <p:nvSpPr>
          <p:cNvPr id="28" name="Text Placeholder 13">
            <a:extLst>
              <a:ext uri="{FF2B5EF4-FFF2-40B4-BE49-F238E27FC236}">
                <a16:creationId xmlns:a16="http://schemas.microsoft.com/office/drawing/2014/main" id="{4B10C460-5CB7-F549-9284-CE98B004AC10}"/>
              </a:ext>
            </a:extLst>
          </p:cNvPr>
          <p:cNvSpPr>
            <a:spLocks noGrp="1"/>
          </p:cNvSpPr>
          <p:nvPr>
            <p:ph type="body" sz="quarter" idx="21" hasCustomPrompt="1"/>
          </p:nvPr>
        </p:nvSpPr>
        <p:spPr>
          <a:xfrm>
            <a:off x="5179026" y="4335552"/>
            <a:ext cx="1897628" cy="273318"/>
          </a:xfrm>
          <a:prstGeom prst="rect">
            <a:avLst/>
          </a:prstGeom>
        </p:spPr>
        <p:txBody>
          <a:bodyPr>
            <a:normAutofit/>
          </a:bodyPr>
          <a:lstStyle>
            <a:lvl1pPr marL="0" indent="0" algn="ctr">
              <a:buNone/>
              <a:defRPr sz="1300" b="1" i="0">
                <a:solidFill>
                  <a:srgbClr val="EE3353"/>
                </a:solidFill>
                <a:latin typeface="Century Gothic" panose="020B0502020202020204" pitchFamily="34" charset="0"/>
              </a:defRPr>
            </a:lvl1pPr>
          </a:lstStyle>
          <a:p>
            <a:pPr lvl="0"/>
            <a:r>
              <a:rPr lang="en-US"/>
              <a:t>Subheader</a:t>
            </a:r>
          </a:p>
        </p:txBody>
      </p:sp>
      <p:sp>
        <p:nvSpPr>
          <p:cNvPr id="29" name="Text Placeholder 17">
            <a:extLst>
              <a:ext uri="{FF2B5EF4-FFF2-40B4-BE49-F238E27FC236}">
                <a16:creationId xmlns:a16="http://schemas.microsoft.com/office/drawing/2014/main" id="{B0DC1D88-0664-9F43-A85E-078AA1B3FD8B}"/>
              </a:ext>
            </a:extLst>
          </p:cNvPr>
          <p:cNvSpPr>
            <a:spLocks noGrp="1"/>
          </p:cNvSpPr>
          <p:nvPr>
            <p:ph type="body" sz="quarter" idx="22"/>
          </p:nvPr>
        </p:nvSpPr>
        <p:spPr>
          <a:xfrm>
            <a:off x="5179027" y="4661416"/>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0" name="Oval 29">
            <a:extLst>
              <a:ext uri="{FF2B5EF4-FFF2-40B4-BE49-F238E27FC236}">
                <a16:creationId xmlns:a16="http://schemas.microsoft.com/office/drawing/2014/main" id="{3B0D7C1A-13ED-334E-8B66-F77466D61B24}"/>
              </a:ext>
            </a:extLst>
          </p:cNvPr>
          <p:cNvSpPr/>
          <p:nvPr userDrawn="1"/>
        </p:nvSpPr>
        <p:spPr>
          <a:xfrm>
            <a:off x="5744382" y="3212690"/>
            <a:ext cx="766916" cy="766916"/>
          </a:xfrm>
          <a:prstGeom prst="ellipse">
            <a:avLst/>
          </a:prstGeom>
          <a:solidFill>
            <a:srgbClr val="EE3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4">
            <a:extLst>
              <a:ext uri="{FF2B5EF4-FFF2-40B4-BE49-F238E27FC236}">
                <a16:creationId xmlns:a16="http://schemas.microsoft.com/office/drawing/2014/main" id="{3A403855-DB72-214B-960C-6152D8312B25}"/>
              </a:ext>
            </a:extLst>
          </p:cNvPr>
          <p:cNvSpPr>
            <a:spLocks noGrp="1"/>
          </p:cNvSpPr>
          <p:nvPr>
            <p:ph type="body" sz="quarter" idx="23" hasCustomPrompt="1"/>
          </p:nvPr>
        </p:nvSpPr>
        <p:spPr>
          <a:xfrm>
            <a:off x="5744459" y="3381812"/>
            <a:ext cx="766762" cy="471488"/>
          </a:xfrm>
          <a:prstGeom prst="rect">
            <a:avLst/>
          </a:prstGeom>
        </p:spPr>
        <p:txBody>
          <a:bodyPr anchor="ctr">
            <a:normAutofit/>
          </a:bodyPr>
          <a:lstStyle>
            <a:lvl1pPr marL="0" indent="0" algn="ctr">
              <a:buNone/>
              <a:defRPr sz="2400">
                <a:solidFill>
                  <a:srgbClr val="F6CA15"/>
                </a:solidFill>
              </a:defRPr>
            </a:lvl1pPr>
          </a:lstStyle>
          <a:p>
            <a:pPr lvl="0"/>
            <a:r>
              <a:rPr lang="en-US"/>
              <a:t>03</a:t>
            </a:r>
          </a:p>
        </p:txBody>
      </p:sp>
      <p:sp>
        <p:nvSpPr>
          <p:cNvPr id="32" name="Text Placeholder 13">
            <a:extLst>
              <a:ext uri="{FF2B5EF4-FFF2-40B4-BE49-F238E27FC236}">
                <a16:creationId xmlns:a16="http://schemas.microsoft.com/office/drawing/2014/main" id="{439068FE-40D5-2847-9308-D74660151EBF}"/>
              </a:ext>
            </a:extLst>
          </p:cNvPr>
          <p:cNvSpPr>
            <a:spLocks noGrp="1"/>
          </p:cNvSpPr>
          <p:nvPr>
            <p:ph type="body" sz="quarter" idx="24" hasCustomPrompt="1"/>
          </p:nvPr>
        </p:nvSpPr>
        <p:spPr>
          <a:xfrm>
            <a:off x="7252457" y="4335552"/>
            <a:ext cx="1897628" cy="273318"/>
          </a:xfrm>
          <a:prstGeom prst="rect">
            <a:avLst/>
          </a:prstGeom>
        </p:spPr>
        <p:txBody>
          <a:bodyPr>
            <a:normAutofit/>
          </a:bodyPr>
          <a:lstStyle>
            <a:lvl1pPr marL="0" indent="0" algn="ctr">
              <a:buNone/>
              <a:defRPr sz="1300" b="1" i="0">
                <a:solidFill>
                  <a:srgbClr val="EE3353"/>
                </a:solidFill>
                <a:latin typeface="Century Gothic" panose="020B0502020202020204" pitchFamily="34" charset="0"/>
              </a:defRPr>
            </a:lvl1pPr>
          </a:lstStyle>
          <a:p>
            <a:pPr lvl="0"/>
            <a:r>
              <a:rPr lang="en-US"/>
              <a:t>Subheader</a:t>
            </a:r>
          </a:p>
        </p:txBody>
      </p:sp>
      <p:sp>
        <p:nvSpPr>
          <p:cNvPr id="33" name="Text Placeholder 17">
            <a:extLst>
              <a:ext uri="{FF2B5EF4-FFF2-40B4-BE49-F238E27FC236}">
                <a16:creationId xmlns:a16="http://schemas.microsoft.com/office/drawing/2014/main" id="{73D0E173-5DDB-5D4B-AB5C-35E8C86D752A}"/>
              </a:ext>
            </a:extLst>
          </p:cNvPr>
          <p:cNvSpPr>
            <a:spLocks noGrp="1"/>
          </p:cNvSpPr>
          <p:nvPr>
            <p:ph type="body" sz="quarter" idx="25"/>
          </p:nvPr>
        </p:nvSpPr>
        <p:spPr>
          <a:xfrm>
            <a:off x="7252458" y="4661416"/>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4" name="Oval 33">
            <a:extLst>
              <a:ext uri="{FF2B5EF4-FFF2-40B4-BE49-F238E27FC236}">
                <a16:creationId xmlns:a16="http://schemas.microsoft.com/office/drawing/2014/main" id="{20D54F34-E506-0948-A36D-469E756C3153}"/>
              </a:ext>
            </a:extLst>
          </p:cNvPr>
          <p:cNvSpPr/>
          <p:nvPr userDrawn="1"/>
        </p:nvSpPr>
        <p:spPr>
          <a:xfrm>
            <a:off x="7817813" y="3212690"/>
            <a:ext cx="766916" cy="766916"/>
          </a:xfrm>
          <a:prstGeom prst="ellipse">
            <a:avLst/>
          </a:prstGeom>
          <a:solidFill>
            <a:srgbClr val="EE3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14">
            <a:extLst>
              <a:ext uri="{FF2B5EF4-FFF2-40B4-BE49-F238E27FC236}">
                <a16:creationId xmlns:a16="http://schemas.microsoft.com/office/drawing/2014/main" id="{C69C1089-D46A-BE4A-996C-253D8FA50A19}"/>
              </a:ext>
            </a:extLst>
          </p:cNvPr>
          <p:cNvSpPr>
            <a:spLocks noGrp="1"/>
          </p:cNvSpPr>
          <p:nvPr>
            <p:ph type="body" sz="quarter" idx="26" hasCustomPrompt="1"/>
          </p:nvPr>
        </p:nvSpPr>
        <p:spPr>
          <a:xfrm>
            <a:off x="7817890" y="3381812"/>
            <a:ext cx="766762" cy="471488"/>
          </a:xfrm>
          <a:prstGeom prst="rect">
            <a:avLst/>
          </a:prstGeom>
        </p:spPr>
        <p:txBody>
          <a:bodyPr anchor="ctr">
            <a:normAutofit/>
          </a:bodyPr>
          <a:lstStyle>
            <a:lvl1pPr marL="0" indent="0" algn="ctr">
              <a:buNone/>
              <a:defRPr sz="2400">
                <a:solidFill>
                  <a:srgbClr val="F6CA15"/>
                </a:solidFill>
              </a:defRPr>
            </a:lvl1pPr>
          </a:lstStyle>
          <a:p>
            <a:pPr lvl="0"/>
            <a:r>
              <a:rPr lang="en-US"/>
              <a:t>04</a:t>
            </a:r>
          </a:p>
        </p:txBody>
      </p:sp>
      <p:sp>
        <p:nvSpPr>
          <p:cNvPr id="36" name="Text Placeholder 13">
            <a:extLst>
              <a:ext uri="{FF2B5EF4-FFF2-40B4-BE49-F238E27FC236}">
                <a16:creationId xmlns:a16="http://schemas.microsoft.com/office/drawing/2014/main" id="{B199F93D-EFB8-0642-BE62-76C8174FD61E}"/>
              </a:ext>
            </a:extLst>
          </p:cNvPr>
          <p:cNvSpPr>
            <a:spLocks noGrp="1"/>
          </p:cNvSpPr>
          <p:nvPr>
            <p:ph type="body" sz="quarter" idx="27" hasCustomPrompt="1"/>
          </p:nvPr>
        </p:nvSpPr>
        <p:spPr>
          <a:xfrm>
            <a:off x="9370763" y="4328178"/>
            <a:ext cx="1897628" cy="273318"/>
          </a:xfrm>
          <a:prstGeom prst="rect">
            <a:avLst/>
          </a:prstGeom>
        </p:spPr>
        <p:txBody>
          <a:bodyPr>
            <a:normAutofit/>
          </a:bodyPr>
          <a:lstStyle>
            <a:lvl1pPr marL="0" indent="0" algn="ctr">
              <a:buNone/>
              <a:defRPr sz="1300" b="1" i="0">
                <a:solidFill>
                  <a:srgbClr val="EE3353"/>
                </a:solidFill>
                <a:latin typeface="Century Gothic" panose="020B0502020202020204" pitchFamily="34" charset="0"/>
              </a:defRPr>
            </a:lvl1pPr>
          </a:lstStyle>
          <a:p>
            <a:pPr lvl="0"/>
            <a:r>
              <a:rPr lang="en-US"/>
              <a:t>Subheader</a:t>
            </a:r>
          </a:p>
        </p:txBody>
      </p:sp>
      <p:sp>
        <p:nvSpPr>
          <p:cNvPr id="37" name="Text Placeholder 17">
            <a:extLst>
              <a:ext uri="{FF2B5EF4-FFF2-40B4-BE49-F238E27FC236}">
                <a16:creationId xmlns:a16="http://schemas.microsoft.com/office/drawing/2014/main" id="{4465E9EC-DAE9-2248-97A8-16B6C04EA226}"/>
              </a:ext>
            </a:extLst>
          </p:cNvPr>
          <p:cNvSpPr>
            <a:spLocks noGrp="1"/>
          </p:cNvSpPr>
          <p:nvPr>
            <p:ph type="body" sz="quarter" idx="28"/>
          </p:nvPr>
        </p:nvSpPr>
        <p:spPr>
          <a:xfrm>
            <a:off x="9370764" y="4654042"/>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8" name="Oval 37">
            <a:extLst>
              <a:ext uri="{FF2B5EF4-FFF2-40B4-BE49-F238E27FC236}">
                <a16:creationId xmlns:a16="http://schemas.microsoft.com/office/drawing/2014/main" id="{C3CF1362-0792-8446-9833-B210A7D8F31B}"/>
              </a:ext>
            </a:extLst>
          </p:cNvPr>
          <p:cNvSpPr/>
          <p:nvPr userDrawn="1"/>
        </p:nvSpPr>
        <p:spPr>
          <a:xfrm>
            <a:off x="9936119" y="3205316"/>
            <a:ext cx="766916" cy="766916"/>
          </a:xfrm>
          <a:prstGeom prst="ellipse">
            <a:avLst/>
          </a:prstGeom>
          <a:solidFill>
            <a:srgbClr val="EE3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14">
            <a:extLst>
              <a:ext uri="{FF2B5EF4-FFF2-40B4-BE49-F238E27FC236}">
                <a16:creationId xmlns:a16="http://schemas.microsoft.com/office/drawing/2014/main" id="{61C500A6-E987-C149-A5C8-7C078B8CC153}"/>
              </a:ext>
            </a:extLst>
          </p:cNvPr>
          <p:cNvSpPr>
            <a:spLocks noGrp="1"/>
          </p:cNvSpPr>
          <p:nvPr>
            <p:ph type="body" sz="quarter" idx="29" hasCustomPrompt="1"/>
          </p:nvPr>
        </p:nvSpPr>
        <p:spPr>
          <a:xfrm>
            <a:off x="9936196" y="3374438"/>
            <a:ext cx="766762" cy="471488"/>
          </a:xfrm>
          <a:prstGeom prst="rect">
            <a:avLst/>
          </a:prstGeom>
        </p:spPr>
        <p:txBody>
          <a:bodyPr anchor="ctr">
            <a:normAutofit/>
          </a:bodyPr>
          <a:lstStyle>
            <a:lvl1pPr marL="0" indent="0" algn="ctr">
              <a:buNone/>
              <a:defRPr sz="2400">
                <a:solidFill>
                  <a:srgbClr val="F6CA15"/>
                </a:solidFill>
              </a:defRPr>
            </a:lvl1pPr>
          </a:lstStyle>
          <a:p>
            <a:pPr lvl="0"/>
            <a:r>
              <a:rPr lang="en-US"/>
              <a:t>05</a:t>
            </a:r>
          </a:p>
        </p:txBody>
      </p:sp>
      <p:pic>
        <p:nvPicPr>
          <p:cNvPr id="41" name="Graphic 40">
            <a:extLst>
              <a:ext uri="{FF2B5EF4-FFF2-40B4-BE49-F238E27FC236}">
                <a16:creationId xmlns:a16="http://schemas.microsoft.com/office/drawing/2014/main" id="{2CB853F4-6CB7-B144-A458-71DED98621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9701" y="3448319"/>
            <a:ext cx="255384" cy="255384"/>
          </a:xfrm>
          <a:prstGeom prst="rect">
            <a:avLst/>
          </a:prstGeom>
        </p:spPr>
      </p:pic>
      <p:pic>
        <p:nvPicPr>
          <p:cNvPr id="42" name="Graphic 41">
            <a:extLst>
              <a:ext uri="{FF2B5EF4-FFF2-40B4-BE49-F238E27FC236}">
                <a16:creationId xmlns:a16="http://schemas.microsoft.com/office/drawing/2014/main" id="{D39C1BB2-3DBD-C740-AE08-FC4754B85C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3433" y="3448319"/>
            <a:ext cx="255384" cy="255384"/>
          </a:xfrm>
          <a:prstGeom prst="rect">
            <a:avLst/>
          </a:prstGeom>
        </p:spPr>
      </p:pic>
      <p:pic>
        <p:nvPicPr>
          <p:cNvPr id="43" name="Graphic 42">
            <a:extLst>
              <a:ext uri="{FF2B5EF4-FFF2-40B4-BE49-F238E27FC236}">
                <a16:creationId xmlns:a16="http://schemas.microsoft.com/office/drawing/2014/main" id="{DB03AD60-19C9-CF48-A008-23E8807E1E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53662" y="3448319"/>
            <a:ext cx="255384" cy="255384"/>
          </a:xfrm>
          <a:prstGeom prst="rect">
            <a:avLst/>
          </a:prstGeom>
        </p:spPr>
      </p:pic>
      <p:pic>
        <p:nvPicPr>
          <p:cNvPr id="44" name="Graphic 43">
            <a:extLst>
              <a:ext uri="{FF2B5EF4-FFF2-40B4-BE49-F238E27FC236}">
                <a16:creationId xmlns:a16="http://schemas.microsoft.com/office/drawing/2014/main" id="{4CDA9BF1-DAC3-F94C-BBE1-106F3A0B96A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32732" y="3462239"/>
            <a:ext cx="255384" cy="255384"/>
          </a:xfrm>
          <a:prstGeom prst="rect">
            <a:avLst/>
          </a:prstGeom>
        </p:spPr>
      </p:pic>
      <p:sp>
        <p:nvSpPr>
          <p:cNvPr id="45" name="Slide Number Placeholder 4">
            <a:extLst>
              <a:ext uri="{FF2B5EF4-FFF2-40B4-BE49-F238E27FC236}">
                <a16:creationId xmlns:a16="http://schemas.microsoft.com/office/drawing/2014/main" id="{64AF09E2-727C-6B41-A603-7EE8C2E302AF}"/>
              </a:ext>
            </a:extLst>
          </p:cNvPr>
          <p:cNvSpPr>
            <a:spLocks noGrp="1"/>
          </p:cNvSpPr>
          <p:nvPr>
            <p:ph type="sldNum" sz="quarter" idx="12"/>
          </p:nvPr>
        </p:nvSpPr>
        <p:spPr>
          <a:xfrm>
            <a:off x="9151374" y="6474334"/>
            <a:ext cx="2743200" cy="365125"/>
          </a:xfrm>
        </p:spPr>
        <p:txBody>
          <a:bodyPr/>
          <a:lstStyle/>
          <a:p>
            <a:fld id="{0A7ED016-38C9-284D-A280-B4B6BC3963EC}" type="slidenum">
              <a:rPr lang="en-US" smtClean="0"/>
              <a:t>‹#›</a:t>
            </a:fld>
            <a:endParaRPr lang="en-US"/>
          </a:p>
        </p:txBody>
      </p:sp>
      <p:pic>
        <p:nvPicPr>
          <p:cNvPr id="46" name="Picture 45">
            <a:extLst>
              <a:ext uri="{FF2B5EF4-FFF2-40B4-BE49-F238E27FC236}">
                <a16:creationId xmlns:a16="http://schemas.microsoft.com/office/drawing/2014/main" id="{9DD27483-35E8-334C-8ED0-C313C8E2EF2A}"/>
              </a:ext>
            </a:extLst>
          </p:cNvPr>
          <p:cNvPicPr>
            <a:picLocks noChangeAspect="1"/>
          </p:cNvPicPr>
          <p:nvPr userDrawn="1"/>
        </p:nvPicPr>
        <p:blipFill>
          <a:blip r:embed="rId5"/>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725125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F7E6DC-D8C6-4C45-8658-EC5144A5E660}"/>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713BF66B-462E-3044-8D81-C1522FAABF5B}"/>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8CA95FE4-5543-F843-B0E2-D23B4A6611E4}"/>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5">
            <a:extLst>
              <a:ext uri="{FF2B5EF4-FFF2-40B4-BE49-F238E27FC236}">
                <a16:creationId xmlns:a16="http://schemas.microsoft.com/office/drawing/2014/main" id="{4A4B9FC1-5703-9742-9FEF-D16DFA1BF8DF}"/>
              </a:ext>
            </a:extLst>
          </p:cNvPr>
          <p:cNvSpPr>
            <a:spLocks noGrp="1"/>
          </p:cNvSpPr>
          <p:nvPr>
            <p:ph type="body" sz="quarter" idx="15"/>
          </p:nvPr>
        </p:nvSpPr>
        <p:spPr>
          <a:xfrm>
            <a:off x="1425677" y="1697775"/>
            <a:ext cx="9360310" cy="622638"/>
          </a:xfrm>
          <a:prstGeom prst="rect">
            <a:avLst/>
          </a:prstGeom>
        </p:spPr>
        <p:txBody>
          <a:bodyPr>
            <a:normAutofit/>
          </a:bodyPr>
          <a:lstStyle>
            <a:lvl1pPr marL="0" indent="0" algn="ctr">
              <a:buNone/>
              <a:defRPr sz="1400">
                <a:solidFill>
                  <a:srgbClr val="EE335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Rectangle 10">
            <a:extLst>
              <a:ext uri="{FF2B5EF4-FFF2-40B4-BE49-F238E27FC236}">
                <a16:creationId xmlns:a16="http://schemas.microsoft.com/office/drawing/2014/main" id="{DE551A78-B87B-6844-9BD6-ED7C53D1B561}"/>
              </a:ext>
            </a:extLst>
          </p:cNvPr>
          <p:cNvSpPr/>
          <p:nvPr userDrawn="1"/>
        </p:nvSpPr>
        <p:spPr>
          <a:xfrm>
            <a:off x="6149625" y="3240133"/>
            <a:ext cx="1841009" cy="3101673"/>
          </a:xfrm>
          <a:prstGeom prst="rect">
            <a:avLst/>
          </a:prstGeom>
          <a:solidFill>
            <a:srgbClr val="FBE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0">
            <a:extLst>
              <a:ext uri="{FF2B5EF4-FFF2-40B4-BE49-F238E27FC236}">
                <a16:creationId xmlns:a16="http://schemas.microsoft.com/office/drawing/2014/main" id="{D0E36D7A-760B-3844-A9FB-6E0BFA5934D8}"/>
              </a:ext>
            </a:extLst>
          </p:cNvPr>
          <p:cNvSpPr>
            <a:spLocks noGrp="1"/>
          </p:cNvSpPr>
          <p:nvPr>
            <p:ph type="pic" sz="quarter" idx="13"/>
          </p:nvPr>
        </p:nvSpPr>
        <p:spPr>
          <a:xfrm>
            <a:off x="6151633" y="3240133"/>
            <a:ext cx="1836993" cy="128045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3" name="Text Placeholder 13">
            <a:extLst>
              <a:ext uri="{FF2B5EF4-FFF2-40B4-BE49-F238E27FC236}">
                <a16:creationId xmlns:a16="http://schemas.microsoft.com/office/drawing/2014/main" id="{31191D23-EBC2-BF47-9E1C-2111A0963AAF}"/>
              </a:ext>
            </a:extLst>
          </p:cNvPr>
          <p:cNvSpPr>
            <a:spLocks noGrp="1"/>
          </p:cNvSpPr>
          <p:nvPr>
            <p:ph type="body" sz="quarter" idx="14" hasCustomPrompt="1"/>
          </p:nvPr>
        </p:nvSpPr>
        <p:spPr>
          <a:xfrm>
            <a:off x="6149625" y="2560892"/>
            <a:ext cx="1841009" cy="450850"/>
          </a:xfrm>
          <a:prstGeom prst="rect">
            <a:avLst/>
          </a:prstGeom>
        </p:spPr>
        <p:txBody>
          <a:bodyPr anchor="ctr">
            <a:noAutofit/>
          </a:bodyPr>
          <a:lstStyle>
            <a:lvl1pPr marL="0" indent="0" algn="ctr">
              <a:buNone/>
              <a:defRPr sz="1400" b="0" i="0">
                <a:solidFill>
                  <a:srgbClr val="3E989E"/>
                </a:solidFill>
                <a:latin typeface="Century Gothic" panose="020B0502020202020204" pitchFamily="34" charset="0"/>
              </a:defRPr>
            </a:lvl1pPr>
          </a:lstStyle>
          <a:p>
            <a:pPr lvl="0"/>
            <a:r>
              <a:rPr lang="en-US"/>
              <a:t>Subheader 3</a:t>
            </a:r>
          </a:p>
        </p:txBody>
      </p:sp>
      <p:sp>
        <p:nvSpPr>
          <p:cNvPr id="15" name="Text Placeholder 17">
            <a:extLst>
              <a:ext uri="{FF2B5EF4-FFF2-40B4-BE49-F238E27FC236}">
                <a16:creationId xmlns:a16="http://schemas.microsoft.com/office/drawing/2014/main" id="{82829566-2864-F141-8D0E-FD2BF2142726}"/>
              </a:ext>
            </a:extLst>
          </p:cNvPr>
          <p:cNvSpPr>
            <a:spLocks noGrp="1"/>
          </p:cNvSpPr>
          <p:nvPr>
            <p:ph type="body" sz="quarter" idx="17"/>
          </p:nvPr>
        </p:nvSpPr>
        <p:spPr>
          <a:xfrm>
            <a:off x="6197578" y="4790969"/>
            <a:ext cx="1745102" cy="1403354"/>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D408A2CF-3852-134F-B97A-83346F7C6279}"/>
              </a:ext>
            </a:extLst>
          </p:cNvPr>
          <p:cNvCxnSpPr>
            <a:cxnSpLocks/>
          </p:cNvCxnSpPr>
          <p:nvPr userDrawn="1"/>
        </p:nvCxnSpPr>
        <p:spPr>
          <a:xfrm>
            <a:off x="6726000" y="4585419"/>
            <a:ext cx="688258"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198FE86-BF5D-1243-8845-4F22EFD3CE3A}"/>
              </a:ext>
            </a:extLst>
          </p:cNvPr>
          <p:cNvSpPr/>
          <p:nvPr userDrawn="1"/>
        </p:nvSpPr>
        <p:spPr>
          <a:xfrm>
            <a:off x="4068381" y="3240133"/>
            <a:ext cx="1841009" cy="3101673"/>
          </a:xfrm>
          <a:prstGeom prst="rect">
            <a:avLst/>
          </a:prstGeom>
          <a:solidFill>
            <a:srgbClr val="FBE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0">
            <a:extLst>
              <a:ext uri="{FF2B5EF4-FFF2-40B4-BE49-F238E27FC236}">
                <a16:creationId xmlns:a16="http://schemas.microsoft.com/office/drawing/2014/main" id="{F17D2D6E-E168-2246-B4F5-72AE890A0698}"/>
              </a:ext>
            </a:extLst>
          </p:cNvPr>
          <p:cNvSpPr>
            <a:spLocks noGrp="1"/>
          </p:cNvSpPr>
          <p:nvPr>
            <p:ph type="pic" sz="quarter" idx="18"/>
          </p:nvPr>
        </p:nvSpPr>
        <p:spPr>
          <a:xfrm>
            <a:off x="4070389" y="3240133"/>
            <a:ext cx="1836993" cy="128045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21" name="Text Placeholder 13">
            <a:extLst>
              <a:ext uri="{FF2B5EF4-FFF2-40B4-BE49-F238E27FC236}">
                <a16:creationId xmlns:a16="http://schemas.microsoft.com/office/drawing/2014/main" id="{0EFC9FE4-288F-6640-BFCB-FFCF3A474CBE}"/>
              </a:ext>
            </a:extLst>
          </p:cNvPr>
          <p:cNvSpPr>
            <a:spLocks noGrp="1"/>
          </p:cNvSpPr>
          <p:nvPr>
            <p:ph type="body" sz="quarter" idx="19" hasCustomPrompt="1"/>
          </p:nvPr>
        </p:nvSpPr>
        <p:spPr>
          <a:xfrm>
            <a:off x="4068381" y="2560892"/>
            <a:ext cx="1841009" cy="450850"/>
          </a:xfrm>
          <a:prstGeom prst="rect">
            <a:avLst/>
          </a:prstGeom>
        </p:spPr>
        <p:txBody>
          <a:bodyPr anchor="ctr">
            <a:noAutofit/>
          </a:bodyPr>
          <a:lstStyle>
            <a:lvl1pPr marL="0" indent="0" algn="ctr">
              <a:buNone/>
              <a:defRPr sz="1400" b="0" i="0">
                <a:solidFill>
                  <a:srgbClr val="3E989E"/>
                </a:solidFill>
                <a:latin typeface="Century Gothic" panose="020B0502020202020204" pitchFamily="34" charset="0"/>
              </a:defRPr>
            </a:lvl1pPr>
          </a:lstStyle>
          <a:p>
            <a:pPr lvl="0"/>
            <a:r>
              <a:rPr lang="en-US"/>
              <a:t>Subheader 2</a:t>
            </a:r>
          </a:p>
        </p:txBody>
      </p:sp>
      <p:sp>
        <p:nvSpPr>
          <p:cNvPr id="22" name="Text Placeholder 17">
            <a:extLst>
              <a:ext uri="{FF2B5EF4-FFF2-40B4-BE49-F238E27FC236}">
                <a16:creationId xmlns:a16="http://schemas.microsoft.com/office/drawing/2014/main" id="{6AB1671D-7D96-EB47-B180-8CF02A5B2077}"/>
              </a:ext>
            </a:extLst>
          </p:cNvPr>
          <p:cNvSpPr>
            <a:spLocks noGrp="1"/>
          </p:cNvSpPr>
          <p:nvPr>
            <p:ph type="body" sz="quarter" idx="20"/>
          </p:nvPr>
        </p:nvSpPr>
        <p:spPr>
          <a:xfrm>
            <a:off x="4116334" y="4790969"/>
            <a:ext cx="1745102" cy="1403354"/>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3" name="Straight Connector 22">
            <a:extLst>
              <a:ext uri="{FF2B5EF4-FFF2-40B4-BE49-F238E27FC236}">
                <a16:creationId xmlns:a16="http://schemas.microsoft.com/office/drawing/2014/main" id="{9BCBE31B-4B82-8A4F-9FBD-E904FD702CD3}"/>
              </a:ext>
            </a:extLst>
          </p:cNvPr>
          <p:cNvCxnSpPr>
            <a:cxnSpLocks/>
          </p:cNvCxnSpPr>
          <p:nvPr userDrawn="1"/>
        </p:nvCxnSpPr>
        <p:spPr>
          <a:xfrm>
            <a:off x="4644756" y="4585419"/>
            <a:ext cx="688258"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B407AE2-2C1E-4345-AB56-49DCBF8EF062}"/>
              </a:ext>
            </a:extLst>
          </p:cNvPr>
          <p:cNvSpPr/>
          <p:nvPr userDrawn="1"/>
        </p:nvSpPr>
        <p:spPr>
          <a:xfrm>
            <a:off x="2000412" y="3240133"/>
            <a:ext cx="1841009" cy="3101673"/>
          </a:xfrm>
          <a:prstGeom prst="rect">
            <a:avLst/>
          </a:prstGeom>
          <a:solidFill>
            <a:srgbClr val="FBE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10">
            <a:extLst>
              <a:ext uri="{FF2B5EF4-FFF2-40B4-BE49-F238E27FC236}">
                <a16:creationId xmlns:a16="http://schemas.microsoft.com/office/drawing/2014/main" id="{70CAFD35-158F-7545-B6A0-391F0481FC7A}"/>
              </a:ext>
            </a:extLst>
          </p:cNvPr>
          <p:cNvSpPr>
            <a:spLocks noGrp="1"/>
          </p:cNvSpPr>
          <p:nvPr>
            <p:ph type="pic" sz="quarter" idx="21"/>
          </p:nvPr>
        </p:nvSpPr>
        <p:spPr>
          <a:xfrm>
            <a:off x="2002420" y="3240133"/>
            <a:ext cx="1836993" cy="128045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26" name="Text Placeholder 13">
            <a:extLst>
              <a:ext uri="{FF2B5EF4-FFF2-40B4-BE49-F238E27FC236}">
                <a16:creationId xmlns:a16="http://schemas.microsoft.com/office/drawing/2014/main" id="{65BB463D-CD1C-CC47-B731-B96FAF413674}"/>
              </a:ext>
            </a:extLst>
          </p:cNvPr>
          <p:cNvSpPr>
            <a:spLocks noGrp="1"/>
          </p:cNvSpPr>
          <p:nvPr>
            <p:ph type="body" sz="quarter" idx="22" hasCustomPrompt="1"/>
          </p:nvPr>
        </p:nvSpPr>
        <p:spPr>
          <a:xfrm>
            <a:off x="2000412" y="2560892"/>
            <a:ext cx="1841009" cy="450850"/>
          </a:xfrm>
          <a:prstGeom prst="rect">
            <a:avLst/>
          </a:prstGeom>
        </p:spPr>
        <p:txBody>
          <a:bodyPr anchor="ctr">
            <a:noAutofit/>
          </a:bodyPr>
          <a:lstStyle>
            <a:lvl1pPr marL="0" indent="0" algn="ctr">
              <a:buNone/>
              <a:defRPr sz="1400" b="0" i="0">
                <a:solidFill>
                  <a:srgbClr val="3E989E"/>
                </a:solidFill>
                <a:latin typeface="Century Gothic" panose="020B0502020202020204" pitchFamily="34" charset="0"/>
              </a:defRPr>
            </a:lvl1pPr>
          </a:lstStyle>
          <a:p>
            <a:pPr lvl="0"/>
            <a:r>
              <a:rPr lang="en-US"/>
              <a:t>Subheader 1</a:t>
            </a:r>
          </a:p>
        </p:txBody>
      </p:sp>
      <p:sp>
        <p:nvSpPr>
          <p:cNvPr id="27" name="Text Placeholder 17">
            <a:extLst>
              <a:ext uri="{FF2B5EF4-FFF2-40B4-BE49-F238E27FC236}">
                <a16:creationId xmlns:a16="http://schemas.microsoft.com/office/drawing/2014/main" id="{59C6B92F-5740-FD48-B32D-CF058330EAD6}"/>
              </a:ext>
            </a:extLst>
          </p:cNvPr>
          <p:cNvSpPr>
            <a:spLocks noGrp="1"/>
          </p:cNvSpPr>
          <p:nvPr>
            <p:ph type="body" sz="quarter" idx="23"/>
          </p:nvPr>
        </p:nvSpPr>
        <p:spPr>
          <a:xfrm>
            <a:off x="2048365" y="4790969"/>
            <a:ext cx="1745102" cy="1403354"/>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8" name="Straight Connector 27">
            <a:extLst>
              <a:ext uri="{FF2B5EF4-FFF2-40B4-BE49-F238E27FC236}">
                <a16:creationId xmlns:a16="http://schemas.microsoft.com/office/drawing/2014/main" id="{DE967E41-AAD5-8449-89EB-80E645ACAE42}"/>
              </a:ext>
            </a:extLst>
          </p:cNvPr>
          <p:cNvCxnSpPr>
            <a:cxnSpLocks/>
          </p:cNvCxnSpPr>
          <p:nvPr userDrawn="1"/>
        </p:nvCxnSpPr>
        <p:spPr>
          <a:xfrm>
            <a:off x="2576787" y="4585419"/>
            <a:ext cx="688258"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8C5E6D8-A437-B543-A410-BA9891F5307B}"/>
              </a:ext>
            </a:extLst>
          </p:cNvPr>
          <p:cNvSpPr/>
          <p:nvPr userDrawn="1"/>
        </p:nvSpPr>
        <p:spPr>
          <a:xfrm>
            <a:off x="8230869" y="3240133"/>
            <a:ext cx="1841009" cy="3101673"/>
          </a:xfrm>
          <a:prstGeom prst="rect">
            <a:avLst/>
          </a:prstGeom>
          <a:solidFill>
            <a:srgbClr val="FBE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0">
            <a:extLst>
              <a:ext uri="{FF2B5EF4-FFF2-40B4-BE49-F238E27FC236}">
                <a16:creationId xmlns:a16="http://schemas.microsoft.com/office/drawing/2014/main" id="{5452ADD6-5905-3349-A8F5-FC695A1E249B}"/>
              </a:ext>
            </a:extLst>
          </p:cNvPr>
          <p:cNvSpPr>
            <a:spLocks noGrp="1"/>
          </p:cNvSpPr>
          <p:nvPr>
            <p:ph type="pic" sz="quarter" idx="24"/>
          </p:nvPr>
        </p:nvSpPr>
        <p:spPr>
          <a:xfrm>
            <a:off x="8232877" y="3240133"/>
            <a:ext cx="1836993" cy="128045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31" name="Text Placeholder 13">
            <a:extLst>
              <a:ext uri="{FF2B5EF4-FFF2-40B4-BE49-F238E27FC236}">
                <a16:creationId xmlns:a16="http://schemas.microsoft.com/office/drawing/2014/main" id="{E0C1C99B-B626-C14B-A46B-A4100A583BAE}"/>
              </a:ext>
            </a:extLst>
          </p:cNvPr>
          <p:cNvSpPr>
            <a:spLocks noGrp="1"/>
          </p:cNvSpPr>
          <p:nvPr>
            <p:ph type="body" sz="quarter" idx="25" hasCustomPrompt="1"/>
          </p:nvPr>
        </p:nvSpPr>
        <p:spPr>
          <a:xfrm>
            <a:off x="8230869" y="2560892"/>
            <a:ext cx="1841009" cy="450850"/>
          </a:xfrm>
          <a:prstGeom prst="rect">
            <a:avLst/>
          </a:prstGeom>
        </p:spPr>
        <p:txBody>
          <a:bodyPr anchor="ctr">
            <a:noAutofit/>
          </a:bodyPr>
          <a:lstStyle>
            <a:lvl1pPr marL="0" indent="0" algn="ctr">
              <a:buNone/>
              <a:defRPr sz="1400" b="0" i="0">
                <a:solidFill>
                  <a:srgbClr val="3E989E"/>
                </a:solidFill>
                <a:latin typeface="Century Gothic" panose="020B0502020202020204" pitchFamily="34" charset="0"/>
              </a:defRPr>
            </a:lvl1pPr>
          </a:lstStyle>
          <a:p>
            <a:pPr lvl="0"/>
            <a:r>
              <a:rPr lang="en-US"/>
              <a:t>Subheader 4</a:t>
            </a:r>
          </a:p>
        </p:txBody>
      </p:sp>
      <p:sp>
        <p:nvSpPr>
          <p:cNvPr id="32" name="Text Placeholder 17">
            <a:extLst>
              <a:ext uri="{FF2B5EF4-FFF2-40B4-BE49-F238E27FC236}">
                <a16:creationId xmlns:a16="http://schemas.microsoft.com/office/drawing/2014/main" id="{26049D34-FC2D-8346-89AC-EF5ACF7B3820}"/>
              </a:ext>
            </a:extLst>
          </p:cNvPr>
          <p:cNvSpPr>
            <a:spLocks noGrp="1"/>
          </p:cNvSpPr>
          <p:nvPr>
            <p:ph type="body" sz="quarter" idx="26"/>
          </p:nvPr>
        </p:nvSpPr>
        <p:spPr>
          <a:xfrm>
            <a:off x="8278822" y="4790969"/>
            <a:ext cx="1745102" cy="1403354"/>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33" name="Straight Connector 32">
            <a:extLst>
              <a:ext uri="{FF2B5EF4-FFF2-40B4-BE49-F238E27FC236}">
                <a16:creationId xmlns:a16="http://schemas.microsoft.com/office/drawing/2014/main" id="{E40EC8BF-E29A-EB48-849B-40CA17FA7ADA}"/>
              </a:ext>
            </a:extLst>
          </p:cNvPr>
          <p:cNvCxnSpPr>
            <a:cxnSpLocks/>
          </p:cNvCxnSpPr>
          <p:nvPr userDrawn="1"/>
        </p:nvCxnSpPr>
        <p:spPr>
          <a:xfrm>
            <a:off x="8807244" y="4585419"/>
            <a:ext cx="688258"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F47AF436-82ED-6447-96E3-ABFDD473C7CD}"/>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8911416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DD60EB-9510-9B44-9359-8DCB6DDC4AE9}"/>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48BFEB19-05A0-AB46-B280-956647DDED4A}"/>
              </a:ext>
            </a:extLst>
          </p:cNvPr>
          <p:cNvSpPr>
            <a:spLocks noGrp="1"/>
          </p:cNvSpPr>
          <p:nvPr>
            <p:ph type="title"/>
          </p:nvPr>
        </p:nvSpPr>
        <p:spPr>
          <a:xfrm>
            <a:off x="3012689" y="812265"/>
            <a:ext cx="7212859" cy="555473"/>
          </a:xfrm>
        </p:spPr>
        <p:txBody>
          <a:bodyPr anchor="ctr">
            <a:normAutofit/>
          </a:bodyPr>
          <a:lstStyle>
            <a:lvl1pPr algn="l">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64854910-CAE8-254E-93B2-F10F71AABB17}"/>
              </a:ext>
            </a:extLst>
          </p:cNvPr>
          <p:cNvSpPr>
            <a:spLocks noGrp="1"/>
          </p:cNvSpPr>
          <p:nvPr>
            <p:ph type="subTitle" idx="1"/>
          </p:nvPr>
        </p:nvSpPr>
        <p:spPr>
          <a:xfrm>
            <a:off x="3012689" y="1396180"/>
            <a:ext cx="7212859" cy="326297"/>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8">
            <a:extLst>
              <a:ext uri="{FF2B5EF4-FFF2-40B4-BE49-F238E27FC236}">
                <a16:creationId xmlns:a16="http://schemas.microsoft.com/office/drawing/2014/main" id="{C4E7C8B1-318B-6F44-B2CA-96A7206623EF}"/>
              </a:ext>
            </a:extLst>
          </p:cNvPr>
          <p:cNvSpPr>
            <a:spLocks noGrp="1"/>
          </p:cNvSpPr>
          <p:nvPr>
            <p:ph type="body" sz="quarter" idx="13" hasCustomPrompt="1"/>
          </p:nvPr>
        </p:nvSpPr>
        <p:spPr>
          <a:xfrm>
            <a:off x="6520795" y="4252746"/>
            <a:ext cx="3704753" cy="185596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Bullet line 1</a:t>
            </a:r>
          </a:p>
          <a:p>
            <a:pPr lvl="0"/>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Bullet line 2</a:t>
            </a:r>
          </a:p>
          <a:p>
            <a:pPr lvl="0"/>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Bullet line 3</a:t>
            </a:r>
          </a:p>
          <a:p>
            <a:pPr lvl="0"/>
            <a:endParaRPr lang="en-US"/>
          </a:p>
        </p:txBody>
      </p:sp>
      <p:sp>
        <p:nvSpPr>
          <p:cNvPr id="11" name="Text Placeholder 8">
            <a:extLst>
              <a:ext uri="{FF2B5EF4-FFF2-40B4-BE49-F238E27FC236}">
                <a16:creationId xmlns:a16="http://schemas.microsoft.com/office/drawing/2014/main" id="{0FB16FA1-A154-A04D-94F0-DCED6441B79C}"/>
              </a:ext>
            </a:extLst>
          </p:cNvPr>
          <p:cNvSpPr>
            <a:spLocks noGrp="1"/>
          </p:cNvSpPr>
          <p:nvPr>
            <p:ph type="body" sz="quarter" idx="14"/>
          </p:nvPr>
        </p:nvSpPr>
        <p:spPr>
          <a:xfrm>
            <a:off x="6138049" y="3233567"/>
            <a:ext cx="4087499" cy="895981"/>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2" name="Text Placeholder 13">
            <a:extLst>
              <a:ext uri="{FF2B5EF4-FFF2-40B4-BE49-F238E27FC236}">
                <a16:creationId xmlns:a16="http://schemas.microsoft.com/office/drawing/2014/main" id="{1E86E347-B395-BA40-BA4F-04B48D94160F}"/>
              </a:ext>
            </a:extLst>
          </p:cNvPr>
          <p:cNvSpPr>
            <a:spLocks noGrp="1"/>
          </p:cNvSpPr>
          <p:nvPr>
            <p:ph type="body" sz="quarter" idx="15"/>
          </p:nvPr>
        </p:nvSpPr>
        <p:spPr>
          <a:xfrm>
            <a:off x="6138049" y="2294517"/>
            <a:ext cx="3048001" cy="636817"/>
          </a:xfrm>
          <a:prstGeom prst="rect">
            <a:avLst/>
          </a:prstGeom>
        </p:spPr>
        <p:txBody>
          <a:bodyPr anchor="t">
            <a:normAutofit/>
          </a:bodyPr>
          <a:lstStyle>
            <a:lvl1pPr marL="0" indent="0" algn="l">
              <a:buNone/>
              <a:defRPr sz="2000" b="1" i="0">
                <a:solidFill>
                  <a:srgbClr val="EE3353"/>
                </a:solidFill>
                <a:latin typeface="Century Gothic" panose="020B0502020202020204" pitchFamily="34" charset="0"/>
              </a:defRPr>
            </a:lvl1pPr>
          </a:lstStyle>
          <a:p>
            <a:pPr lvl="0"/>
            <a:r>
              <a:rPr lang="en-US"/>
              <a:t>Click to edit Master text styles</a:t>
            </a:r>
          </a:p>
        </p:txBody>
      </p:sp>
      <p:pic>
        <p:nvPicPr>
          <p:cNvPr id="14" name="Graphic 13">
            <a:extLst>
              <a:ext uri="{FF2B5EF4-FFF2-40B4-BE49-F238E27FC236}">
                <a16:creationId xmlns:a16="http://schemas.microsoft.com/office/drawing/2014/main" id="{5F540E87-F175-134A-99AF-9B866ACA007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84716" y="4281858"/>
            <a:ext cx="232167" cy="232167"/>
          </a:xfrm>
          <a:prstGeom prst="rect">
            <a:avLst/>
          </a:prstGeom>
        </p:spPr>
      </p:pic>
      <p:pic>
        <p:nvPicPr>
          <p:cNvPr id="15" name="Graphic 14">
            <a:extLst>
              <a:ext uri="{FF2B5EF4-FFF2-40B4-BE49-F238E27FC236}">
                <a16:creationId xmlns:a16="http://schemas.microsoft.com/office/drawing/2014/main" id="{2A5D9AA8-0FA8-954B-9EF3-BAE6BD7EF9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84716" y="4845164"/>
            <a:ext cx="232167" cy="232167"/>
          </a:xfrm>
          <a:prstGeom prst="rect">
            <a:avLst/>
          </a:prstGeom>
        </p:spPr>
      </p:pic>
      <p:pic>
        <p:nvPicPr>
          <p:cNvPr id="16" name="Graphic 15">
            <a:extLst>
              <a:ext uri="{FF2B5EF4-FFF2-40B4-BE49-F238E27FC236}">
                <a16:creationId xmlns:a16="http://schemas.microsoft.com/office/drawing/2014/main" id="{E2AADCD0-AA64-8E46-930F-45EEB394A2F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84716" y="5408471"/>
            <a:ext cx="232167" cy="232167"/>
          </a:xfrm>
          <a:prstGeom prst="rect">
            <a:avLst/>
          </a:prstGeom>
        </p:spPr>
      </p:pic>
      <p:sp>
        <p:nvSpPr>
          <p:cNvPr id="17" name="Rectangle 16">
            <a:extLst>
              <a:ext uri="{FF2B5EF4-FFF2-40B4-BE49-F238E27FC236}">
                <a16:creationId xmlns:a16="http://schemas.microsoft.com/office/drawing/2014/main" id="{301349A8-06E2-C448-AC9D-10511A430222}"/>
              </a:ext>
            </a:extLst>
          </p:cNvPr>
          <p:cNvSpPr/>
          <p:nvPr userDrawn="1"/>
        </p:nvSpPr>
        <p:spPr>
          <a:xfrm>
            <a:off x="3132099" y="2373777"/>
            <a:ext cx="2826249" cy="3653397"/>
          </a:xfrm>
          <a:prstGeom prst="rect">
            <a:avLst/>
          </a:prstGeom>
          <a:solidFill>
            <a:srgbClr val="FBE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0">
            <a:extLst>
              <a:ext uri="{FF2B5EF4-FFF2-40B4-BE49-F238E27FC236}">
                <a16:creationId xmlns:a16="http://schemas.microsoft.com/office/drawing/2014/main" id="{BAD6E9A4-28F0-524F-8ABE-65C5B2FF9546}"/>
              </a:ext>
            </a:extLst>
          </p:cNvPr>
          <p:cNvSpPr>
            <a:spLocks noGrp="1"/>
          </p:cNvSpPr>
          <p:nvPr>
            <p:ph type="pic" sz="quarter" idx="21"/>
          </p:nvPr>
        </p:nvSpPr>
        <p:spPr>
          <a:xfrm>
            <a:off x="3133103" y="2373777"/>
            <a:ext cx="2824241" cy="231621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9" name="Text Placeholder 17">
            <a:extLst>
              <a:ext uri="{FF2B5EF4-FFF2-40B4-BE49-F238E27FC236}">
                <a16:creationId xmlns:a16="http://schemas.microsoft.com/office/drawing/2014/main" id="{39B6C280-90AE-E245-B3A9-7CEDD3BB3B1D}"/>
              </a:ext>
            </a:extLst>
          </p:cNvPr>
          <p:cNvSpPr>
            <a:spLocks noGrp="1"/>
          </p:cNvSpPr>
          <p:nvPr>
            <p:ph type="body" sz="quarter" idx="23"/>
          </p:nvPr>
        </p:nvSpPr>
        <p:spPr>
          <a:xfrm>
            <a:off x="3267030" y="4904155"/>
            <a:ext cx="2556387" cy="1005031"/>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20" name="Picture 19">
            <a:extLst>
              <a:ext uri="{FF2B5EF4-FFF2-40B4-BE49-F238E27FC236}">
                <a16:creationId xmlns:a16="http://schemas.microsoft.com/office/drawing/2014/main" id="{19F56359-041E-1D49-9211-19C5C449A814}"/>
              </a:ext>
            </a:extLst>
          </p:cNvPr>
          <p:cNvPicPr>
            <a:picLocks noChangeAspect="1"/>
          </p:cNvPicPr>
          <p:nvPr userDrawn="1"/>
        </p:nvPicPr>
        <p:blipFill>
          <a:blip r:embed="rId5"/>
          <a:stretch>
            <a:fillRect/>
          </a:stretch>
        </p:blipFill>
        <p:spPr>
          <a:xfrm>
            <a:off x="102065" y="6287307"/>
            <a:ext cx="614342" cy="495519"/>
          </a:xfrm>
          <a:prstGeom prst="rect">
            <a:avLst/>
          </a:prstGeom>
        </p:spPr>
      </p:pic>
    </p:spTree>
    <p:extLst>
      <p:ext uri="{BB962C8B-B14F-4D97-AF65-F5344CB8AC3E}">
        <p14:creationId xmlns:p14="http://schemas.microsoft.com/office/powerpoint/2010/main" val="795284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DD60EB-9510-9B44-9359-8DCB6DDC4AE9}"/>
              </a:ext>
            </a:extLst>
          </p:cNvPr>
          <p:cNvSpPr>
            <a:spLocks noGrp="1"/>
          </p:cNvSpPr>
          <p:nvPr>
            <p:ph type="sldNum" sz="quarter" idx="12"/>
          </p:nvPr>
        </p:nvSpPr>
        <p:spPr/>
        <p:txBody>
          <a:bodyPr/>
          <a:lstStyle/>
          <a:p>
            <a:fld id="{0A7ED016-38C9-284D-A280-B4B6BC3963EC}" type="slidenum">
              <a:rPr lang="en-US" smtClean="0"/>
              <a:t>‹#›</a:t>
            </a:fld>
            <a:endParaRPr lang="en-US"/>
          </a:p>
        </p:txBody>
      </p:sp>
      <p:pic>
        <p:nvPicPr>
          <p:cNvPr id="20" name="Picture 19">
            <a:extLst>
              <a:ext uri="{FF2B5EF4-FFF2-40B4-BE49-F238E27FC236}">
                <a16:creationId xmlns:a16="http://schemas.microsoft.com/office/drawing/2014/main" id="{19F56359-041E-1D49-9211-19C5C449A814}"/>
              </a:ext>
            </a:extLst>
          </p:cNvPr>
          <p:cNvPicPr>
            <a:picLocks noChangeAspect="1"/>
          </p:cNvPicPr>
          <p:nvPr userDrawn="1"/>
        </p:nvPicPr>
        <p:blipFill>
          <a:blip r:embed="rId3"/>
          <a:stretch>
            <a:fillRect/>
          </a:stretch>
        </p:blipFill>
        <p:spPr>
          <a:xfrm>
            <a:off x="102065" y="6287307"/>
            <a:ext cx="614342" cy="495519"/>
          </a:xfrm>
          <a:prstGeom prst="rect">
            <a:avLst/>
          </a:prstGeom>
        </p:spPr>
      </p:pic>
      <p:sp>
        <p:nvSpPr>
          <p:cNvPr id="21" name="Title 1">
            <a:extLst>
              <a:ext uri="{FF2B5EF4-FFF2-40B4-BE49-F238E27FC236}">
                <a16:creationId xmlns:a16="http://schemas.microsoft.com/office/drawing/2014/main" id="{34717F4B-A64D-3E43-8990-C78D8DAA9E34}"/>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22" name="Subtitle 2">
            <a:extLst>
              <a:ext uri="{FF2B5EF4-FFF2-40B4-BE49-F238E27FC236}">
                <a16:creationId xmlns:a16="http://schemas.microsoft.com/office/drawing/2014/main" id="{EB748DEF-9D64-614F-86D8-86721F8CA5F1}"/>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Chart Placeholder 12">
            <a:extLst>
              <a:ext uri="{FF2B5EF4-FFF2-40B4-BE49-F238E27FC236}">
                <a16:creationId xmlns:a16="http://schemas.microsoft.com/office/drawing/2014/main" id="{D74108C6-3A86-474E-B70D-D95E4A2E8E5B}"/>
              </a:ext>
            </a:extLst>
          </p:cNvPr>
          <p:cNvSpPr>
            <a:spLocks noGrp="1"/>
          </p:cNvSpPr>
          <p:nvPr>
            <p:ph type="chart" sz="quarter" idx="20"/>
          </p:nvPr>
        </p:nvSpPr>
        <p:spPr>
          <a:xfrm>
            <a:off x="1056068" y="1892919"/>
            <a:ext cx="6027904" cy="4152153"/>
          </a:xfrm>
          <a:prstGeom prst="rect">
            <a:avLst/>
          </a:prstGeom>
        </p:spPr>
        <p:txBody>
          <a:bodyPr anchor="ctr"/>
          <a:lstStyle>
            <a:lvl1pPr marL="0" indent="0" algn="ctr">
              <a:buNone/>
              <a:defRPr/>
            </a:lvl1pPr>
          </a:lstStyle>
          <a:p>
            <a:r>
              <a:rPr lang="en-US"/>
              <a:t>Click icon to add chart</a:t>
            </a:r>
          </a:p>
        </p:txBody>
      </p:sp>
      <p:sp>
        <p:nvSpPr>
          <p:cNvPr id="28" name="Text Placeholder 22">
            <a:extLst>
              <a:ext uri="{FF2B5EF4-FFF2-40B4-BE49-F238E27FC236}">
                <a16:creationId xmlns:a16="http://schemas.microsoft.com/office/drawing/2014/main" id="{9902238C-A210-EC49-9E1B-E30EFA1474EA}"/>
              </a:ext>
            </a:extLst>
          </p:cNvPr>
          <p:cNvSpPr>
            <a:spLocks noGrp="1"/>
          </p:cNvSpPr>
          <p:nvPr>
            <p:ph type="body" sz="quarter" idx="15" hasCustomPrompt="1"/>
          </p:nvPr>
        </p:nvSpPr>
        <p:spPr>
          <a:xfrm>
            <a:off x="7472855" y="1892918"/>
            <a:ext cx="4421719" cy="4152153"/>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Tx/>
              <a:buSzPct val="150000"/>
              <a:buFontTx/>
              <a:buBlip>
                <a:blip r:embed="rId4">
                  <a:extLst>
                    <a:ext uri="{96DAC541-7B7A-43D3-8B79-37D633B846F1}">
                      <asvg:svgBlip xmlns:asvg="http://schemas.microsoft.com/office/drawing/2016/SVG/main" r:embed="rId5"/>
                    </a:ext>
                  </a:extLst>
                </a:blip>
              </a:buBlip>
              <a:tabLst/>
              <a:defRPr sz="1400">
                <a:solidFill>
                  <a:srgbClr val="EE3353"/>
                </a:solidFill>
              </a:defRPr>
            </a:lvl1pPr>
            <a:lvl2pPr marL="457200" indent="0">
              <a:buNone/>
              <a:defRPr sz="1600">
                <a:solidFill>
                  <a:srgbClr val="EE3353"/>
                </a:solidFill>
              </a:defRPr>
            </a:lvl2pPr>
            <a:lvl3pPr marL="914400" indent="0">
              <a:buNone/>
              <a:defRPr sz="1600">
                <a:solidFill>
                  <a:srgbClr val="EE3353"/>
                </a:solidFill>
              </a:defRPr>
            </a:lvl3pPr>
            <a:lvl4pPr marL="1371600" indent="0">
              <a:buNone/>
              <a:defRPr sz="1600">
                <a:solidFill>
                  <a:srgbClr val="EE3353"/>
                </a:solidFill>
              </a:defRPr>
            </a:lvl4pPr>
            <a:lvl5pPr marL="1828800" indent="0">
              <a:buNone/>
              <a:defRPr sz="1600">
                <a:solidFill>
                  <a:srgbClr val="EE3353"/>
                </a:solidFill>
              </a:defRPr>
            </a:lvl5pPr>
          </a:lstStyle>
          <a:p>
            <a:pPr lvl="0"/>
            <a:r>
              <a:rPr lang="en-US"/>
              <a:t>Bullet line 1</a:t>
            </a:r>
            <a:br>
              <a:rPr lang="en-US"/>
            </a:br>
            <a:endParaRPr lang="en-US"/>
          </a:p>
          <a:p>
            <a:pPr lvl="0"/>
            <a:r>
              <a:rPr lang="en-US"/>
              <a:t>Bullet line 2</a:t>
            </a:r>
            <a:br>
              <a:rPr lang="en-US"/>
            </a:br>
            <a:endParaRPr lang="en-US"/>
          </a:p>
          <a:p>
            <a:pPr lvl="0"/>
            <a:r>
              <a:rPr lang="en-US"/>
              <a:t>Bullet line 3</a:t>
            </a:r>
            <a:br>
              <a:rPr lang="en-US"/>
            </a:br>
            <a:endParaRPr lang="en-US"/>
          </a:p>
          <a:p>
            <a:pPr lvl="0"/>
            <a:r>
              <a:rPr lang="en-US"/>
              <a:t>Bullet line 4</a:t>
            </a:r>
            <a:br>
              <a:rPr lang="en-US"/>
            </a:br>
            <a:endParaRPr lang="en-US"/>
          </a:p>
          <a:p>
            <a:pPr lvl="0"/>
            <a:r>
              <a:rPr lang="en-US"/>
              <a:t>Bullet line 5</a:t>
            </a:r>
            <a:br>
              <a:rPr lang="en-US"/>
            </a:br>
            <a:endParaRPr lang="en-US"/>
          </a:p>
          <a:p>
            <a:pPr lvl="0"/>
            <a:r>
              <a:rPr lang="en-US"/>
              <a:t>Bullet line 6</a:t>
            </a:r>
          </a:p>
          <a:p>
            <a:pPr lvl="0"/>
            <a:endParaRPr lang="en-US"/>
          </a:p>
        </p:txBody>
      </p:sp>
    </p:spTree>
    <p:extLst>
      <p:ext uri="{BB962C8B-B14F-4D97-AF65-F5344CB8AC3E}">
        <p14:creationId xmlns:p14="http://schemas.microsoft.com/office/powerpoint/2010/main" val="3612398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BCBE11-394D-5A48-B55E-70830DCE11FC}"/>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51135497-5822-3148-9F80-1C3ABF1CE0E7}"/>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1E48B570-F318-8544-A974-2DC8D5B418A5}"/>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3">
            <a:extLst>
              <a:ext uri="{FF2B5EF4-FFF2-40B4-BE49-F238E27FC236}">
                <a16:creationId xmlns:a16="http://schemas.microsoft.com/office/drawing/2014/main" id="{74ED0F9C-5D18-8B4D-85E8-2FDCBA2AC1E5}"/>
              </a:ext>
            </a:extLst>
          </p:cNvPr>
          <p:cNvSpPr>
            <a:spLocks noGrp="1"/>
          </p:cNvSpPr>
          <p:nvPr>
            <p:ph type="body" sz="quarter" idx="14" hasCustomPrompt="1"/>
          </p:nvPr>
        </p:nvSpPr>
        <p:spPr>
          <a:xfrm>
            <a:off x="1963258" y="2145929"/>
            <a:ext cx="3076687" cy="273318"/>
          </a:xfrm>
          <a:prstGeom prst="rect">
            <a:avLst/>
          </a:prstGeom>
        </p:spPr>
        <p:txBody>
          <a:bodyPr>
            <a:noAutofit/>
          </a:bodyPr>
          <a:lstStyle>
            <a:lvl1pPr marL="0" indent="0" algn="ctr">
              <a:buNone/>
              <a:defRPr sz="2000" b="1" i="0">
                <a:solidFill>
                  <a:srgbClr val="EE3353"/>
                </a:solidFill>
                <a:latin typeface="Century Gothic" panose="020B0502020202020204" pitchFamily="34" charset="0"/>
              </a:defRPr>
            </a:lvl1pPr>
          </a:lstStyle>
          <a:p>
            <a:pPr lvl="0"/>
            <a:r>
              <a:rPr lang="en-US"/>
              <a:t>Subheader 1</a:t>
            </a:r>
          </a:p>
        </p:txBody>
      </p:sp>
      <p:sp>
        <p:nvSpPr>
          <p:cNvPr id="11" name="Text Placeholder 17">
            <a:extLst>
              <a:ext uri="{FF2B5EF4-FFF2-40B4-BE49-F238E27FC236}">
                <a16:creationId xmlns:a16="http://schemas.microsoft.com/office/drawing/2014/main" id="{E1EAF4E3-3BA6-704B-8B0F-F007C749C5B1}"/>
              </a:ext>
            </a:extLst>
          </p:cNvPr>
          <p:cNvSpPr>
            <a:spLocks noGrp="1"/>
          </p:cNvSpPr>
          <p:nvPr>
            <p:ph type="body" sz="quarter" idx="16"/>
          </p:nvPr>
        </p:nvSpPr>
        <p:spPr>
          <a:xfrm>
            <a:off x="1963258" y="2459480"/>
            <a:ext cx="3076686" cy="800085"/>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3" name="Chart Placeholder 12">
            <a:extLst>
              <a:ext uri="{FF2B5EF4-FFF2-40B4-BE49-F238E27FC236}">
                <a16:creationId xmlns:a16="http://schemas.microsoft.com/office/drawing/2014/main" id="{51B77746-35BC-3948-AED2-401E25FB0600}"/>
              </a:ext>
            </a:extLst>
          </p:cNvPr>
          <p:cNvSpPr>
            <a:spLocks noGrp="1"/>
          </p:cNvSpPr>
          <p:nvPr>
            <p:ph type="chart" sz="quarter" idx="17"/>
          </p:nvPr>
        </p:nvSpPr>
        <p:spPr>
          <a:xfrm>
            <a:off x="1430708" y="3378200"/>
            <a:ext cx="4141787" cy="2968812"/>
          </a:xfrm>
          <a:prstGeom prst="rect">
            <a:avLst/>
          </a:prstGeom>
        </p:spPr>
        <p:txBody>
          <a:bodyPr anchor="ctr"/>
          <a:lstStyle>
            <a:lvl1pPr marL="0" indent="0" algn="ctr">
              <a:buNone/>
              <a:defRPr/>
            </a:lvl1pPr>
          </a:lstStyle>
          <a:p>
            <a:r>
              <a:rPr lang="en-US"/>
              <a:t>Click icon to add chart</a:t>
            </a:r>
          </a:p>
        </p:txBody>
      </p:sp>
      <p:sp>
        <p:nvSpPr>
          <p:cNvPr id="14" name="Text Placeholder 13">
            <a:extLst>
              <a:ext uri="{FF2B5EF4-FFF2-40B4-BE49-F238E27FC236}">
                <a16:creationId xmlns:a16="http://schemas.microsoft.com/office/drawing/2014/main" id="{B9A55E61-3582-9C44-8A53-67547F8E50F8}"/>
              </a:ext>
            </a:extLst>
          </p:cNvPr>
          <p:cNvSpPr>
            <a:spLocks noGrp="1"/>
          </p:cNvSpPr>
          <p:nvPr>
            <p:ph type="body" sz="quarter" idx="18" hasCustomPrompt="1"/>
          </p:nvPr>
        </p:nvSpPr>
        <p:spPr>
          <a:xfrm>
            <a:off x="7120660" y="2145929"/>
            <a:ext cx="3076687" cy="273318"/>
          </a:xfrm>
          <a:prstGeom prst="rect">
            <a:avLst/>
          </a:prstGeom>
        </p:spPr>
        <p:txBody>
          <a:bodyPr>
            <a:noAutofit/>
          </a:bodyPr>
          <a:lstStyle>
            <a:lvl1pPr marL="0" indent="0" algn="ctr">
              <a:buNone/>
              <a:defRPr sz="2000" b="1" i="0">
                <a:solidFill>
                  <a:srgbClr val="EE3353"/>
                </a:solidFill>
                <a:latin typeface="Century Gothic" panose="020B0502020202020204" pitchFamily="34" charset="0"/>
              </a:defRPr>
            </a:lvl1pPr>
          </a:lstStyle>
          <a:p>
            <a:pPr lvl="0"/>
            <a:r>
              <a:rPr lang="en-US"/>
              <a:t>Subheader 2</a:t>
            </a:r>
          </a:p>
        </p:txBody>
      </p:sp>
      <p:sp>
        <p:nvSpPr>
          <p:cNvPr id="15" name="Text Placeholder 17">
            <a:extLst>
              <a:ext uri="{FF2B5EF4-FFF2-40B4-BE49-F238E27FC236}">
                <a16:creationId xmlns:a16="http://schemas.microsoft.com/office/drawing/2014/main" id="{DB8B7395-F7E3-D849-BD77-0E9DD47E2E84}"/>
              </a:ext>
            </a:extLst>
          </p:cNvPr>
          <p:cNvSpPr>
            <a:spLocks noGrp="1"/>
          </p:cNvSpPr>
          <p:nvPr>
            <p:ph type="body" sz="quarter" idx="19"/>
          </p:nvPr>
        </p:nvSpPr>
        <p:spPr>
          <a:xfrm>
            <a:off x="7120660" y="2459480"/>
            <a:ext cx="3076686" cy="800085"/>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6" name="Chart Placeholder 12">
            <a:extLst>
              <a:ext uri="{FF2B5EF4-FFF2-40B4-BE49-F238E27FC236}">
                <a16:creationId xmlns:a16="http://schemas.microsoft.com/office/drawing/2014/main" id="{527830A4-FC5C-8C48-856C-C76AE6CF9C32}"/>
              </a:ext>
            </a:extLst>
          </p:cNvPr>
          <p:cNvSpPr>
            <a:spLocks noGrp="1"/>
          </p:cNvSpPr>
          <p:nvPr>
            <p:ph type="chart" sz="quarter" idx="20"/>
          </p:nvPr>
        </p:nvSpPr>
        <p:spPr>
          <a:xfrm>
            <a:off x="6588110" y="3378200"/>
            <a:ext cx="4141787" cy="2968812"/>
          </a:xfrm>
          <a:prstGeom prst="rect">
            <a:avLst/>
          </a:prstGeom>
        </p:spPr>
        <p:txBody>
          <a:bodyPr anchor="ctr"/>
          <a:lstStyle>
            <a:lvl1pPr marL="0" indent="0" algn="ctr">
              <a:buNone/>
              <a:defRPr/>
            </a:lvl1pPr>
          </a:lstStyle>
          <a:p>
            <a:r>
              <a:rPr lang="en-US"/>
              <a:t>Click icon to add chart</a:t>
            </a:r>
          </a:p>
        </p:txBody>
      </p:sp>
      <p:cxnSp>
        <p:nvCxnSpPr>
          <p:cNvPr id="17" name="Straight Connector 16">
            <a:extLst>
              <a:ext uri="{FF2B5EF4-FFF2-40B4-BE49-F238E27FC236}">
                <a16:creationId xmlns:a16="http://schemas.microsoft.com/office/drawing/2014/main" id="{D26F2975-A83C-3C49-B2CD-842D3CA20FE8}"/>
              </a:ext>
            </a:extLst>
          </p:cNvPr>
          <p:cNvCxnSpPr>
            <a:cxnSpLocks/>
          </p:cNvCxnSpPr>
          <p:nvPr userDrawn="1"/>
        </p:nvCxnSpPr>
        <p:spPr>
          <a:xfrm flipV="1">
            <a:off x="6087836" y="3400686"/>
            <a:ext cx="0" cy="2827988"/>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A5EFB644-B6E6-2E47-BB17-A1A15C079BFA}"/>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4270860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BCBE11-394D-5A48-B55E-70830DCE11FC}"/>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51135497-5822-3148-9F80-1C3ABF1CE0E7}"/>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pic>
        <p:nvPicPr>
          <p:cNvPr id="19" name="Picture 18">
            <a:extLst>
              <a:ext uri="{FF2B5EF4-FFF2-40B4-BE49-F238E27FC236}">
                <a16:creationId xmlns:a16="http://schemas.microsoft.com/office/drawing/2014/main" id="{A5EFB644-B6E6-2E47-BB17-A1A15C079BFA}"/>
              </a:ext>
            </a:extLst>
          </p:cNvPr>
          <p:cNvPicPr>
            <a:picLocks noChangeAspect="1"/>
          </p:cNvPicPr>
          <p:nvPr userDrawn="1"/>
        </p:nvPicPr>
        <p:blipFill>
          <a:blip r:embed="rId3"/>
          <a:stretch>
            <a:fillRect/>
          </a:stretch>
        </p:blipFill>
        <p:spPr>
          <a:xfrm>
            <a:off x="102065" y="6287307"/>
            <a:ext cx="614342" cy="495519"/>
          </a:xfrm>
          <a:prstGeom prst="rect">
            <a:avLst/>
          </a:prstGeom>
        </p:spPr>
      </p:pic>
      <p:sp>
        <p:nvSpPr>
          <p:cNvPr id="18" name="Slide Number Placeholder 4">
            <a:extLst>
              <a:ext uri="{FF2B5EF4-FFF2-40B4-BE49-F238E27FC236}">
                <a16:creationId xmlns:a16="http://schemas.microsoft.com/office/drawing/2014/main" id="{455EA194-116A-B24A-8F72-D1D7ADEE603F}"/>
              </a:ext>
            </a:extLst>
          </p:cNvPr>
          <p:cNvSpPr txBox="1">
            <a:spLocks/>
          </p:cNvSpPr>
          <p:nvPr userDrawn="1"/>
        </p:nvSpPr>
        <p:spPr>
          <a:xfrm>
            <a:off x="9303774" y="662673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7ED016-38C9-284D-A280-B4B6BC3963EC}" type="slidenum">
              <a:rPr lang="en-US" smtClean="0"/>
              <a:pPr/>
              <a:t>‹#›</a:t>
            </a:fld>
            <a:endParaRPr lang="en-US"/>
          </a:p>
        </p:txBody>
      </p:sp>
      <p:sp>
        <p:nvSpPr>
          <p:cNvPr id="21" name="Subtitle 2">
            <a:extLst>
              <a:ext uri="{FF2B5EF4-FFF2-40B4-BE49-F238E27FC236}">
                <a16:creationId xmlns:a16="http://schemas.microsoft.com/office/drawing/2014/main" id="{8BD1D471-68CF-0F4B-AE8B-B8D507550B18}"/>
              </a:ext>
            </a:extLst>
          </p:cNvPr>
          <p:cNvSpPr txBox="1">
            <a:spLocks/>
          </p:cNvSpPr>
          <p:nvPr userDrawn="1"/>
        </p:nvSpPr>
        <p:spPr>
          <a:xfrm>
            <a:off x="1208468" y="1289760"/>
            <a:ext cx="10104621" cy="326297"/>
          </a:xfrm>
          <a:prstGeom prst="rect">
            <a:avLst/>
          </a:prstGeom>
        </p:spPr>
        <p:txBody>
          <a:bodyP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rgbClr val="3E989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Click to edit Master subtitle style</a:t>
            </a:r>
          </a:p>
        </p:txBody>
      </p:sp>
      <p:sp>
        <p:nvSpPr>
          <p:cNvPr id="22" name="Text Placeholder 13">
            <a:extLst>
              <a:ext uri="{FF2B5EF4-FFF2-40B4-BE49-F238E27FC236}">
                <a16:creationId xmlns:a16="http://schemas.microsoft.com/office/drawing/2014/main" id="{D2157621-B006-2049-8D04-8D041B7980B3}"/>
              </a:ext>
            </a:extLst>
          </p:cNvPr>
          <p:cNvSpPr>
            <a:spLocks noGrp="1"/>
          </p:cNvSpPr>
          <p:nvPr>
            <p:ph type="body" sz="quarter" idx="14" hasCustomPrompt="1"/>
          </p:nvPr>
        </p:nvSpPr>
        <p:spPr>
          <a:xfrm>
            <a:off x="1208469" y="1991995"/>
            <a:ext cx="2166103"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1</a:t>
            </a:r>
          </a:p>
        </p:txBody>
      </p:sp>
      <p:sp>
        <p:nvSpPr>
          <p:cNvPr id="23" name="Text Placeholder 17">
            <a:extLst>
              <a:ext uri="{FF2B5EF4-FFF2-40B4-BE49-F238E27FC236}">
                <a16:creationId xmlns:a16="http://schemas.microsoft.com/office/drawing/2014/main" id="{9F6C5FE2-3CCD-C24F-BB46-F78603F15856}"/>
              </a:ext>
            </a:extLst>
          </p:cNvPr>
          <p:cNvSpPr>
            <a:spLocks noGrp="1"/>
          </p:cNvSpPr>
          <p:nvPr>
            <p:ph type="body" sz="quarter" idx="16"/>
          </p:nvPr>
        </p:nvSpPr>
        <p:spPr>
          <a:xfrm>
            <a:off x="1208468" y="3158359"/>
            <a:ext cx="2166104" cy="3092438"/>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4" name="Straight Connector 23">
            <a:extLst>
              <a:ext uri="{FF2B5EF4-FFF2-40B4-BE49-F238E27FC236}">
                <a16:creationId xmlns:a16="http://schemas.microsoft.com/office/drawing/2014/main" id="{27034E46-AB9E-3B4D-BFE9-259636A95EF7}"/>
              </a:ext>
            </a:extLst>
          </p:cNvPr>
          <p:cNvCxnSpPr>
            <a:cxnSpLocks/>
          </p:cNvCxnSpPr>
          <p:nvPr userDrawn="1"/>
        </p:nvCxnSpPr>
        <p:spPr>
          <a:xfrm>
            <a:off x="1937559" y="28026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5" name="Text Placeholder 13">
            <a:extLst>
              <a:ext uri="{FF2B5EF4-FFF2-40B4-BE49-F238E27FC236}">
                <a16:creationId xmlns:a16="http://schemas.microsoft.com/office/drawing/2014/main" id="{1717CE84-1C60-1943-8308-579CA8649AAA}"/>
              </a:ext>
            </a:extLst>
          </p:cNvPr>
          <p:cNvSpPr>
            <a:spLocks noGrp="1"/>
          </p:cNvSpPr>
          <p:nvPr>
            <p:ph type="body" sz="quarter" idx="18" hasCustomPrompt="1"/>
          </p:nvPr>
        </p:nvSpPr>
        <p:spPr>
          <a:xfrm>
            <a:off x="3897241" y="1991995"/>
            <a:ext cx="2166103"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2</a:t>
            </a:r>
          </a:p>
        </p:txBody>
      </p:sp>
      <p:sp>
        <p:nvSpPr>
          <p:cNvPr id="26" name="Text Placeholder 17">
            <a:extLst>
              <a:ext uri="{FF2B5EF4-FFF2-40B4-BE49-F238E27FC236}">
                <a16:creationId xmlns:a16="http://schemas.microsoft.com/office/drawing/2014/main" id="{BBF34F49-6EC8-D342-A499-8F68456D5A38}"/>
              </a:ext>
            </a:extLst>
          </p:cNvPr>
          <p:cNvSpPr>
            <a:spLocks noGrp="1"/>
          </p:cNvSpPr>
          <p:nvPr>
            <p:ph type="body" sz="quarter" idx="19"/>
          </p:nvPr>
        </p:nvSpPr>
        <p:spPr>
          <a:xfrm>
            <a:off x="3897240" y="3158359"/>
            <a:ext cx="2166104" cy="3092437"/>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7" name="Straight Connector 26">
            <a:extLst>
              <a:ext uri="{FF2B5EF4-FFF2-40B4-BE49-F238E27FC236}">
                <a16:creationId xmlns:a16="http://schemas.microsoft.com/office/drawing/2014/main" id="{AA74249C-54BA-664B-90D1-D1614EEEDBFF}"/>
              </a:ext>
            </a:extLst>
          </p:cNvPr>
          <p:cNvCxnSpPr>
            <a:cxnSpLocks/>
          </p:cNvCxnSpPr>
          <p:nvPr userDrawn="1"/>
        </p:nvCxnSpPr>
        <p:spPr>
          <a:xfrm>
            <a:off x="4626331" y="28026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104E8763-3579-CB46-927B-7CEAE715B054}"/>
              </a:ext>
            </a:extLst>
          </p:cNvPr>
          <p:cNvSpPr>
            <a:spLocks noGrp="1"/>
          </p:cNvSpPr>
          <p:nvPr>
            <p:ph type="body" sz="quarter" idx="21" hasCustomPrompt="1"/>
          </p:nvPr>
        </p:nvSpPr>
        <p:spPr>
          <a:xfrm>
            <a:off x="6564241" y="1991995"/>
            <a:ext cx="2166103"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3</a:t>
            </a:r>
          </a:p>
        </p:txBody>
      </p:sp>
      <p:sp>
        <p:nvSpPr>
          <p:cNvPr id="29" name="Text Placeholder 17">
            <a:extLst>
              <a:ext uri="{FF2B5EF4-FFF2-40B4-BE49-F238E27FC236}">
                <a16:creationId xmlns:a16="http://schemas.microsoft.com/office/drawing/2014/main" id="{64D92BB4-2D5C-4644-9E67-B54352A1EB0F}"/>
              </a:ext>
            </a:extLst>
          </p:cNvPr>
          <p:cNvSpPr>
            <a:spLocks noGrp="1"/>
          </p:cNvSpPr>
          <p:nvPr>
            <p:ph type="body" sz="quarter" idx="22"/>
          </p:nvPr>
        </p:nvSpPr>
        <p:spPr>
          <a:xfrm>
            <a:off x="6564240" y="3158359"/>
            <a:ext cx="2166104" cy="3092437"/>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30" name="Straight Connector 29">
            <a:extLst>
              <a:ext uri="{FF2B5EF4-FFF2-40B4-BE49-F238E27FC236}">
                <a16:creationId xmlns:a16="http://schemas.microsoft.com/office/drawing/2014/main" id="{A634126E-8B01-1240-B13E-5F832B1C3B74}"/>
              </a:ext>
            </a:extLst>
          </p:cNvPr>
          <p:cNvCxnSpPr>
            <a:cxnSpLocks/>
          </p:cNvCxnSpPr>
          <p:nvPr userDrawn="1"/>
        </p:nvCxnSpPr>
        <p:spPr>
          <a:xfrm>
            <a:off x="7293331" y="28026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31" name="Text Placeholder 13">
            <a:extLst>
              <a:ext uri="{FF2B5EF4-FFF2-40B4-BE49-F238E27FC236}">
                <a16:creationId xmlns:a16="http://schemas.microsoft.com/office/drawing/2014/main" id="{A735FF9A-DB9B-8045-A350-8071B2D77476}"/>
              </a:ext>
            </a:extLst>
          </p:cNvPr>
          <p:cNvSpPr>
            <a:spLocks noGrp="1"/>
          </p:cNvSpPr>
          <p:nvPr>
            <p:ph type="body" sz="quarter" idx="24" hasCustomPrompt="1"/>
          </p:nvPr>
        </p:nvSpPr>
        <p:spPr>
          <a:xfrm>
            <a:off x="9211280" y="1991995"/>
            <a:ext cx="2166103"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4</a:t>
            </a:r>
          </a:p>
        </p:txBody>
      </p:sp>
      <p:sp>
        <p:nvSpPr>
          <p:cNvPr id="32" name="Text Placeholder 17">
            <a:extLst>
              <a:ext uri="{FF2B5EF4-FFF2-40B4-BE49-F238E27FC236}">
                <a16:creationId xmlns:a16="http://schemas.microsoft.com/office/drawing/2014/main" id="{F459481F-4390-2A41-8820-9748268EF911}"/>
              </a:ext>
            </a:extLst>
          </p:cNvPr>
          <p:cNvSpPr>
            <a:spLocks noGrp="1"/>
          </p:cNvSpPr>
          <p:nvPr>
            <p:ph type="body" sz="quarter" idx="25"/>
          </p:nvPr>
        </p:nvSpPr>
        <p:spPr>
          <a:xfrm>
            <a:off x="9211279" y="3158359"/>
            <a:ext cx="2166104" cy="3092437"/>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33" name="Straight Connector 32">
            <a:extLst>
              <a:ext uri="{FF2B5EF4-FFF2-40B4-BE49-F238E27FC236}">
                <a16:creationId xmlns:a16="http://schemas.microsoft.com/office/drawing/2014/main" id="{F264FECF-3552-CE4C-B219-B36B7357A27C}"/>
              </a:ext>
            </a:extLst>
          </p:cNvPr>
          <p:cNvCxnSpPr>
            <a:cxnSpLocks/>
          </p:cNvCxnSpPr>
          <p:nvPr userDrawn="1"/>
        </p:nvCxnSpPr>
        <p:spPr>
          <a:xfrm>
            <a:off x="9940370" y="28026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2E7F21FC-F69F-2042-8FA1-F57987A1BCD3}"/>
              </a:ext>
            </a:extLst>
          </p:cNvPr>
          <p:cNvPicPr>
            <a:picLocks noChangeAspect="1"/>
          </p:cNvPicPr>
          <p:nvPr userDrawn="1"/>
        </p:nvPicPr>
        <p:blipFill>
          <a:blip r:embed="rId3"/>
          <a:stretch>
            <a:fillRect/>
          </a:stretch>
        </p:blipFill>
        <p:spPr>
          <a:xfrm>
            <a:off x="254465" y="6439707"/>
            <a:ext cx="614342" cy="495519"/>
          </a:xfrm>
          <a:prstGeom prst="rect">
            <a:avLst/>
          </a:prstGeom>
        </p:spPr>
      </p:pic>
    </p:spTree>
    <p:extLst>
      <p:ext uri="{BB962C8B-B14F-4D97-AF65-F5344CB8AC3E}">
        <p14:creationId xmlns:p14="http://schemas.microsoft.com/office/powerpoint/2010/main" val="3274151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6BB4EA5-372B-0D43-9F03-D83B78ECCAAF}"/>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7F54275C-6872-9B48-B223-80DA2A47C79B}"/>
              </a:ext>
            </a:extLst>
          </p:cNvPr>
          <p:cNvSpPr>
            <a:spLocks noGrp="1"/>
          </p:cNvSpPr>
          <p:nvPr>
            <p:ph type="title"/>
          </p:nvPr>
        </p:nvSpPr>
        <p:spPr>
          <a:xfrm>
            <a:off x="4035244" y="511278"/>
            <a:ext cx="5620033" cy="1061883"/>
          </a:xfrm>
        </p:spPr>
        <p:txBody>
          <a:bodyPr anchor="ctr">
            <a:noAutofit/>
          </a:bodyPr>
          <a:lstStyle>
            <a:lvl1pPr algn="l">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02028C44-ADAF-FC4A-B491-EC2F432F5F49}"/>
              </a:ext>
            </a:extLst>
          </p:cNvPr>
          <p:cNvSpPr>
            <a:spLocks noGrp="1"/>
          </p:cNvSpPr>
          <p:nvPr>
            <p:ph type="subTitle" idx="1"/>
          </p:nvPr>
        </p:nvSpPr>
        <p:spPr>
          <a:xfrm>
            <a:off x="4035244" y="1582990"/>
            <a:ext cx="4204191" cy="326297"/>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3517B52D-85A2-D843-9108-1344D02179EB}"/>
              </a:ext>
            </a:extLst>
          </p:cNvPr>
          <p:cNvSpPr>
            <a:spLocks noGrp="1"/>
          </p:cNvSpPr>
          <p:nvPr>
            <p:ph type="body" sz="quarter" idx="13" hasCustomPrompt="1"/>
          </p:nvPr>
        </p:nvSpPr>
        <p:spPr>
          <a:xfrm>
            <a:off x="697476" y="974008"/>
            <a:ext cx="1780253" cy="2722921"/>
          </a:xfrm>
          <a:prstGeom prst="rect">
            <a:avLst/>
          </a:prstGeom>
        </p:spPr>
        <p:txBody>
          <a:bodyPr>
            <a:normAutofit/>
          </a:bodyPr>
          <a:lstStyle>
            <a:lvl1pPr marL="0" indent="0">
              <a:buNone/>
              <a:defRPr sz="2200" b="0" i="0">
                <a:solidFill>
                  <a:srgbClr val="EE3353"/>
                </a:solidFill>
                <a:latin typeface="Century Gothic" panose="020B0502020202020204" pitchFamily="34" charset="0"/>
              </a:defRPr>
            </a:lvl1pPr>
          </a:lstStyle>
          <a:p>
            <a:pPr lvl="0"/>
            <a:r>
              <a:rPr lang="en-US"/>
              <a:t>Callout text here</a:t>
            </a:r>
          </a:p>
        </p:txBody>
      </p:sp>
      <p:pic>
        <p:nvPicPr>
          <p:cNvPr id="12" name="Graphic 11">
            <a:extLst>
              <a:ext uri="{FF2B5EF4-FFF2-40B4-BE49-F238E27FC236}">
                <a16:creationId xmlns:a16="http://schemas.microsoft.com/office/drawing/2014/main" id="{2ECC075A-FF1F-9448-95D7-D6109FF3DA6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4256" y="4057919"/>
            <a:ext cx="255384" cy="255384"/>
          </a:xfrm>
          <a:prstGeom prst="rect">
            <a:avLst/>
          </a:prstGeom>
        </p:spPr>
      </p:pic>
      <p:sp>
        <p:nvSpPr>
          <p:cNvPr id="13" name="Text Placeholder 13">
            <a:extLst>
              <a:ext uri="{FF2B5EF4-FFF2-40B4-BE49-F238E27FC236}">
                <a16:creationId xmlns:a16="http://schemas.microsoft.com/office/drawing/2014/main" id="{983DBD77-F31F-E842-A613-BA5EEF0F178A}"/>
              </a:ext>
            </a:extLst>
          </p:cNvPr>
          <p:cNvSpPr>
            <a:spLocks noGrp="1"/>
          </p:cNvSpPr>
          <p:nvPr>
            <p:ph type="body" sz="quarter" idx="14" hasCustomPrompt="1"/>
          </p:nvPr>
        </p:nvSpPr>
        <p:spPr>
          <a:xfrm>
            <a:off x="4035244" y="2764179"/>
            <a:ext cx="3073479" cy="283821"/>
          </a:xfrm>
          <a:prstGeom prst="rect">
            <a:avLst/>
          </a:prstGeom>
        </p:spPr>
        <p:txBody>
          <a:bodyPr>
            <a:normAutofit/>
          </a:bodyPr>
          <a:lstStyle>
            <a:lvl1pPr marL="0" indent="0" algn="ctr">
              <a:buNone/>
              <a:defRPr sz="1400" b="0" i="0">
                <a:solidFill>
                  <a:srgbClr val="EE3353"/>
                </a:solidFill>
                <a:latin typeface="Century Gothic" panose="020B0502020202020204" pitchFamily="34" charset="0"/>
              </a:defRPr>
            </a:lvl1pPr>
          </a:lstStyle>
          <a:p>
            <a:pPr lvl="0"/>
            <a:r>
              <a:rPr lang="en-US"/>
              <a:t>Subheader 1</a:t>
            </a:r>
          </a:p>
        </p:txBody>
      </p:sp>
      <p:sp>
        <p:nvSpPr>
          <p:cNvPr id="14" name="Text Placeholder 17">
            <a:extLst>
              <a:ext uri="{FF2B5EF4-FFF2-40B4-BE49-F238E27FC236}">
                <a16:creationId xmlns:a16="http://schemas.microsoft.com/office/drawing/2014/main" id="{79E06D2C-8E46-134D-A9A3-1C55D0963351}"/>
              </a:ext>
            </a:extLst>
          </p:cNvPr>
          <p:cNvSpPr>
            <a:spLocks noGrp="1"/>
          </p:cNvSpPr>
          <p:nvPr>
            <p:ph type="body" sz="quarter" idx="16"/>
          </p:nvPr>
        </p:nvSpPr>
        <p:spPr>
          <a:xfrm>
            <a:off x="4035244" y="3048000"/>
            <a:ext cx="3073479" cy="1009919"/>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5" name="Picture Placeholder 12">
            <a:extLst>
              <a:ext uri="{FF2B5EF4-FFF2-40B4-BE49-F238E27FC236}">
                <a16:creationId xmlns:a16="http://schemas.microsoft.com/office/drawing/2014/main" id="{A7B93D8F-0DCF-C44D-A334-8F52432C5549}"/>
              </a:ext>
            </a:extLst>
          </p:cNvPr>
          <p:cNvSpPr>
            <a:spLocks noGrp="1"/>
          </p:cNvSpPr>
          <p:nvPr>
            <p:ph type="pic" sz="quarter" idx="17" hasCustomPrompt="1"/>
          </p:nvPr>
        </p:nvSpPr>
        <p:spPr>
          <a:xfrm>
            <a:off x="5253021" y="2049355"/>
            <a:ext cx="637925" cy="637924"/>
          </a:xfrm>
          <a:prstGeom prst="rect">
            <a:avLst/>
          </a:prstGeom>
        </p:spPr>
        <p:txBody>
          <a:bodyPr anchor="ctr">
            <a:noAutofit/>
          </a:bodyPr>
          <a:lstStyle>
            <a:lvl1pPr marL="0" indent="0" algn="ctr">
              <a:buNone/>
              <a:defRPr sz="2000">
                <a:solidFill>
                  <a:srgbClr val="3E989E"/>
                </a:solidFill>
              </a:defRPr>
            </a:lvl1pPr>
          </a:lstStyle>
          <a:p>
            <a:r>
              <a:rPr lang="en-US"/>
              <a:t>Icon</a:t>
            </a:r>
          </a:p>
        </p:txBody>
      </p:sp>
      <p:sp>
        <p:nvSpPr>
          <p:cNvPr id="16" name="Text Placeholder 13">
            <a:extLst>
              <a:ext uri="{FF2B5EF4-FFF2-40B4-BE49-F238E27FC236}">
                <a16:creationId xmlns:a16="http://schemas.microsoft.com/office/drawing/2014/main" id="{3D5C5FB9-8DF6-6441-AB23-5CE0E31517A1}"/>
              </a:ext>
            </a:extLst>
          </p:cNvPr>
          <p:cNvSpPr>
            <a:spLocks noGrp="1"/>
          </p:cNvSpPr>
          <p:nvPr>
            <p:ph type="body" sz="quarter" idx="18" hasCustomPrompt="1"/>
          </p:nvPr>
        </p:nvSpPr>
        <p:spPr>
          <a:xfrm>
            <a:off x="8193389" y="2764179"/>
            <a:ext cx="3073479" cy="283821"/>
          </a:xfrm>
          <a:prstGeom prst="rect">
            <a:avLst/>
          </a:prstGeom>
        </p:spPr>
        <p:txBody>
          <a:bodyPr>
            <a:normAutofit/>
          </a:bodyPr>
          <a:lstStyle>
            <a:lvl1pPr marL="0" indent="0" algn="ctr">
              <a:buNone/>
              <a:defRPr sz="1400" b="0" i="0">
                <a:solidFill>
                  <a:srgbClr val="EE3353"/>
                </a:solidFill>
                <a:latin typeface="Century Gothic" panose="020B0502020202020204" pitchFamily="34" charset="0"/>
              </a:defRPr>
            </a:lvl1pPr>
          </a:lstStyle>
          <a:p>
            <a:pPr lvl="0"/>
            <a:r>
              <a:rPr lang="en-US"/>
              <a:t>Subheader 3</a:t>
            </a:r>
          </a:p>
        </p:txBody>
      </p:sp>
      <p:sp>
        <p:nvSpPr>
          <p:cNvPr id="17" name="Text Placeholder 17">
            <a:extLst>
              <a:ext uri="{FF2B5EF4-FFF2-40B4-BE49-F238E27FC236}">
                <a16:creationId xmlns:a16="http://schemas.microsoft.com/office/drawing/2014/main" id="{7EF26BB6-00B1-2549-9866-3582E7A17842}"/>
              </a:ext>
            </a:extLst>
          </p:cNvPr>
          <p:cNvSpPr>
            <a:spLocks noGrp="1"/>
          </p:cNvSpPr>
          <p:nvPr>
            <p:ph type="body" sz="quarter" idx="19"/>
          </p:nvPr>
        </p:nvSpPr>
        <p:spPr>
          <a:xfrm>
            <a:off x="8193389" y="3048000"/>
            <a:ext cx="3073479" cy="1009919"/>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8" name="Picture Placeholder 12">
            <a:extLst>
              <a:ext uri="{FF2B5EF4-FFF2-40B4-BE49-F238E27FC236}">
                <a16:creationId xmlns:a16="http://schemas.microsoft.com/office/drawing/2014/main" id="{68ADF81F-EF82-3246-B90B-DCB47139F5A5}"/>
              </a:ext>
            </a:extLst>
          </p:cNvPr>
          <p:cNvSpPr>
            <a:spLocks noGrp="1"/>
          </p:cNvSpPr>
          <p:nvPr>
            <p:ph type="pic" sz="quarter" idx="20" hasCustomPrompt="1"/>
          </p:nvPr>
        </p:nvSpPr>
        <p:spPr>
          <a:xfrm>
            <a:off x="9411166" y="2049355"/>
            <a:ext cx="637925" cy="637924"/>
          </a:xfrm>
          <a:prstGeom prst="rect">
            <a:avLst/>
          </a:prstGeom>
        </p:spPr>
        <p:txBody>
          <a:bodyPr anchor="ctr">
            <a:noAutofit/>
          </a:bodyPr>
          <a:lstStyle>
            <a:lvl1pPr marL="0" indent="0" algn="ctr">
              <a:buNone/>
              <a:defRPr sz="2000">
                <a:solidFill>
                  <a:srgbClr val="3E989E"/>
                </a:solidFill>
              </a:defRPr>
            </a:lvl1pPr>
          </a:lstStyle>
          <a:p>
            <a:r>
              <a:rPr lang="en-US"/>
              <a:t>Icon</a:t>
            </a:r>
          </a:p>
        </p:txBody>
      </p:sp>
      <p:sp>
        <p:nvSpPr>
          <p:cNvPr id="19" name="Text Placeholder 13">
            <a:extLst>
              <a:ext uri="{FF2B5EF4-FFF2-40B4-BE49-F238E27FC236}">
                <a16:creationId xmlns:a16="http://schemas.microsoft.com/office/drawing/2014/main" id="{76F13B80-0D0D-434A-9A4D-0EE5DF667848}"/>
              </a:ext>
            </a:extLst>
          </p:cNvPr>
          <p:cNvSpPr>
            <a:spLocks noGrp="1"/>
          </p:cNvSpPr>
          <p:nvPr>
            <p:ph type="body" sz="quarter" idx="21" hasCustomPrompt="1"/>
          </p:nvPr>
        </p:nvSpPr>
        <p:spPr>
          <a:xfrm>
            <a:off x="4035244" y="5010853"/>
            <a:ext cx="3073479" cy="283821"/>
          </a:xfrm>
          <a:prstGeom prst="rect">
            <a:avLst/>
          </a:prstGeom>
        </p:spPr>
        <p:txBody>
          <a:bodyPr>
            <a:normAutofit/>
          </a:bodyPr>
          <a:lstStyle>
            <a:lvl1pPr marL="0" indent="0" algn="ctr">
              <a:buNone/>
              <a:defRPr sz="1400" b="0" i="0">
                <a:solidFill>
                  <a:srgbClr val="EE3353"/>
                </a:solidFill>
                <a:latin typeface="Century Gothic" panose="020B0502020202020204" pitchFamily="34" charset="0"/>
              </a:defRPr>
            </a:lvl1pPr>
          </a:lstStyle>
          <a:p>
            <a:pPr lvl="0"/>
            <a:r>
              <a:rPr lang="en-US"/>
              <a:t>Subheader 2</a:t>
            </a:r>
          </a:p>
        </p:txBody>
      </p:sp>
      <p:sp>
        <p:nvSpPr>
          <p:cNvPr id="20" name="Text Placeholder 17">
            <a:extLst>
              <a:ext uri="{FF2B5EF4-FFF2-40B4-BE49-F238E27FC236}">
                <a16:creationId xmlns:a16="http://schemas.microsoft.com/office/drawing/2014/main" id="{B2FC692F-AD78-3E47-9E76-7D56A97F8150}"/>
              </a:ext>
            </a:extLst>
          </p:cNvPr>
          <p:cNvSpPr>
            <a:spLocks noGrp="1"/>
          </p:cNvSpPr>
          <p:nvPr>
            <p:ph type="body" sz="quarter" idx="22"/>
          </p:nvPr>
        </p:nvSpPr>
        <p:spPr>
          <a:xfrm>
            <a:off x="4035244" y="5294674"/>
            <a:ext cx="3073479" cy="1009919"/>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1" name="Picture Placeholder 12">
            <a:extLst>
              <a:ext uri="{FF2B5EF4-FFF2-40B4-BE49-F238E27FC236}">
                <a16:creationId xmlns:a16="http://schemas.microsoft.com/office/drawing/2014/main" id="{978AB6E0-2600-924B-B798-E0E282A3AEA7}"/>
              </a:ext>
            </a:extLst>
          </p:cNvPr>
          <p:cNvSpPr>
            <a:spLocks noGrp="1"/>
          </p:cNvSpPr>
          <p:nvPr>
            <p:ph type="pic" sz="quarter" idx="23" hasCustomPrompt="1"/>
          </p:nvPr>
        </p:nvSpPr>
        <p:spPr>
          <a:xfrm>
            <a:off x="5253021" y="4296029"/>
            <a:ext cx="637925" cy="637924"/>
          </a:xfrm>
          <a:prstGeom prst="rect">
            <a:avLst/>
          </a:prstGeom>
        </p:spPr>
        <p:txBody>
          <a:bodyPr anchor="ctr">
            <a:noAutofit/>
          </a:bodyPr>
          <a:lstStyle>
            <a:lvl1pPr marL="0" indent="0" algn="ctr">
              <a:buNone/>
              <a:defRPr sz="2000">
                <a:solidFill>
                  <a:srgbClr val="3E989E"/>
                </a:solidFill>
              </a:defRPr>
            </a:lvl1pPr>
          </a:lstStyle>
          <a:p>
            <a:r>
              <a:rPr lang="en-US"/>
              <a:t>Icon</a:t>
            </a:r>
          </a:p>
        </p:txBody>
      </p:sp>
      <p:sp>
        <p:nvSpPr>
          <p:cNvPr id="22" name="Text Placeholder 13">
            <a:extLst>
              <a:ext uri="{FF2B5EF4-FFF2-40B4-BE49-F238E27FC236}">
                <a16:creationId xmlns:a16="http://schemas.microsoft.com/office/drawing/2014/main" id="{08F7DCA5-D972-594B-9E27-207D82AF559D}"/>
              </a:ext>
            </a:extLst>
          </p:cNvPr>
          <p:cNvSpPr>
            <a:spLocks noGrp="1"/>
          </p:cNvSpPr>
          <p:nvPr>
            <p:ph type="body" sz="quarter" idx="24" hasCustomPrompt="1"/>
          </p:nvPr>
        </p:nvSpPr>
        <p:spPr>
          <a:xfrm>
            <a:off x="8193389" y="5010853"/>
            <a:ext cx="3073479" cy="283821"/>
          </a:xfrm>
          <a:prstGeom prst="rect">
            <a:avLst/>
          </a:prstGeom>
        </p:spPr>
        <p:txBody>
          <a:bodyPr>
            <a:normAutofit/>
          </a:bodyPr>
          <a:lstStyle>
            <a:lvl1pPr marL="0" indent="0" algn="ctr">
              <a:buNone/>
              <a:defRPr sz="1400" b="0" i="0">
                <a:solidFill>
                  <a:srgbClr val="EE3353"/>
                </a:solidFill>
                <a:latin typeface="Century Gothic" panose="020B0502020202020204" pitchFamily="34" charset="0"/>
              </a:defRPr>
            </a:lvl1pPr>
          </a:lstStyle>
          <a:p>
            <a:pPr lvl="0"/>
            <a:r>
              <a:rPr lang="en-US"/>
              <a:t>Subheader 4</a:t>
            </a:r>
          </a:p>
        </p:txBody>
      </p:sp>
      <p:sp>
        <p:nvSpPr>
          <p:cNvPr id="23" name="Text Placeholder 17">
            <a:extLst>
              <a:ext uri="{FF2B5EF4-FFF2-40B4-BE49-F238E27FC236}">
                <a16:creationId xmlns:a16="http://schemas.microsoft.com/office/drawing/2014/main" id="{09655901-6964-1B40-ACC4-C97E114F4C2F}"/>
              </a:ext>
            </a:extLst>
          </p:cNvPr>
          <p:cNvSpPr>
            <a:spLocks noGrp="1"/>
          </p:cNvSpPr>
          <p:nvPr>
            <p:ph type="body" sz="quarter" idx="25"/>
          </p:nvPr>
        </p:nvSpPr>
        <p:spPr>
          <a:xfrm>
            <a:off x="8193389" y="5294674"/>
            <a:ext cx="3073479" cy="1009919"/>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4" name="Picture Placeholder 12">
            <a:extLst>
              <a:ext uri="{FF2B5EF4-FFF2-40B4-BE49-F238E27FC236}">
                <a16:creationId xmlns:a16="http://schemas.microsoft.com/office/drawing/2014/main" id="{43F7EE32-55BE-0D4D-923E-89743B336347}"/>
              </a:ext>
            </a:extLst>
          </p:cNvPr>
          <p:cNvSpPr>
            <a:spLocks noGrp="1"/>
          </p:cNvSpPr>
          <p:nvPr>
            <p:ph type="pic" sz="quarter" idx="26" hasCustomPrompt="1"/>
          </p:nvPr>
        </p:nvSpPr>
        <p:spPr>
          <a:xfrm>
            <a:off x="9411166" y="4296029"/>
            <a:ext cx="637925" cy="637924"/>
          </a:xfrm>
          <a:prstGeom prst="rect">
            <a:avLst/>
          </a:prstGeom>
        </p:spPr>
        <p:txBody>
          <a:bodyPr anchor="ctr">
            <a:noAutofit/>
          </a:bodyPr>
          <a:lstStyle>
            <a:lvl1pPr marL="0" indent="0" algn="ctr">
              <a:buNone/>
              <a:defRPr sz="2000">
                <a:solidFill>
                  <a:srgbClr val="3E989E"/>
                </a:solidFill>
              </a:defRPr>
            </a:lvl1pPr>
          </a:lstStyle>
          <a:p>
            <a:r>
              <a:rPr lang="en-US"/>
              <a:t>Icon</a:t>
            </a:r>
          </a:p>
        </p:txBody>
      </p:sp>
      <p:pic>
        <p:nvPicPr>
          <p:cNvPr id="25" name="Picture 24">
            <a:extLst>
              <a:ext uri="{FF2B5EF4-FFF2-40B4-BE49-F238E27FC236}">
                <a16:creationId xmlns:a16="http://schemas.microsoft.com/office/drawing/2014/main" id="{F5540235-671E-CA4B-BBB5-54A5C67566EA}"/>
              </a:ext>
            </a:extLst>
          </p:cNvPr>
          <p:cNvPicPr>
            <a:picLocks noChangeAspect="1"/>
          </p:cNvPicPr>
          <p:nvPr userDrawn="1"/>
        </p:nvPicPr>
        <p:blipFill>
          <a:blip r:embed="rId5"/>
          <a:stretch>
            <a:fillRect/>
          </a:stretch>
        </p:blipFill>
        <p:spPr>
          <a:xfrm>
            <a:off x="100859" y="6286417"/>
            <a:ext cx="615548" cy="496409"/>
          </a:xfrm>
          <a:prstGeom prst="rect">
            <a:avLst/>
          </a:prstGeom>
        </p:spPr>
      </p:pic>
    </p:spTree>
    <p:extLst>
      <p:ext uri="{BB962C8B-B14F-4D97-AF65-F5344CB8AC3E}">
        <p14:creationId xmlns:p14="http://schemas.microsoft.com/office/powerpoint/2010/main" val="12993839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8FD4C0-93A7-7A43-83B3-06EE2F2DDC38}"/>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Subtitle 2">
            <a:extLst>
              <a:ext uri="{FF2B5EF4-FFF2-40B4-BE49-F238E27FC236}">
                <a16:creationId xmlns:a16="http://schemas.microsoft.com/office/drawing/2014/main" id="{C1F4B5FC-B1A3-AC46-85B7-E02DFD78A37F}"/>
              </a:ext>
            </a:extLst>
          </p:cNvPr>
          <p:cNvSpPr>
            <a:spLocks noGrp="1"/>
          </p:cNvSpPr>
          <p:nvPr>
            <p:ph type="subTitle" idx="1"/>
          </p:nvPr>
        </p:nvSpPr>
        <p:spPr>
          <a:xfrm>
            <a:off x="3795251" y="419607"/>
            <a:ext cx="7187381" cy="878252"/>
          </a:xfrm>
          <a:prstGeom prst="rect">
            <a:avLst/>
          </a:prstGeom>
        </p:spPr>
        <p:txBody>
          <a:bodyPr>
            <a:normAutofit/>
          </a:bodyPr>
          <a:lstStyle>
            <a:lvl1pPr marL="0" indent="0" algn="l">
              <a:buNone/>
              <a:defRPr sz="2400">
                <a:solidFill>
                  <a:srgbClr val="EE33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3">
            <a:extLst>
              <a:ext uri="{FF2B5EF4-FFF2-40B4-BE49-F238E27FC236}">
                <a16:creationId xmlns:a16="http://schemas.microsoft.com/office/drawing/2014/main" id="{3087DCD3-E47A-934B-84C8-FF089976470B}"/>
              </a:ext>
            </a:extLst>
          </p:cNvPr>
          <p:cNvSpPr>
            <a:spLocks noGrp="1"/>
          </p:cNvSpPr>
          <p:nvPr>
            <p:ph type="body" sz="quarter" idx="22"/>
          </p:nvPr>
        </p:nvSpPr>
        <p:spPr>
          <a:xfrm>
            <a:off x="2039740" y="2639548"/>
            <a:ext cx="1841009" cy="241304"/>
          </a:xfrm>
          <a:prstGeom prst="rect">
            <a:avLst/>
          </a:prstGeom>
        </p:spPr>
        <p:txBody>
          <a:bodyPr>
            <a:noAutofit/>
          </a:bodyPr>
          <a:lstStyle>
            <a:lvl1pPr marL="0" indent="0" algn="ctr">
              <a:buNone/>
              <a:defRPr sz="1200" b="0" i="0">
                <a:solidFill>
                  <a:srgbClr val="3E989E"/>
                </a:solidFill>
                <a:latin typeface="Century Gothic" panose="020B0502020202020204" pitchFamily="34" charset="0"/>
              </a:defRPr>
            </a:lvl1pPr>
          </a:lstStyle>
          <a:p>
            <a:pPr lvl="0"/>
            <a:r>
              <a:rPr lang="en-US"/>
              <a:t>Click to edit Master text styles</a:t>
            </a:r>
          </a:p>
        </p:txBody>
      </p:sp>
      <p:sp>
        <p:nvSpPr>
          <p:cNvPr id="10" name="Text Placeholder 17">
            <a:extLst>
              <a:ext uri="{FF2B5EF4-FFF2-40B4-BE49-F238E27FC236}">
                <a16:creationId xmlns:a16="http://schemas.microsoft.com/office/drawing/2014/main" id="{B9CCF92B-2C16-DF4C-A97E-CC6E0C097EB2}"/>
              </a:ext>
            </a:extLst>
          </p:cNvPr>
          <p:cNvSpPr>
            <a:spLocks noGrp="1"/>
          </p:cNvSpPr>
          <p:nvPr>
            <p:ph type="body" sz="quarter" idx="23"/>
          </p:nvPr>
        </p:nvSpPr>
        <p:spPr>
          <a:xfrm>
            <a:off x="2087693" y="3585593"/>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11" name="Straight Connector 10">
            <a:extLst>
              <a:ext uri="{FF2B5EF4-FFF2-40B4-BE49-F238E27FC236}">
                <a16:creationId xmlns:a16="http://schemas.microsoft.com/office/drawing/2014/main" id="{DE0393EF-E3FE-CB4F-AC4E-18D5384A7EB8}"/>
              </a:ext>
            </a:extLst>
          </p:cNvPr>
          <p:cNvCxnSpPr>
            <a:cxnSpLocks/>
          </p:cNvCxnSpPr>
          <p:nvPr userDrawn="1"/>
        </p:nvCxnSpPr>
        <p:spPr>
          <a:xfrm>
            <a:off x="2635779" y="2982759"/>
            <a:ext cx="688258"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12" name="Text Placeholder 17">
            <a:extLst>
              <a:ext uri="{FF2B5EF4-FFF2-40B4-BE49-F238E27FC236}">
                <a16:creationId xmlns:a16="http://schemas.microsoft.com/office/drawing/2014/main" id="{3D5D88D8-12C3-2949-B2BE-7C43C08770F2}"/>
              </a:ext>
            </a:extLst>
          </p:cNvPr>
          <p:cNvSpPr>
            <a:spLocks noGrp="1"/>
          </p:cNvSpPr>
          <p:nvPr>
            <p:ph type="body" sz="quarter" idx="24" hasCustomPrompt="1"/>
          </p:nvPr>
        </p:nvSpPr>
        <p:spPr>
          <a:xfrm>
            <a:off x="2039740" y="2224083"/>
            <a:ext cx="1841009" cy="455465"/>
          </a:xfrm>
          <a:prstGeom prst="rect">
            <a:avLst/>
          </a:prstGeom>
        </p:spPr>
        <p:txBody>
          <a:bodyPr>
            <a:noAutofit/>
          </a:bodyPr>
          <a:lstStyle>
            <a:lvl1pPr marL="0" indent="0" algn="ctr">
              <a:buNone/>
              <a:defRPr sz="2000" b="0" i="0">
                <a:latin typeface="Century Gothic" panose="020B050202020202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Header 1</a:t>
            </a:r>
          </a:p>
        </p:txBody>
      </p:sp>
      <p:pic>
        <p:nvPicPr>
          <p:cNvPr id="13" name="Graphic 12">
            <a:extLst>
              <a:ext uri="{FF2B5EF4-FFF2-40B4-BE49-F238E27FC236}">
                <a16:creationId xmlns:a16="http://schemas.microsoft.com/office/drawing/2014/main" id="{82396F85-57CF-2D4A-8C29-AE3A99C032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92692" y="3405653"/>
            <a:ext cx="174431" cy="174431"/>
          </a:xfrm>
          <a:prstGeom prst="rect">
            <a:avLst/>
          </a:prstGeom>
        </p:spPr>
      </p:pic>
      <p:sp>
        <p:nvSpPr>
          <p:cNvPr id="14" name="Text Placeholder 17">
            <a:extLst>
              <a:ext uri="{FF2B5EF4-FFF2-40B4-BE49-F238E27FC236}">
                <a16:creationId xmlns:a16="http://schemas.microsoft.com/office/drawing/2014/main" id="{A4941B32-F527-F942-89AC-8F669640FD5B}"/>
              </a:ext>
            </a:extLst>
          </p:cNvPr>
          <p:cNvSpPr>
            <a:spLocks noGrp="1"/>
          </p:cNvSpPr>
          <p:nvPr>
            <p:ph type="body" sz="quarter" idx="25"/>
          </p:nvPr>
        </p:nvSpPr>
        <p:spPr>
          <a:xfrm>
            <a:off x="2087693" y="4350419"/>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15" name="Graphic 14">
            <a:extLst>
              <a:ext uri="{FF2B5EF4-FFF2-40B4-BE49-F238E27FC236}">
                <a16:creationId xmlns:a16="http://schemas.microsoft.com/office/drawing/2014/main" id="{3472EE04-8B9E-2E41-BE40-F9B5B41DA3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92692" y="4170479"/>
            <a:ext cx="174431" cy="174431"/>
          </a:xfrm>
          <a:prstGeom prst="rect">
            <a:avLst/>
          </a:prstGeom>
        </p:spPr>
      </p:pic>
      <p:sp>
        <p:nvSpPr>
          <p:cNvPr id="18" name="Text Placeholder 17">
            <a:extLst>
              <a:ext uri="{FF2B5EF4-FFF2-40B4-BE49-F238E27FC236}">
                <a16:creationId xmlns:a16="http://schemas.microsoft.com/office/drawing/2014/main" id="{39B4F501-A7A3-E94F-BFFD-68231A29FA32}"/>
              </a:ext>
            </a:extLst>
          </p:cNvPr>
          <p:cNvSpPr>
            <a:spLocks noGrp="1"/>
          </p:cNvSpPr>
          <p:nvPr>
            <p:ph type="body" sz="quarter" idx="26"/>
          </p:nvPr>
        </p:nvSpPr>
        <p:spPr>
          <a:xfrm>
            <a:off x="2087693" y="5115245"/>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19" name="Graphic 18">
            <a:extLst>
              <a:ext uri="{FF2B5EF4-FFF2-40B4-BE49-F238E27FC236}">
                <a16:creationId xmlns:a16="http://schemas.microsoft.com/office/drawing/2014/main" id="{56DA7098-684E-D64F-8D6C-775EB6D1F3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92692" y="4935305"/>
            <a:ext cx="174431" cy="174431"/>
          </a:xfrm>
          <a:prstGeom prst="rect">
            <a:avLst/>
          </a:prstGeom>
        </p:spPr>
      </p:pic>
      <p:sp>
        <p:nvSpPr>
          <p:cNvPr id="20" name="Text Placeholder 13">
            <a:extLst>
              <a:ext uri="{FF2B5EF4-FFF2-40B4-BE49-F238E27FC236}">
                <a16:creationId xmlns:a16="http://schemas.microsoft.com/office/drawing/2014/main" id="{48A0FD7A-83D3-B746-BFDC-2F6D905D4851}"/>
              </a:ext>
            </a:extLst>
          </p:cNvPr>
          <p:cNvSpPr>
            <a:spLocks noGrp="1"/>
          </p:cNvSpPr>
          <p:nvPr>
            <p:ph type="body" sz="quarter" idx="27"/>
          </p:nvPr>
        </p:nvSpPr>
        <p:spPr>
          <a:xfrm>
            <a:off x="4636124" y="2639548"/>
            <a:ext cx="1841009" cy="241304"/>
          </a:xfrm>
          <a:prstGeom prst="rect">
            <a:avLst/>
          </a:prstGeom>
        </p:spPr>
        <p:txBody>
          <a:bodyPr>
            <a:noAutofit/>
          </a:bodyPr>
          <a:lstStyle>
            <a:lvl1pPr marL="0" indent="0" algn="ctr">
              <a:buNone/>
              <a:defRPr sz="1200" b="0" i="0">
                <a:solidFill>
                  <a:srgbClr val="3E989E"/>
                </a:solidFill>
                <a:latin typeface="Century Gothic" panose="020B0502020202020204" pitchFamily="34" charset="0"/>
              </a:defRPr>
            </a:lvl1pPr>
          </a:lstStyle>
          <a:p>
            <a:pPr lvl="0"/>
            <a:r>
              <a:rPr lang="en-US"/>
              <a:t>Click to edit Master text styles</a:t>
            </a:r>
          </a:p>
        </p:txBody>
      </p:sp>
      <p:sp>
        <p:nvSpPr>
          <p:cNvPr id="21" name="Text Placeholder 17">
            <a:extLst>
              <a:ext uri="{FF2B5EF4-FFF2-40B4-BE49-F238E27FC236}">
                <a16:creationId xmlns:a16="http://schemas.microsoft.com/office/drawing/2014/main" id="{2AEBC3C3-1DAF-374B-B1EB-BEFFB2617E51}"/>
              </a:ext>
            </a:extLst>
          </p:cNvPr>
          <p:cNvSpPr>
            <a:spLocks noGrp="1"/>
          </p:cNvSpPr>
          <p:nvPr>
            <p:ph type="body" sz="quarter" idx="28"/>
          </p:nvPr>
        </p:nvSpPr>
        <p:spPr>
          <a:xfrm>
            <a:off x="4684077" y="3585593"/>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2" name="Straight Connector 21">
            <a:extLst>
              <a:ext uri="{FF2B5EF4-FFF2-40B4-BE49-F238E27FC236}">
                <a16:creationId xmlns:a16="http://schemas.microsoft.com/office/drawing/2014/main" id="{0CBCB670-4F38-7A43-817B-49D289533C72}"/>
              </a:ext>
            </a:extLst>
          </p:cNvPr>
          <p:cNvCxnSpPr>
            <a:cxnSpLocks/>
          </p:cNvCxnSpPr>
          <p:nvPr userDrawn="1"/>
        </p:nvCxnSpPr>
        <p:spPr>
          <a:xfrm>
            <a:off x="5232163" y="2982759"/>
            <a:ext cx="688258"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23" name="Text Placeholder 17">
            <a:extLst>
              <a:ext uri="{FF2B5EF4-FFF2-40B4-BE49-F238E27FC236}">
                <a16:creationId xmlns:a16="http://schemas.microsoft.com/office/drawing/2014/main" id="{477CF226-78CE-C944-93DC-016F3AC3E2FD}"/>
              </a:ext>
            </a:extLst>
          </p:cNvPr>
          <p:cNvSpPr>
            <a:spLocks noGrp="1"/>
          </p:cNvSpPr>
          <p:nvPr>
            <p:ph type="body" sz="quarter" idx="29" hasCustomPrompt="1"/>
          </p:nvPr>
        </p:nvSpPr>
        <p:spPr>
          <a:xfrm>
            <a:off x="4636124" y="2224083"/>
            <a:ext cx="1841009" cy="455465"/>
          </a:xfrm>
          <a:prstGeom prst="rect">
            <a:avLst/>
          </a:prstGeom>
        </p:spPr>
        <p:txBody>
          <a:bodyPr>
            <a:noAutofit/>
          </a:bodyPr>
          <a:lstStyle>
            <a:lvl1pPr marL="0" indent="0" algn="ctr">
              <a:buNone/>
              <a:defRPr sz="2000" b="0" i="0">
                <a:latin typeface="Century Gothic" panose="020B050202020202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Header 2</a:t>
            </a:r>
          </a:p>
        </p:txBody>
      </p:sp>
      <p:pic>
        <p:nvPicPr>
          <p:cNvPr id="24" name="Graphic 23">
            <a:extLst>
              <a:ext uri="{FF2B5EF4-FFF2-40B4-BE49-F238E27FC236}">
                <a16:creationId xmlns:a16="http://schemas.microsoft.com/office/drawing/2014/main" id="{D58C6141-7774-674A-9281-2AEFEDFC83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89076" y="3405653"/>
            <a:ext cx="174431" cy="174431"/>
          </a:xfrm>
          <a:prstGeom prst="rect">
            <a:avLst/>
          </a:prstGeom>
        </p:spPr>
      </p:pic>
      <p:sp>
        <p:nvSpPr>
          <p:cNvPr id="25" name="Text Placeholder 17">
            <a:extLst>
              <a:ext uri="{FF2B5EF4-FFF2-40B4-BE49-F238E27FC236}">
                <a16:creationId xmlns:a16="http://schemas.microsoft.com/office/drawing/2014/main" id="{E6790AD8-3B4E-E34A-BF46-ADA97013D081}"/>
              </a:ext>
            </a:extLst>
          </p:cNvPr>
          <p:cNvSpPr>
            <a:spLocks noGrp="1"/>
          </p:cNvSpPr>
          <p:nvPr>
            <p:ph type="body" sz="quarter" idx="30"/>
          </p:nvPr>
        </p:nvSpPr>
        <p:spPr>
          <a:xfrm>
            <a:off x="4684077" y="4350419"/>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26" name="Graphic 25">
            <a:extLst>
              <a:ext uri="{FF2B5EF4-FFF2-40B4-BE49-F238E27FC236}">
                <a16:creationId xmlns:a16="http://schemas.microsoft.com/office/drawing/2014/main" id="{4861BD53-C13B-B545-998C-E429E2139F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89076" y="4170479"/>
            <a:ext cx="174431" cy="174431"/>
          </a:xfrm>
          <a:prstGeom prst="rect">
            <a:avLst/>
          </a:prstGeom>
        </p:spPr>
      </p:pic>
      <p:sp>
        <p:nvSpPr>
          <p:cNvPr id="27" name="Text Placeholder 17">
            <a:extLst>
              <a:ext uri="{FF2B5EF4-FFF2-40B4-BE49-F238E27FC236}">
                <a16:creationId xmlns:a16="http://schemas.microsoft.com/office/drawing/2014/main" id="{19A6040D-58EA-1D48-BA32-BFD5FA40466F}"/>
              </a:ext>
            </a:extLst>
          </p:cNvPr>
          <p:cNvSpPr>
            <a:spLocks noGrp="1"/>
          </p:cNvSpPr>
          <p:nvPr>
            <p:ph type="body" sz="quarter" idx="31"/>
          </p:nvPr>
        </p:nvSpPr>
        <p:spPr>
          <a:xfrm>
            <a:off x="4684077" y="5115245"/>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28" name="Graphic 27">
            <a:extLst>
              <a:ext uri="{FF2B5EF4-FFF2-40B4-BE49-F238E27FC236}">
                <a16:creationId xmlns:a16="http://schemas.microsoft.com/office/drawing/2014/main" id="{3E32C73F-EB8D-7045-A722-6F3750AE7E0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89076" y="4935305"/>
            <a:ext cx="174431" cy="174431"/>
          </a:xfrm>
          <a:prstGeom prst="rect">
            <a:avLst/>
          </a:prstGeom>
        </p:spPr>
      </p:pic>
      <p:sp>
        <p:nvSpPr>
          <p:cNvPr id="29" name="Text Placeholder 13">
            <a:extLst>
              <a:ext uri="{FF2B5EF4-FFF2-40B4-BE49-F238E27FC236}">
                <a16:creationId xmlns:a16="http://schemas.microsoft.com/office/drawing/2014/main" id="{BDFCF300-BF87-E741-9504-4437EFEE3057}"/>
              </a:ext>
            </a:extLst>
          </p:cNvPr>
          <p:cNvSpPr>
            <a:spLocks noGrp="1"/>
          </p:cNvSpPr>
          <p:nvPr>
            <p:ph type="body" sz="quarter" idx="32"/>
          </p:nvPr>
        </p:nvSpPr>
        <p:spPr>
          <a:xfrm>
            <a:off x="7224823" y="2666724"/>
            <a:ext cx="1841009" cy="241304"/>
          </a:xfrm>
          <a:prstGeom prst="rect">
            <a:avLst/>
          </a:prstGeom>
        </p:spPr>
        <p:txBody>
          <a:bodyPr>
            <a:noAutofit/>
          </a:bodyPr>
          <a:lstStyle>
            <a:lvl1pPr marL="0" indent="0" algn="ctr">
              <a:buNone/>
              <a:defRPr sz="1200" b="0" i="0">
                <a:solidFill>
                  <a:srgbClr val="3E989E"/>
                </a:solidFill>
                <a:latin typeface="Century Gothic" panose="020B0502020202020204" pitchFamily="34" charset="0"/>
              </a:defRPr>
            </a:lvl1pPr>
          </a:lstStyle>
          <a:p>
            <a:pPr lvl="0"/>
            <a:r>
              <a:rPr lang="en-US"/>
              <a:t>Click to edit Master text styles</a:t>
            </a:r>
          </a:p>
        </p:txBody>
      </p:sp>
      <p:sp>
        <p:nvSpPr>
          <p:cNvPr id="30" name="Text Placeholder 17">
            <a:extLst>
              <a:ext uri="{FF2B5EF4-FFF2-40B4-BE49-F238E27FC236}">
                <a16:creationId xmlns:a16="http://schemas.microsoft.com/office/drawing/2014/main" id="{2483479F-7E5F-DA40-A7CD-4FFE64630524}"/>
              </a:ext>
            </a:extLst>
          </p:cNvPr>
          <p:cNvSpPr>
            <a:spLocks noGrp="1"/>
          </p:cNvSpPr>
          <p:nvPr>
            <p:ph type="body" sz="quarter" idx="33"/>
          </p:nvPr>
        </p:nvSpPr>
        <p:spPr>
          <a:xfrm>
            <a:off x="7272776" y="3612769"/>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31" name="Straight Connector 30">
            <a:extLst>
              <a:ext uri="{FF2B5EF4-FFF2-40B4-BE49-F238E27FC236}">
                <a16:creationId xmlns:a16="http://schemas.microsoft.com/office/drawing/2014/main" id="{DBF308A3-8291-BB4D-9FE4-9B941B07F84D}"/>
              </a:ext>
            </a:extLst>
          </p:cNvPr>
          <p:cNvCxnSpPr>
            <a:cxnSpLocks/>
          </p:cNvCxnSpPr>
          <p:nvPr userDrawn="1"/>
        </p:nvCxnSpPr>
        <p:spPr>
          <a:xfrm>
            <a:off x="7820862" y="3009935"/>
            <a:ext cx="688258"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32" name="Text Placeholder 17">
            <a:extLst>
              <a:ext uri="{FF2B5EF4-FFF2-40B4-BE49-F238E27FC236}">
                <a16:creationId xmlns:a16="http://schemas.microsoft.com/office/drawing/2014/main" id="{8A51F543-ABA3-9543-81F4-5AA54A0E6A48}"/>
              </a:ext>
            </a:extLst>
          </p:cNvPr>
          <p:cNvSpPr>
            <a:spLocks noGrp="1"/>
          </p:cNvSpPr>
          <p:nvPr>
            <p:ph type="body" sz="quarter" idx="34" hasCustomPrompt="1"/>
          </p:nvPr>
        </p:nvSpPr>
        <p:spPr>
          <a:xfrm>
            <a:off x="7224823" y="2251259"/>
            <a:ext cx="1841009" cy="455465"/>
          </a:xfrm>
          <a:prstGeom prst="rect">
            <a:avLst/>
          </a:prstGeom>
        </p:spPr>
        <p:txBody>
          <a:bodyPr>
            <a:noAutofit/>
          </a:bodyPr>
          <a:lstStyle>
            <a:lvl1pPr marL="0" indent="0" algn="ctr">
              <a:buNone/>
              <a:defRPr sz="2000" b="0" i="0">
                <a:latin typeface="Century Gothic" panose="020B050202020202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Header 3</a:t>
            </a:r>
          </a:p>
        </p:txBody>
      </p:sp>
      <p:pic>
        <p:nvPicPr>
          <p:cNvPr id="33" name="Graphic 32">
            <a:extLst>
              <a:ext uri="{FF2B5EF4-FFF2-40B4-BE49-F238E27FC236}">
                <a16:creationId xmlns:a16="http://schemas.microsoft.com/office/drawing/2014/main" id="{68DBCC7B-0805-9A4E-A19C-AE12C054E0F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077775" y="3432829"/>
            <a:ext cx="174431" cy="174431"/>
          </a:xfrm>
          <a:prstGeom prst="rect">
            <a:avLst/>
          </a:prstGeom>
        </p:spPr>
      </p:pic>
      <p:sp>
        <p:nvSpPr>
          <p:cNvPr id="34" name="Text Placeholder 17">
            <a:extLst>
              <a:ext uri="{FF2B5EF4-FFF2-40B4-BE49-F238E27FC236}">
                <a16:creationId xmlns:a16="http://schemas.microsoft.com/office/drawing/2014/main" id="{9764A582-E328-214E-80D2-51A232FDA144}"/>
              </a:ext>
            </a:extLst>
          </p:cNvPr>
          <p:cNvSpPr>
            <a:spLocks noGrp="1"/>
          </p:cNvSpPr>
          <p:nvPr>
            <p:ph type="body" sz="quarter" idx="35"/>
          </p:nvPr>
        </p:nvSpPr>
        <p:spPr>
          <a:xfrm>
            <a:off x="7272776" y="4377595"/>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35" name="Graphic 34">
            <a:extLst>
              <a:ext uri="{FF2B5EF4-FFF2-40B4-BE49-F238E27FC236}">
                <a16:creationId xmlns:a16="http://schemas.microsoft.com/office/drawing/2014/main" id="{0A93D310-9296-C641-9CBC-2674E9505C6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077775" y="4197655"/>
            <a:ext cx="174431" cy="174431"/>
          </a:xfrm>
          <a:prstGeom prst="rect">
            <a:avLst/>
          </a:prstGeom>
        </p:spPr>
      </p:pic>
      <p:sp>
        <p:nvSpPr>
          <p:cNvPr id="36" name="Text Placeholder 17">
            <a:extLst>
              <a:ext uri="{FF2B5EF4-FFF2-40B4-BE49-F238E27FC236}">
                <a16:creationId xmlns:a16="http://schemas.microsoft.com/office/drawing/2014/main" id="{62F4255B-EF48-FC48-A50B-109BD11370CB}"/>
              </a:ext>
            </a:extLst>
          </p:cNvPr>
          <p:cNvSpPr>
            <a:spLocks noGrp="1"/>
          </p:cNvSpPr>
          <p:nvPr>
            <p:ph type="body" sz="quarter" idx="36"/>
          </p:nvPr>
        </p:nvSpPr>
        <p:spPr>
          <a:xfrm>
            <a:off x="7272776" y="5142421"/>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37" name="Graphic 36">
            <a:extLst>
              <a:ext uri="{FF2B5EF4-FFF2-40B4-BE49-F238E27FC236}">
                <a16:creationId xmlns:a16="http://schemas.microsoft.com/office/drawing/2014/main" id="{6E1CE5D3-B665-E24A-AD1D-BFD193E75D4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077775" y="4962481"/>
            <a:ext cx="174431" cy="174431"/>
          </a:xfrm>
          <a:prstGeom prst="rect">
            <a:avLst/>
          </a:prstGeom>
        </p:spPr>
      </p:pic>
      <p:pic>
        <p:nvPicPr>
          <p:cNvPr id="38" name="Picture 37">
            <a:extLst>
              <a:ext uri="{FF2B5EF4-FFF2-40B4-BE49-F238E27FC236}">
                <a16:creationId xmlns:a16="http://schemas.microsoft.com/office/drawing/2014/main" id="{D2619CDA-067F-3749-88C5-3AFB85CE2283}"/>
              </a:ext>
            </a:extLst>
          </p:cNvPr>
          <p:cNvPicPr>
            <a:picLocks noChangeAspect="1"/>
          </p:cNvPicPr>
          <p:nvPr userDrawn="1"/>
        </p:nvPicPr>
        <p:blipFill>
          <a:blip r:embed="rId9"/>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334126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EE465-C4E6-0343-8AE9-3B85852E5319}"/>
              </a:ext>
            </a:extLst>
          </p:cNvPr>
          <p:cNvSpPr>
            <a:spLocks noGrp="1"/>
          </p:cNvSpPr>
          <p:nvPr>
            <p:ph type="title"/>
          </p:nvPr>
        </p:nvSpPr>
        <p:spPr>
          <a:xfrm>
            <a:off x="5104562" y="968027"/>
            <a:ext cx="6790012" cy="1325563"/>
          </a:xfrm>
        </p:spPr>
        <p:txBody>
          <a:bodyPr anchor="b">
            <a:normAutofit/>
          </a:bodyPr>
          <a:lstStyle>
            <a:lvl1pPr>
              <a:defRPr sz="2800">
                <a:solidFill>
                  <a:srgbClr val="EE3353"/>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817B0DF1-9837-774D-8603-B4E200F534F9}"/>
              </a:ext>
            </a:extLst>
          </p:cNvPr>
          <p:cNvSpPr>
            <a:spLocks noGrp="1"/>
          </p:cNvSpPr>
          <p:nvPr>
            <p:ph type="sldNum" sz="quarter" idx="12"/>
          </p:nvPr>
        </p:nvSpPr>
        <p:spPr/>
        <p:txBody>
          <a:bodyPr/>
          <a:lstStyle/>
          <a:p>
            <a:fld id="{0A7ED016-38C9-284D-A280-B4B6BC3963EC}" type="slidenum">
              <a:rPr lang="en-US" smtClean="0"/>
              <a:t>‹#›</a:t>
            </a:fld>
            <a:endParaRPr lang="en-US"/>
          </a:p>
        </p:txBody>
      </p:sp>
      <p:cxnSp>
        <p:nvCxnSpPr>
          <p:cNvPr id="9" name="Straight Connector 8">
            <a:extLst>
              <a:ext uri="{FF2B5EF4-FFF2-40B4-BE49-F238E27FC236}">
                <a16:creationId xmlns:a16="http://schemas.microsoft.com/office/drawing/2014/main" id="{9B055C9F-B36C-EE46-89F7-37E27622E6F9}"/>
              </a:ext>
            </a:extLst>
          </p:cNvPr>
          <p:cNvCxnSpPr>
            <a:cxnSpLocks/>
          </p:cNvCxnSpPr>
          <p:nvPr userDrawn="1"/>
        </p:nvCxnSpPr>
        <p:spPr>
          <a:xfrm flipV="1">
            <a:off x="1034980" y="0"/>
            <a:ext cx="0" cy="2090057"/>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10" name="Text Placeholder 14">
            <a:extLst>
              <a:ext uri="{FF2B5EF4-FFF2-40B4-BE49-F238E27FC236}">
                <a16:creationId xmlns:a16="http://schemas.microsoft.com/office/drawing/2014/main" id="{DEE13D62-287A-3F43-B4EB-756274CB4EFC}"/>
              </a:ext>
            </a:extLst>
          </p:cNvPr>
          <p:cNvSpPr>
            <a:spLocks noGrp="1"/>
          </p:cNvSpPr>
          <p:nvPr>
            <p:ph type="body" sz="quarter" idx="14" hasCustomPrompt="1"/>
          </p:nvPr>
        </p:nvSpPr>
        <p:spPr>
          <a:xfrm>
            <a:off x="1377025" y="1630808"/>
            <a:ext cx="1054100" cy="573088"/>
          </a:xfrm>
          <a:prstGeom prst="rect">
            <a:avLst/>
          </a:prstGeom>
        </p:spPr>
        <p:txBody>
          <a:bodyPr>
            <a:noAutofit/>
          </a:bodyPr>
          <a:lstStyle>
            <a:lvl1pPr marL="0" indent="0">
              <a:buNone/>
              <a:defRPr sz="4000" b="0" i="0">
                <a:solidFill>
                  <a:srgbClr val="F6CA15"/>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23" name="Text Placeholder 22">
            <a:extLst>
              <a:ext uri="{FF2B5EF4-FFF2-40B4-BE49-F238E27FC236}">
                <a16:creationId xmlns:a16="http://schemas.microsoft.com/office/drawing/2014/main" id="{A323A535-D77D-5047-ACBD-5A3A5B5A921B}"/>
              </a:ext>
            </a:extLst>
          </p:cNvPr>
          <p:cNvSpPr>
            <a:spLocks noGrp="1"/>
          </p:cNvSpPr>
          <p:nvPr>
            <p:ph type="body" sz="quarter" idx="15" hasCustomPrompt="1"/>
          </p:nvPr>
        </p:nvSpPr>
        <p:spPr>
          <a:xfrm>
            <a:off x="5202621" y="2608263"/>
            <a:ext cx="6692517" cy="2976562"/>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Tx/>
              <a:buSzPct val="150000"/>
              <a:buFontTx/>
              <a:buBlip>
                <a:blip r:embed="rId3">
                  <a:extLst>
                    <a:ext uri="{96DAC541-7B7A-43D3-8B79-37D633B846F1}">
                      <asvg:svgBlip xmlns:asvg="http://schemas.microsoft.com/office/drawing/2016/SVG/main" r:embed="rId4"/>
                    </a:ext>
                  </a:extLst>
                </a:blip>
              </a:buBlip>
              <a:tabLst/>
              <a:defRPr sz="1800">
                <a:solidFill>
                  <a:srgbClr val="EE3353"/>
                </a:solidFill>
              </a:defRPr>
            </a:lvl1pPr>
            <a:lvl2pPr marL="457200" indent="0">
              <a:buNone/>
              <a:defRPr sz="1600">
                <a:solidFill>
                  <a:srgbClr val="EE3353"/>
                </a:solidFill>
              </a:defRPr>
            </a:lvl2pPr>
            <a:lvl3pPr marL="914400" indent="0">
              <a:buNone/>
              <a:defRPr sz="1600">
                <a:solidFill>
                  <a:srgbClr val="EE3353"/>
                </a:solidFill>
              </a:defRPr>
            </a:lvl3pPr>
            <a:lvl4pPr marL="1371600" indent="0">
              <a:buNone/>
              <a:defRPr sz="1600">
                <a:solidFill>
                  <a:srgbClr val="EE3353"/>
                </a:solidFill>
              </a:defRPr>
            </a:lvl4pPr>
            <a:lvl5pPr marL="1828800" indent="0">
              <a:buNone/>
              <a:defRPr sz="1600">
                <a:solidFill>
                  <a:srgbClr val="EE3353"/>
                </a:solidFill>
              </a:defRPr>
            </a:lvl5pPr>
          </a:lstStyle>
          <a:p>
            <a:pPr lvl="0"/>
            <a:r>
              <a:rPr lang="en-US"/>
              <a:t>  Bullet line 1</a:t>
            </a:r>
            <a:br>
              <a:rPr lang="en-US"/>
            </a:br>
            <a:endParaRPr lang="en-US"/>
          </a:p>
          <a:p>
            <a:pPr lvl="0"/>
            <a:r>
              <a:rPr lang="en-US"/>
              <a:t>  Bullet line 2</a:t>
            </a:r>
            <a:br>
              <a:rPr lang="en-US"/>
            </a:br>
            <a:endParaRPr lang="en-US"/>
          </a:p>
          <a:p>
            <a:pPr lvl="0"/>
            <a:r>
              <a:rPr lang="en-US"/>
              <a:t>  Bullet line 3</a:t>
            </a:r>
            <a:br>
              <a:rPr lang="en-US"/>
            </a:br>
            <a:endParaRPr lang="en-US"/>
          </a:p>
          <a:p>
            <a:pPr lvl="0"/>
            <a:r>
              <a:rPr lang="en-US"/>
              <a:t>  Bullet line 4</a:t>
            </a:r>
          </a:p>
        </p:txBody>
      </p:sp>
      <p:pic>
        <p:nvPicPr>
          <p:cNvPr id="24" name="Picture 23">
            <a:extLst>
              <a:ext uri="{FF2B5EF4-FFF2-40B4-BE49-F238E27FC236}">
                <a16:creationId xmlns:a16="http://schemas.microsoft.com/office/drawing/2014/main" id="{7F21BACE-553E-5743-9E98-D8B5D2E99241}"/>
              </a:ext>
            </a:extLst>
          </p:cNvPr>
          <p:cNvPicPr>
            <a:picLocks noChangeAspect="1"/>
          </p:cNvPicPr>
          <p:nvPr userDrawn="1"/>
        </p:nvPicPr>
        <p:blipFill>
          <a:blip r:embed="rId5"/>
          <a:stretch>
            <a:fillRect/>
          </a:stretch>
        </p:blipFill>
        <p:spPr>
          <a:xfrm>
            <a:off x="100859" y="6286417"/>
            <a:ext cx="615548" cy="496409"/>
          </a:xfrm>
          <a:prstGeom prst="rect">
            <a:avLst/>
          </a:prstGeom>
        </p:spPr>
      </p:pic>
    </p:spTree>
    <p:extLst>
      <p:ext uri="{BB962C8B-B14F-4D97-AF65-F5344CB8AC3E}">
        <p14:creationId xmlns:p14="http://schemas.microsoft.com/office/powerpoint/2010/main" val="2117121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3E59CD5-5CF1-5644-B668-7081A37ACD12}"/>
              </a:ext>
            </a:extLst>
          </p:cNvPr>
          <p:cNvSpPr/>
          <p:nvPr userDrawn="1"/>
        </p:nvSpPr>
        <p:spPr>
          <a:xfrm>
            <a:off x="872808" y="2623457"/>
            <a:ext cx="2513471" cy="3570514"/>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ABCBE11-394D-5A48-B55E-70830DCE11FC}"/>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51135497-5822-3148-9F80-1C3ABF1CE0E7}"/>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1E48B570-F318-8544-A974-2DC8D5B418A5}"/>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Rectangle 17">
            <a:extLst>
              <a:ext uri="{FF2B5EF4-FFF2-40B4-BE49-F238E27FC236}">
                <a16:creationId xmlns:a16="http://schemas.microsoft.com/office/drawing/2014/main" id="{7DCEDAA6-D1B7-874D-AE4F-BD8DA019FF1E}"/>
              </a:ext>
            </a:extLst>
          </p:cNvPr>
          <p:cNvSpPr/>
          <p:nvPr userDrawn="1"/>
        </p:nvSpPr>
        <p:spPr>
          <a:xfrm>
            <a:off x="3549565" y="2623457"/>
            <a:ext cx="2513471" cy="3570514"/>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33231B4-F357-C846-A7A4-EE96E933B017}"/>
              </a:ext>
            </a:extLst>
          </p:cNvPr>
          <p:cNvSpPr/>
          <p:nvPr userDrawn="1"/>
        </p:nvSpPr>
        <p:spPr>
          <a:xfrm>
            <a:off x="6226322" y="2623457"/>
            <a:ext cx="2513471" cy="3570514"/>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825F27-C43A-9940-AEC0-38154DCFEE10}"/>
              </a:ext>
            </a:extLst>
          </p:cNvPr>
          <p:cNvSpPr/>
          <p:nvPr userDrawn="1"/>
        </p:nvSpPr>
        <p:spPr>
          <a:xfrm>
            <a:off x="8903079" y="2623457"/>
            <a:ext cx="2513471" cy="3570514"/>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3">
            <a:extLst>
              <a:ext uri="{FF2B5EF4-FFF2-40B4-BE49-F238E27FC236}">
                <a16:creationId xmlns:a16="http://schemas.microsoft.com/office/drawing/2014/main" id="{5936FC1B-A2FB-8242-B9E9-31DEC2E106CA}"/>
              </a:ext>
            </a:extLst>
          </p:cNvPr>
          <p:cNvSpPr>
            <a:spLocks noGrp="1"/>
          </p:cNvSpPr>
          <p:nvPr>
            <p:ph type="body" sz="quarter" idx="14" hasCustomPrompt="1"/>
          </p:nvPr>
        </p:nvSpPr>
        <p:spPr>
          <a:xfrm>
            <a:off x="1056069" y="4205579"/>
            <a:ext cx="2166103"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1</a:t>
            </a:r>
          </a:p>
        </p:txBody>
      </p:sp>
      <p:sp>
        <p:nvSpPr>
          <p:cNvPr id="22" name="Text Placeholder 17">
            <a:extLst>
              <a:ext uri="{FF2B5EF4-FFF2-40B4-BE49-F238E27FC236}">
                <a16:creationId xmlns:a16="http://schemas.microsoft.com/office/drawing/2014/main" id="{44BCE3B8-F42D-D840-A057-86C0F4A4B635}"/>
              </a:ext>
            </a:extLst>
          </p:cNvPr>
          <p:cNvSpPr>
            <a:spLocks noGrp="1"/>
          </p:cNvSpPr>
          <p:nvPr>
            <p:ph type="body" sz="quarter" idx="16"/>
          </p:nvPr>
        </p:nvSpPr>
        <p:spPr>
          <a:xfrm>
            <a:off x="1056068" y="5018313"/>
            <a:ext cx="2166104" cy="1080083"/>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3" name="Picture Placeholder 12">
            <a:extLst>
              <a:ext uri="{FF2B5EF4-FFF2-40B4-BE49-F238E27FC236}">
                <a16:creationId xmlns:a16="http://schemas.microsoft.com/office/drawing/2014/main" id="{D71AA6D0-844D-ED48-863B-EA83DBA832B0}"/>
              </a:ext>
            </a:extLst>
          </p:cNvPr>
          <p:cNvSpPr>
            <a:spLocks noGrp="1"/>
          </p:cNvSpPr>
          <p:nvPr>
            <p:ph type="pic" sz="quarter" idx="17" hasCustomPrompt="1"/>
          </p:nvPr>
        </p:nvSpPr>
        <p:spPr>
          <a:xfrm>
            <a:off x="1706526" y="2817409"/>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24" name="Straight Connector 23">
            <a:extLst>
              <a:ext uri="{FF2B5EF4-FFF2-40B4-BE49-F238E27FC236}">
                <a16:creationId xmlns:a16="http://schemas.microsoft.com/office/drawing/2014/main" id="{C8F39234-CB1F-184A-B3A2-8BC2162E7D46}"/>
              </a:ext>
            </a:extLst>
          </p:cNvPr>
          <p:cNvCxnSpPr>
            <a:cxnSpLocks/>
          </p:cNvCxnSpPr>
          <p:nvPr userDrawn="1"/>
        </p:nvCxnSpPr>
        <p:spPr>
          <a:xfrm>
            <a:off x="1785159" y="3869419"/>
            <a:ext cx="707922"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25" name="Text Placeholder 13">
            <a:extLst>
              <a:ext uri="{FF2B5EF4-FFF2-40B4-BE49-F238E27FC236}">
                <a16:creationId xmlns:a16="http://schemas.microsoft.com/office/drawing/2014/main" id="{644B5C96-9D6D-9144-93EC-8E84198E55BF}"/>
              </a:ext>
            </a:extLst>
          </p:cNvPr>
          <p:cNvSpPr>
            <a:spLocks noGrp="1"/>
          </p:cNvSpPr>
          <p:nvPr>
            <p:ph type="body" sz="quarter" idx="18" hasCustomPrompt="1"/>
          </p:nvPr>
        </p:nvSpPr>
        <p:spPr>
          <a:xfrm>
            <a:off x="3744841" y="4205579"/>
            <a:ext cx="2166103"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2</a:t>
            </a:r>
          </a:p>
        </p:txBody>
      </p:sp>
      <p:sp>
        <p:nvSpPr>
          <p:cNvPr id="26" name="Text Placeholder 17">
            <a:extLst>
              <a:ext uri="{FF2B5EF4-FFF2-40B4-BE49-F238E27FC236}">
                <a16:creationId xmlns:a16="http://schemas.microsoft.com/office/drawing/2014/main" id="{99021DBE-6AAA-0144-A505-FCD81722CA8B}"/>
              </a:ext>
            </a:extLst>
          </p:cNvPr>
          <p:cNvSpPr>
            <a:spLocks noGrp="1"/>
          </p:cNvSpPr>
          <p:nvPr>
            <p:ph type="body" sz="quarter" idx="19"/>
          </p:nvPr>
        </p:nvSpPr>
        <p:spPr>
          <a:xfrm>
            <a:off x="3744840" y="5018313"/>
            <a:ext cx="2166104" cy="1080083"/>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7" name="Picture Placeholder 12">
            <a:extLst>
              <a:ext uri="{FF2B5EF4-FFF2-40B4-BE49-F238E27FC236}">
                <a16:creationId xmlns:a16="http://schemas.microsoft.com/office/drawing/2014/main" id="{DD3A8798-6723-7449-A386-353E0E7C69C7}"/>
              </a:ext>
            </a:extLst>
          </p:cNvPr>
          <p:cNvSpPr>
            <a:spLocks noGrp="1"/>
          </p:cNvSpPr>
          <p:nvPr>
            <p:ph type="pic" sz="quarter" idx="20" hasCustomPrompt="1"/>
          </p:nvPr>
        </p:nvSpPr>
        <p:spPr>
          <a:xfrm>
            <a:off x="4395298" y="2817409"/>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28" name="Straight Connector 27">
            <a:extLst>
              <a:ext uri="{FF2B5EF4-FFF2-40B4-BE49-F238E27FC236}">
                <a16:creationId xmlns:a16="http://schemas.microsoft.com/office/drawing/2014/main" id="{71702659-13CC-BF45-B554-B3DA1246B5CB}"/>
              </a:ext>
            </a:extLst>
          </p:cNvPr>
          <p:cNvCxnSpPr>
            <a:cxnSpLocks/>
          </p:cNvCxnSpPr>
          <p:nvPr userDrawn="1"/>
        </p:nvCxnSpPr>
        <p:spPr>
          <a:xfrm>
            <a:off x="4473931" y="3869419"/>
            <a:ext cx="707922"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29" name="Text Placeholder 13">
            <a:extLst>
              <a:ext uri="{FF2B5EF4-FFF2-40B4-BE49-F238E27FC236}">
                <a16:creationId xmlns:a16="http://schemas.microsoft.com/office/drawing/2014/main" id="{EC5D2613-7533-CB4A-8B1E-949ACB32726F}"/>
              </a:ext>
            </a:extLst>
          </p:cNvPr>
          <p:cNvSpPr>
            <a:spLocks noGrp="1"/>
          </p:cNvSpPr>
          <p:nvPr>
            <p:ph type="body" sz="quarter" idx="21" hasCustomPrompt="1"/>
          </p:nvPr>
        </p:nvSpPr>
        <p:spPr>
          <a:xfrm>
            <a:off x="6411841" y="4205579"/>
            <a:ext cx="2166103"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3</a:t>
            </a:r>
          </a:p>
        </p:txBody>
      </p:sp>
      <p:sp>
        <p:nvSpPr>
          <p:cNvPr id="30" name="Text Placeholder 17">
            <a:extLst>
              <a:ext uri="{FF2B5EF4-FFF2-40B4-BE49-F238E27FC236}">
                <a16:creationId xmlns:a16="http://schemas.microsoft.com/office/drawing/2014/main" id="{C813076D-79EA-5F4D-B1F1-FB52C9DFA4FC}"/>
              </a:ext>
            </a:extLst>
          </p:cNvPr>
          <p:cNvSpPr>
            <a:spLocks noGrp="1"/>
          </p:cNvSpPr>
          <p:nvPr>
            <p:ph type="body" sz="quarter" idx="22"/>
          </p:nvPr>
        </p:nvSpPr>
        <p:spPr>
          <a:xfrm>
            <a:off x="6411840" y="5018313"/>
            <a:ext cx="2166104" cy="1080083"/>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1" name="Picture Placeholder 12">
            <a:extLst>
              <a:ext uri="{FF2B5EF4-FFF2-40B4-BE49-F238E27FC236}">
                <a16:creationId xmlns:a16="http://schemas.microsoft.com/office/drawing/2014/main" id="{13803B9B-FF08-2546-B24C-588B4951354F}"/>
              </a:ext>
            </a:extLst>
          </p:cNvPr>
          <p:cNvSpPr>
            <a:spLocks noGrp="1"/>
          </p:cNvSpPr>
          <p:nvPr>
            <p:ph type="pic" sz="quarter" idx="23" hasCustomPrompt="1"/>
          </p:nvPr>
        </p:nvSpPr>
        <p:spPr>
          <a:xfrm>
            <a:off x="7062298" y="2817409"/>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32" name="Straight Connector 31">
            <a:extLst>
              <a:ext uri="{FF2B5EF4-FFF2-40B4-BE49-F238E27FC236}">
                <a16:creationId xmlns:a16="http://schemas.microsoft.com/office/drawing/2014/main" id="{8323D1C2-69ED-C04E-9C9D-A1B65BA8C6AB}"/>
              </a:ext>
            </a:extLst>
          </p:cNvPr>
          <p:cNvCxnSpPr>
            <a:cxnSpLocks/>
          </p:cNvCxnSpPr>
          <p:nvPr userDrawn="1"/>
        </p:nvCxnSpPr>
        <p:spPr>
          <a:xfrm>
            <a:off x="7140931" y="3869419"/>
            <a:ext cx="707922"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33" name="Text Placeholder 13">
            <a:extLst>
              <a:ext uri="{FF2B5EF4-FFF2-40B4-BE49-F238E27FC236}">
                <a16:creationId xmlns:a16="http://schemas.microsoft.com/office/drawing/2014/main" id="{3A7D7103-58B7-8541-AE30-5520854D84CF}"/>
              </a:ext>
            </a:extLst>
          </p:cNvPr>
          <p:cNvSpPr>
            <a:spLocks noGrp="1"/>
          </p:cNvSpPr>
          <p:nvPr>
            <p:ph type="body" sz="quarter" idx="24" hasCustomPrompt="1"/>
          </p:nvPr>
        </p:nvSpPr>
        <p:spPr>
          <a:xfrm>
            <a:off x="9058880" y="4205579"/>
            <a:ext cx="2166103"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4</a:t>
            </a:r>
          </a:p>
        </p:txBody>
      </p:sp>
      <p:sp>
        <p:nvSpPr>
          <p:cNvPr id="34" name="Text Placeholder 17">
            <a:extLst>
              <a:ext uri="{FF2B5EF4-FFF2-40B4-BE49-F238E27FC236}">
                <a16:creationId xmlns:a16="http://schemas.microsoft.com/office/drawing/2014/main" id="{8C9BD08D-5373-284A-93B2-A428C7541E04}"/>
              </a:ext>
            </a:extLst>
          </p:cNvPr>
          <p:cNvSpPr>
            <a:spLocks noGrp="1"/>
          </p:cNvSpPr>
          <p:nvPr>
            <p:ph type="body" sz="quarter" idx="25"/>
          </p:nvPr>
        </p:nvSpPr>
        <p:spPr>
          <a:xfrm>
            <a:off x="9058879" y="5018313"/>
            <a:ext cx="2166104" cy="1080083"/>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5" name="Picture Placeholder 12">
            <a:extLst>
              <a:ext uri="{FF2B5EF4-FFF2-40B4-BE49-F238E27FC236}">
                <a16:creationId xmlns:a16="http://schemas.microsoft.com/office/drawing/2014/main" id="{70A1D463-C55B-E341-9525-102F3E117C01}"/>
              </a:ext>
            </a:extLst>
          </p:cNvPr>
          <p:cNvSpPr>
            <a:spLocks noGrp="1"/>
          </p:cNvSpPr>
          <p:nvPr>
            <p:ph type="pic" sz="quarter" idx="26" hasCustomPrompt="1"/>
          </p:nvPr>
        </p:nvSpPr>
        <p:spPr>
          <a:xfrm>
            <a:off x="9709337" y="2817409"/>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36" name="Straight Connector 35">
            <a:extLst>
              <a:ext uri="{FF2B5EF4-FFF2-40B4-BE49-F238E27FC236}">
                <a16:creationId xmlns:a16="http://schemas.microsoft.com/office/drawing/2014/main" id="{47EA90D0-19EC-9C43-A0E7-0EA26B2BC706}"/>
              </a:ext>
            </a:extLst>
          </p:cNvPr>
          <p:cNvCxnSpPr>
            <a:cxnSpLocks/>
          </p:cNvCxnSpPr>
          <p:nvPr userDrawn="1"/>
        </p:nvCxnSpPr>
        <p:spPr>
          <a:xfrm>
            <a:off x="9787970" y="3869419"/>
            <a:ext cx="707922"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7014D97-AD80-524E-822E-1C76E485D0B8}"/>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3961936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DAE23C-C232-CB48-85B0-B256C9ADD456}"/>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6784505-F2E8-C344-95FE-ADD1B4D0F0EC}"/>
              </a:ext>
            </a:extLst>
          </p:cNvPr>
          <p:cNvSpPr>
            <a:spLocks noGrp="1"/>
          </p:cNvSpPr>
          <p:nvPr>
            <p:ph type="title"/>
          </p:nvPr>
        </p:nvSpPr>
        <p:spPr>
          <a:xfrm>
            <a:off x="928250" y="1153027"/>
            <a:ext cx="4204191" cy="1086413"/>
          </a:xfrm>
        </p:spPr>
        <p:txBody>
          <a:bodyPr anchor="ctr">
            <a:normAutofit/>
          </a:bodyPr>
          <a:lstStyle>
            <a:lvl1pPr algn="l">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6726C974-958B-D840-9EA5-DE8A81F380D5}"/>
              </a:ext>
            </a:extLst>
          </p:cNvPr>
          <p:cNvSpPr>
            <a:spLocks noGrp="1"/>
          </p:cNvSpPr>
          <p:nvPr>
            <p:ph type="subTitle" idx="1"/>
          </p:nvPr>
        </p:nvSpPr>
        <p:spPr>
          <a:xfrm>
            <a:off x="928250" y="2263628"/>
            <a:ext cx="4204191" cy="326297"/>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75C85ECE-BCEE-F94E-96CB-49A663820B0E}"/>
              </a:ext>
            </a:extLst>
          </p:cNvPr>
          <p:cNvSpPr>
            <a:spLocks noGrp="1"/>
          </p:cNvSpPr>
          <p:nvPr>
            <p:ph type="body" sz="quarter" idx="16"/>
          </p:nvPr>
        </p:nvSpPr>
        <p:spPr>
          <a:xfrm>
            <a:off x="928250" y="3270325"/>
            <a:ext cx="3614254" cy="1584496"/>
          </a:xfrm>
          <a:prstGeom prst="rect">
            <a:avLst/>
          </a:prstGeom>
        </p:spPr>
        <p:txBody>
          <a:bodyPr>
            <a:noAutofit/>
          </a:bodyPr>
          <a:lstStyle>
            <a:lvl1pPr marL="0" indent="0" algn="l">
              <a:buNone/>
              <a:defRPr sz="1400">
                <a:solidFill>
                  <a:srgbClr val="EE3353"/>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11" name="Graphic 10">
            <a:extLst>
              <a:ext uri="{FF2B5EF4-FFF2-40B4-BE49-F238E27FC236}">
                <a16:creationId xmlns:a16="http://schemas.microsoft.com/office/drawing/2014/main" id="{C571FEDD-6F8C-194D-87DB-BC9FD7AA44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250" y="5192724"/>
            <a:ext cx="255384" cy="255384"/>
          </a:xfrm>
          <a:prstGeom prst="rect">
            <a:avLst/>
          </a:prstGeom>
        </p:spPr>
      </p:pic>
      <p:sp>
        <p:nvSpPr>
          <p:cNvPr id="12" name="Chart Placeholder 12">
            <a:extLst>
              <a:ext uri="{FF2B5EF4-FFF2-40B4-BE49-F238E27FC236}">
                <a16:creationId xmlns:a16="http://schemas.microsoft.com/office/drawing/2014/main" id="{D72B4E9F-4934-6348-9188-4A242196EE86}"/>
              </a:ext>
            </a:extLst>
          </p:cNvPr>
          <p:cNvSpPr>
            <a:spLocks noGrp="1"/>
          </p:cNvSpPr>
          <p:nvPr>
            <p:ph type="chart" sz="quarter" idx="20"/>
          </p:nvPr>
        </p:nvSpPr>
        <p:spPr>
          <a:xfrm>
            <a:off x="5802801" y="2011975"/>
            <a:ext cx="5481970" cy="4152153"/>
          </a:xfrm>
          <a:prstGeom prst="rect">
            <a:avLst/>
          </a:prstGeom>
        </p:spPr>
        <p:txBody>
          <a:bodyPr anchor="ctr"/>
          <a:lstStyle>
            <a:lvl1pPr marL="0" indent="0" algn="ctr">
              <a:buNone/>
              <a:defRPr/>
            </a:lvl1pPr>
          </a:lstStyle>
          <a:p>
            <a:r>
              <a:rPr lang="en-US"/>
              <a:t>Click icon to add chart</a:t>
            </a:r>
          </a:p>
        </p:txBody>
      </p:sp>
      <p:pic>
        <p:nvPicPr>
          <p:cNvPr id="14" name="Picture 13">
            <a:extLst>
              <a:ext uri="{FF2B5EF4-FFF2-40B4-BE49-F238E27FC236}">
                <a16:creationId xmlns:a16="http://schemas.microsoft.com/office/drawing/2014/main" id="{B3D22BF3-41CA-A54F-8145-A5C6D66254DB}"/>
              </a:ext>
            </a:extLst>
          </p:cNvPr>
          <p:cNvPicPr>
            <a:picLocks noChangeAspect="1"/>
          </p:cNvPicPr>
          <p:nvPr userDrawn="1"/>
        </p:nvPicPr>
        <p:blipFill>
          <a:blip r:embed="rId5"/>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8099371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938264-1C43-2D4E-AC40-86CE9D58A012}"/>
              </a:ext>
            </a:extLst>
          </p:cNvPr>
          <p:cNvSpPr>
            <a:spLocks noGrp="1"/>
          </p:cNvSpPr>
          <p:nvPr>
            <p:ph type="sldNum" sz="quarter" idx="12"/>
          </p:nvPr>
        </p:nvSpPr>
        <p:spPr/>
        <p:txBody>
          <a:bodyPr/>
          <a:lstStyle/>
          <a:p>
            <a:fld id="{0A7ED016-38C9-284D-A280-B4B6BC3963EC}" type="slidenum">
              <a:rPr lang="en-US" smtClean="0"/>
              <a:t>‹#›</a:t>
            </a:fld>
            <a:endParaRPr lang="en-US"/>
          </a:p>
        </p:txBody>
      </p:sp>
      <p:cxnSp>
        <p:nvCxnSpPr>
          <p:cNvPr id="8" name="Straight Connector 7">
            <a:extLst>
              <a:ext uri="{FF2B5EF4-FFF2-40B4-BE49-F238E27FC236}">
                <a16:creationId xmlns:a16="http://schemas.microsoft.com/office/drawing/2014/main" id="{FA25C991-BF37-4846-BDC7-FE63F493D435}"/>
              </a:ext>
            </a:extLst>
          </p:cNvPr>
          <p:cNvCxnSpPr>
            <a:cxnSpLocks/>
          </p:cNvCxnSpPr>
          <p:nvPr userDrawn="1"/>
        </p:nvCxnSpPr>
        <p:spPr>
          <a:xfrm flipV="1">
            <a:off x="5486400" y="1430768"/>
            <a:ext cx="1258644" cy="4055632"/>
          </a:xfrm>
          <a:prstGeom prst="line">
            <a:avLst/>
          </a:prstGeom>
          <a:ln w="136525">
            <a:solidFill>
              <a:srgbClr val="EE3353"/>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F198C1CE-F904-344F-A8BF-B9C8F6691E8F}"/>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12" name="Text Placeholder 13">
            <a:extLst>
              <a:ext uri="{FF2B5EF4-FFF2-40B4-BE49-F238E27FC236}">
                <a16:creationId xmlns:a16="http://schemas.microsoft.com/office/drawing/2014/main" id="{7AB32F8A-0D3B-154C-9109-9DF2A290BC4F}"/>
              </a:ext>
            </a:extLst>
          </p:cNvPr>
          <p:cNvSpPr>
            <a:spLocks noGrp="1"/>
          </p:cNvSpPr>
          <p:nvPr>
            <p:ph type="body" sz="quarter" idx="14" hasCustomPrompt="1"/>
          </p:nvPr>
        </p:nvSpPr>
        <p:spPr>
          <a:xfrm>
            <a:off x="2892882" y="1716218"/>
            <a:ext cx="3002309" cy="273318"/>
          </a:xfrm>
          <a:prstGeom prst="rect">
            <a:avLst/>
          </a:prstGeom>
        </p:spPr>
        <p:txBody>
          <a:bodyPr>
            <a:normAutofit/>
          </a:bodyPr>
          <a:lstStyle>
            <a:lvl1pPr marL="0" indent="0" algn="l">
              <a:buNone/>
              <a:defRPr sz="1800" b="1" i="0">
                <a:solidFill>
                  <a:srgbClr val="3E989E"/>
                </a:solidFill>
                <a:latin typeface="Century Gothic" panose="020B0502020202020204" pitchFamily="34" charset="0"/>
              </a:defRPr>
            </a:lvl1pPr>
          </a:lstStyle>
          <a:p>
            <a:pPr lvl="0"/>
            <a:r>
              <a:rPr lang="en-US" err="1"/>
              <a:t>Subheader</a:t>
            </a:r>
            <a:r>
              <a:rPr lang="en-US"/>
              <a:t> 1</a:t>
            </a:r>
          </a:p>
        </p:txBody>
      </p:sp>
      <p:sp>
        <p:nvSpPr>
          <p:cNvPr id="13" name="Text Placeholder 17">
            <a:extLst>
              <a:ext uri="{FF2B5EF4-FFF2-40B4-BE49-F238E27FC236}">
                <a16:creationId xmlns:a16="http://schemas.microsoft.com/office/drawing/2014/main" id="{64CA250E-DD24-BE45-B2C4-74A838E08E4E}"/>
              </a:ext>
            </a:extLst>
          </p:cNvPr>
          <p:cNvSpPr>
            <a:spLocks noGrp="1"/>
          </p:cNvSpPr>
          <p:nvPr>
            <p:ph type="body" sz="quarter" idx="16"/>
          </p:nvPr>
        </p:nvSpPr>
        <p:spPr>
          <a:xfrm>
            <a:off x="2442621" y="2246082"/>
            <a:ext cx="3452570" cy="1260912"/>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60912">
                <a:moveTo>
                  <a:pt x="344245" y="0"/>
                </a:moveTo>
                <a:lnTo>
                  <a:pt x="3452570" y="0"/>
                </a:lnTo>
                <a:lnTo>
                  <a:pt x="3129840" y="1260912"/>
                </a:lnTo>
                <a:lnTo>
                  <a:pt x="0" y="1260912"/>
                </a:lnTo>
                <a:lnTo>
                  <a:pt x="344245"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5" name="Text Placeholder 13">
            <a:extLst>
              <a:ext uri="{FF2B5EF4-FFF2-40B4-BE49-F238E27FC236}">
                <a16:creationId xmlns:a16="http://schemas.microsoft.com/office/drawing/2014/main" id="{DCA8FE98-1972-204C-8E61-00CC81FBADCD}"/>
              </a:ext>
            </a:extLst>
          </p:cNvPr>
          <p:cNvSpPr>
            <a:spLocks noGrp="1"/>
          </p:cNvSpPr>
          <p:nvPr>
            <p:ph type="body" sz="quarter" idx="17" hasCustomPrompt="1"/>
          </p:nvPr>
        </p:nvSpPr>
        <p:spPr>
          <a:xfrm>
            <a:off x="7342645" y="1716218"/>
            <a:ext cx="3002309" cy="273318"/>
          </a:xfrm>
          <a:prstGeom prst="rect">
            <a:avLst/>
          </a:prstGeom>
        </p:spPr>
        <p:txBody>
          <a:bodyPr>
            <a:normAutofit/>
          </a:bodyPr>
          <a:lstStyle>
            <a:lvl1pPr marL="0" indent="0" algn="l">
              <a:buNone/>
              <a:defRPr sz="1800" b="1" i="0">
                <a:solidFill>
                  <a:srgbClr val="3E989E"/>
                </a:solidFill>
                <a:latin typeface="Century Gothic" panose="020B0502020202020204" pitchFamily="34" charset="0"/>
              </a:defRPr>
            </a:lvl1pPr>
          </a:lstStyle>
          <a:p>
            <a:pPr lvl="0"/>
            <a:r>
              <a:rPr lang="en-US" err="1"/>
              <a:t>Subheader</a:t>
            </a:r>
            <a:r>
              <a:rPr lang="en-US"/>
              <a:t> 3</a:t>
            </a:r>
          </a:p>
        </p:txBody>
      </p:sp>
      <p:sp>
        <p:nvSpPr>
          <p:cNvPr id="16" name="Text Placeholder 17">
            <a:extLst>
              <a:ext uri="{FF2B5EF4-FFF2-40B4-BE49-F238E27FC236}">
                <a16:creationId xmlns:a16="http://schemas.microsoft.com/office/drawing/2014/main" id="{C4C41CBF-3866-D14B-9829-A5B6BEBB10D3}"/>
              </a:ext>
            </a:extLst>
          </p:cNvPr>
          <p:cNvSpPr>
            <a:spLocks noGrp="1"/>
          </p:cNvSpPr>
          <p:nvPr>
            <p:ph type="body" sz="quarter" idx="18"/>
          </p:nvPr>
        </p:nvSpPr>
        <p:spPr>
          <a:xfrm>
            <a:off x="6892384" y="2246082"/>
            <a:ext cx="3452570" cy="1260912"/>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60912">
                <a:moveTo>
                  <a:pt x="344245" y="0"/>
                </a:moveTo>
                <a:lnTo>
                  <a:pt x="3452570" y="0"/>
                </a:lnTo>
                <a:lnTo>
                  <a:pt x="3129840" y="1260912"/>
                </a:lnTo>
                <a:lnTo>
                  <a:pt x="0" y="1260912"/>
                </a:lnTo>
                <a:lnTo>
                  <a:pt x="344245"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7" name="Text Placeholder 13">
            <a:extLst>
              <a:ext uri="{FF2B5EF4-FFF2-40B4-BE49-F238E27FC236}">
                <a16:creationId xmlns:a16="http://schemas.microsoft.com/office/drawing/2014/main" id="{99CE180C-8500-1C46-B071-CDF3510C176F}"/>
              </a:ext>
            </a:extLst>
          </p:cNvPr>
          <p:cNvSpPr>
            <a:spLocks noGrp="1"/>
          </p:cNvSpPr>
          <p:nvPr>
            <p:ph type="body" sz="quarter" idx="19" hasCustomPrompt="1"/>
          </p:nvPr>
        </p:nvSpPr>
        <p:spPr>
          <a:xfrm>
            <a:off x="2090120" y="4203028"/>
            <a:ext cx="3002309" cy="273318"/>
          </a:xfrm>
          <a:prstGeom prst="rect">
            <a:avLst/>
          </a:prstGeom>
        </p:spPr>
        <p:txBody>
          <a:bodyPr>
            <a:normAutofit/>
          </a:bodyPr>
          <a:lstStyle>
            <a:lvl1pPr marL="0" indent="0" algn="l">
              <a:buNone/>
              <a:defRPr sz="1800" b="1" i="0">
                <a:solidFill>
                  <a:srgbClr val="3E989E"/>
                </a:solidFill>
                <a:latin typeface="Century Gothic" panose="020B0502020202020204" pitchFamily="34" charset="0"/>
              </a:defRPr>
            </a:lvl1pPr>
          </a:lstStyle>
          <a:p>
            <a:pPr lvl="0"/>
            <a:r>
              <a:rPr lang="en-US" err="1"/>
              <a:t>Subheader</a:t>
            </a:r>
            <a:r>
              <a:rPr lang="en-US"/>
              <a:t> 2</a:t>
            </a:r>
          </a:p>
        </p:txBody>
      </p:sp>
      <p:sp>
        <p:nvSpPr>
          <p:cNvPr id="18" name="Text Placeholder 17">
            <a:extLst>
              <a:ext uri="{FF2B5EF4-FFF2-40B4-BE49-F238E27FC236}">
                <a16:creationId xmlns:a16="http://schemas.microsoft.com/office/drawing/2014/main" id="{44A7B2C3-D7A5-4344-A097-7AE85E8A587F}"/>
              </a:ext>
            </a:extLst>
          </p:cNvPr>
          <p:cNvSpPr>
            <a:spLocks noGrp="1"/>
          </p:cNvSpPr>
          <p:nvPr>
            <p:ph type="body" sz="quarter" idx="20"/>
          </p:nvPr>
        </p:nvSpPr>
        <p:spPr>
          <a:xfrm>
            <a:off x="1639859" y="4732892"/>
            <a:ext cx="3452570" cy="1260912"/>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60912">
                <a:moveTo>
                  <a:pt x="344245" y="0"/>
                </a:moveTo>
                <a:lnTo>
                  <a:pt x="3452570" y="0"/>
                </a:lnTo>
                <a:lnTo>
                  <a:pt x="3129840" y="1260912"/>
                </a:lnTo>
                <a:lnTo>
                  <a:pt x="0" y="1260912"/>
                </a:lnTo>
                <a:lnTo>
                  <a:pt x="344245"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9" name="Text Placeholder 13">
            <a:extLst>
              <a:ext uri="{FF2B5EF4-FFF2-40B4-BE49-F238E27FC236}">
                <a16:creationId xmlns:a16="http://schemas.microsoft.com/office/drawing/2014/main" id="{043137D4-6DFB-7642-B600-31894E2A51D8}"/>
              </a:ext>
            </a:extLst>
          </p:cNvPr>
          <p:cNvSpPr>
            <a:spLocks noGrp="1"/>
          </p:cNvSpPr>
          <p:nvPr>
            <p:ph type="body" sz="quarter" idx="21" hasCustomPrompt="1"/>
          </p:nvPr>
        </p:nvSpPr>
        <p:spPr>
          <a:xfrm>
            <a:off x="6539883" y="4203441"/>
            <a:ext cx="3002309" cy="273318"/>
          </a:xfrm>
          <a:prstGeom prst="rect">
            <a:avLst/>
          </a:prstGeom>
        </p:spPr>
        <p:txBody>
          <a:bodyPr>
            <a:normAutofit/>
          </a:bodyPr>
          <a:lstStyle>
            <a:lvl1pPr marL="0" indent="0" algn="l">
              <a:buNone/>
              <a:defRPr sz="1800" b="1" i="0">
                <a:solidFill>
                  <a:srgbClr val="3E989E"/>
                </a:solidFill>
                <a:latin typeface="Century Gothic" panose="020B0502020202020204" pitchFamily="34" charset="0"/>
              </a:defRPr>
            </a:lvl1pPr>
          </a:lstStyle>
          <a:p>
            <a:pPr lvl="0"/>
            <a:r>
              <a:rPr lang="en-US" err="1"/>
              <a:t>Subheader</a:t>
            </a:r>
            <a:r>
              <a:rPr lang="en-US"/>
              <a:t> 4</a:t>
            </a:r>
          </a:p>
        </p:txBody>
      </p:sp>
      <p:sp>
        <p:nvSpPr>
          <p:cNvPr id="20" name="Text Placeholder 17">
            <a:extLst>
              <a:ext uri="{FF2B5EF4-FFF2-40B4-BE49-F238E27FC236}">
                <a16:creationId xmlns:a16="http://schemas.microsoft.com/office/drawing/2014/main" id="{C7280D09-4C44-6A44-8623-6395BC193EC0}"/>
              </a:ext>
            </a:extLst>
          </p:cNvPr>
          <p:cNvSpPr>
            <a:spLocks noGrp="1"/>
          </p:cNvSpPr>
          <p:nvPr>
            <p:ph type="body" sz="quarter" idx="22"/>
          </p:nvPr>
        </p:nvSpPr>
        <p:spPr>
          <a:xfrm>
            <a:off x="6089622" y="4733305"/>
            <a:ext cx="3452570" cy="1260912"/>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60912">
                <a:moveTo>
                  <a:pt x="344245" y="0"/>
                </a:moveTo>
                <a:lnTo>
                  <a:pt x="3452570" y="0"/>
                </a:lnTo>
                <a:lnTo>
                  <a:pt x="3129840" y="1260912"/>
                </a:lnTo>
                <a:lnTo>
                  <a:pt x="0" y="1260912"/>
                </a:lnTo>
                <a:lnTo>
                  <a:pt x="344245"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21" name="Picture 20">
            <a:extLst>
              <a:ext uri="{FF2B5EF4-FFF2-40B4-BE49-F238E27FC236}">
                <a16:creationId xmlns:a16="http://schemas.microsoft.com/office/drawing/2014/main" id="{4FFDBCDB-7C74-A14D-8BA4-C9F0A4603084}"/>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3417062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63A2DE-2DEB-E847-AC4E-E9768297247D}"/>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BA7E24C-70B6-AD44-8D91-1FB880E234EF}"/>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078A372D-A580-2C43-B74F-CE791EC1936D}"/>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3">
            <a:extLst>
              <a:ext uri="{FF2B5EF4-FFF2-40B4-BE49-F238E27FC236}">
                <a16:creationId xmlns:a16="http://schemas.microsoft.com/office/drawing/2014/main" id="{6440C450-F6C6-EF49-8770-F343DD4A1189}"/>
              </a:ext>
            </a:extLst>
          </p:cNvPr>
          <p:cNvSpPr>
            <a:spLocks noGrp="1"/>
          </p:cNvSpPr>
          <p:nvPr>
            <p:ph type="body" sz="quarter" idx="14" hasCustomPrompt="1"/>
          </p:nvPr>
        </p:nvSpPr>
        <p:spPr>
          <a:xfrm>
            <a:off x="952039" y="5561738"/>
            <a:ext cx="3076687" cy="220277"/>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1</a:t>
            </a:r>
          </a:p>
        </p:txBody>
      </p:sp>
      <p:sp>
        <p:nvSpPr>
          <p:cNvPr id="11" name="Text Placeholder 17">
            <a:extLst>
              <a:ext uri="{FF2B5EF4-FFF2-40B4-BE49-F238E27FC236}">
                <a16:creationId xmlns:a16="http://schemas.microsoft.com/office/drawing/2014/main" id="{77AA7B59-91BC-5D44-BDEF-86AC9BE06E7E}"/>
              </a:ext>
            </a:extLst>
          </p:cNvPr>
          <p:cNvSpPr>
            <a:spLocks noGrp="1"/>
          </p:cNvSpPr>
          <p:nvPr>
            <p:ph type="body" sz="quarter" idx="16"/>
          </p:nvPr>
        </p:nvSpPr>
        <p:spPr>
          <a:xfrm>
            <a:off x="952038" y="5795463"/>
            <a:ext cx="3076687" cy="495328"/>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2" name="Chart Placeholder 12">
            <a:extLst>
              <a:ext uri="{FF2B5EF4-FFF2-40B4-BE49-F238E27FC236}">
                <a16:creationId xmlns:a16="http://schemas.microsoft.com/office/drawing/2014/main" id="{4EB3DF05-A321-2B40-A723-30F3EB1A7BFE}"/>
              </a:ext>
            </a:extLst>
          </p:cNvPr>
          <p:cNvSpPr>
            <a:spLocks noGrp="1"/>
          </p:cNvSpPr>
          <p:nvPr>
            <p:ph type="chart" sz="quarter" idx="17"/>
          </p:nvPr>
        </p:nvSpPr>
        <p:spPr>
          <a:xfrm>
            <a:off x="952038" y="1928572"/>
            <a:ext cx="10326573" cy="3368757"/>
          </a:xfrm>
          <a:prstGeom prst="rect">
            <a:avLst/>
          </a:prstGeom>
        </p:spPr>
        <p:txBody>
          <a:bodyPr anchor="ctr"/>
          <a:lstStyle>
            <a:lvl1pPr marL="0" indent="0" algn="ctr">
              <a:buNone/>
              <a:defRPr/>
            </a:lvl1pPr>
          </a:lstStyle>
          <a:p>
            <a:r>
              <a:rPr lang="en-US"/>
              <a:t>Click icon to add chart</a:t>
            </a:r>
          </a:p>
        </p:txBody>
      </p:sp>
      <p:sp>
        <p:nvSpPr>
          <p:cNvPr id="13" name="Text Placeholder 13">
            <a:extLst>
              <a:ext uri="{FF2B5EF4-FFF2-40B4-BE49-F238E27FC236}">
                <a16:creationId xmlns:a16="http://schemas.microsoft.com/office/drawing/2014/main" id="{0C0EEB77-1EBF-DC4A-BF47-988DCDA26D4F}"/>
              </a:ext>
            </a:extLst>
          </p:cNvPr>
          <p:cNvSpPr>
            <a:spLocks noGrp="1"/>
          </p:cNvSpPr>
          <p:nvPr>
            <p:ph type="body" sz="quarter" idx="18" hasCustomPrompt="1"/>
          </p:nvPr>
        </p:nvSpPr>
        <p:spPr>
          <a:xfrm>
            <a:off x="4576982" y="5568866"/>
            <a:ext cx="3076687" cy="220277"/>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2</a:t>
            </a:r>
          </a:p>
        </p:txBody>
      </p:sp>
      <p:sp>
        <p:nvSpPr>
          <p:cNvPr id="14" name="Text Placeholder 17">
            <a:extLst>
              <a:ext uri="{FF2B5EF4-FFF2-40B4-BE49-F238E27FC236}">
                <a16:creationId xmlns:a16="http://schemas.microsoft.com/office/drawing/2014/main" id="{780724FB-F2DF-CC43-AECB-37593018624E}"/>
              </a:ext>
            </a:extLst>
          </p:cNvPr>
          <p:cNvSpPr>
            <a:spLocks noGrp="1"/>
          </p:cNvSpPr>
          <p:nvPr>
            <p:ph type="body" sz="quarter" idx="19"/>
          </p:nvPr>
        </p:nvSpPr>
        <p:spPr>
          <a:xfrm>
            <a:off x="4576981" y="5802591"/>
            <a:ext cx="3076687" cy="495328"/>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5" name="Text Placeholder 13">
            <a:extLst>
              <a:ext uri="{FF2B5EF4-FFF2-40B4-BE49-F238E27FC236}">
                <a16:creationId xmlns:a16="http://schemas.microsoft.com/office/drawing/2014/main" id="{3F8685C4-CDF1-8344-AF53-1B9ACD1A95B7}"/>
              </a:ext>
            </a:extLst>
          </p:cNvPr>
          <p:cNvSpPr>
            <a:spLocks noGrp="1"/>
          </p:cNvSpPr>
          <p:nvPr>
            <p:ph type="body" sz="quarter" idx="20" hasCustomPrompt="1"/>
          </p:nvPr>
        </p:nvSpPr>
        <p:spPr>
          <a:xfrm>
            <a:off x="8201925" y="5568866"/>
            <a:ext cx="3076687" cy="220277"/>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3</a:t>
            </a:r>
          </a:p>
        </p:txBody>
      </p:sp>
      <p:sp>
        <p:nvSpPr>
          <p:cNvPr id="16" name="Text Placeholder 17">
            <a:extLst>
              <a:ext uri="{FF2B5EF4-FFF2-40B4-BE49-F238E27FC236}">
                <a16:creationId xmlns:a16="http://schemas.microsoft.com/office/drawing/2014/main" id="{E2DF7E4E-1C5B-B744-87F5-48E233349209}"/>
              </a:ext>
            </a:extLst>
          </p:cNvPr>
          <p:cNvSpPr>
            <a:spLocks noGrp="1"/>
          </p:cNvSpPr>
          <p:nvPr>
            <p:ph type="body" sz="quarter" idx="21"/>
          </p:nvPr>
        </p:nvSpPr>
        <p:spPr>
          <a:xfrm>
            <a:off x="8201924" y="5802591"/>
            <a:ext cx="3076687" cy="495328"/>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17" name="Picture 16">
            <a:extLst>
              <a:ext uri="{FF2B5EF4-FFF2-40B4-BE49-F238E27FC236}">
                <a16:creationId xmlns:a16="http://schemas.microsoft.com/office/drawing/2014/main" id="{DC56CFFF-304E-4B4A-8A4D-0C9C047F3408}"/>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5044561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096892C-E6E2-D645-A349-962408CCB63A}"/>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CA8339A5-7245-7640-A907-2001D4722BD3}"/>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3E4FD78D-FD9D-9F43-A862-135A1513D762}"/>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3">
            <a:extLst>
              <a:ext uri="{FF2B5EF4-FFF2-40B4-BE49-F238E27FC236}">
                <a16:creationId xmlns:a16="http://schemas.microsoft.com/office/drawing/2014/main" id="{21EEFA80-2AAF-7940-92AB-9C24C74B14BA}"/>
              </a:ext>
            </a:extLst>
          </p:cNvPr>
          <p:cNvSpPr>
            <a:spLocks noGrp="1"/>
          </p:cNvSpPr>
          <p:nvPr>
            <p:ph type="body" sz="quarter" idx="14" hasCustomPrompt="1"/>
          </p:nvPr>
        </p:nvSpPr>
        <p:spPr>
          <a:xfrm>
            <a:off x="1806361" y="2105068"/>
            <a:ext cx="2044878" cy="273318"/>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1</a:t>
            </a:r>
          </a:p>
        </p:txBody>
      </p:sp>
      <p:sp>
        <p:nvSpPr>
          <p:cNvPr id="11" name="Text Placeholder 17">
            <a:extLst>
              <a:ext uri="{FF2B5EF4-FFF2-40B4-BE49-F238E27FC236}">
                <a16:creationId xmlns:a16="http://schemas.microsoft.com/office/drawing/2014/main" id="{A94EFFBD-0DB1-5544-8288-F0A40F8321E5}"/>
              </a:ext>
            </a:extLst>
          </p:cNvPr>
          <p:cNvSpPr>
            <a:spLocks noGrp="1"/>
          </p:cNvSpPr>
          <p:nvPr>
            <p:ph type="body" sz="quarter" idx="16"/>
          </p:nvPr>
        </p:nvSpPr>
        <p:spPr>
          <a:xfrm>
            <a:off x="1463676" y="2389361"/>
            <a:ext cx="2301501" cy="1250154"/>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 name="connsiteX0" fmla="*/ 473349 w 3452570"/>
              <a:gd name="connsiteY0" fmla="*/ 10758 h 1260912"/>
              <a:gd name="connsiteX1" fmla="*/ 3452570 w 3452570"/>
              <a:gd name="connsiteY1" fmla="*/ 0 h 1260912"/>
              <a:gd name="connsiteX2" fmla="*/ 3129840 w 3452570"/>
              <a:gd name="connsiteY2" fmla="*/ 1260912 h 1260912"/>
              <a:gd name="connsiteX3" fmla="*/ 0 w 3452570"/>
              <a:gd name="connsiteY3" fmla="*/ 1260912 h 1260912"/>
              <a:gd name="connsiteX4" fmla="*/ 473349 w 3452570"/>
              <a:gd name="connsiteY4" fmla="*/ 10758 h 1260912"/>
              <a:gd name="connsiteX0" fmla="*/ 473349 w 3452570"/>
              <a:gd name="connsiteY0" fmla="*/ 10758 h 1271670"/>
              <a:gd name="connsiteX1" fmla="*/ 3452570 w 3452570"/>
              <a:gd name="connsiteY1" fmla="*/ 0 h 1271670"/>
              <a:gd name="connsiteX2" fmla="*/ 3000737 w 3452570"/>
              <a:gd name="connsiteY2" fmla="*/ 1271670 h 1271670"/>
              <a:gd name="connsiteX3" fmla="*/ 0 w 3452570"/>
              <a:gd name="connsiteY3" fmla="*/ 1260912 h 1271670"/>
              <a:gd name="connsiteX4" fmla="*/ 473349 w 3452570"/>
              <a:gd name="connsiteY4" fmla="*/ 10758 h 1271670"/>
              <a:gd name="connsiteX0" fmla="*/ 473349 w 3452570"/>
              <a:gd name="connsiteY0" fmla="*/ 10758 h 1260912"/>
              <a:gd name="connsiteX1" fmla="*/ 3452570 w 3452570"/>
              <a:gd name="connsiteY1" fmla="*/ 0 h 1260912"/>
              <a:gd name="connsiteX2" fmla="*/ 3000737 w 3452570"/>
              <a:gd name="connsiteY2" fmla="*/ 1260912 h 1260912"/>
              <a:gd name="connsiteX3" fmla="*/ 0 w 3452570"/>
              <a:gd name="connsiteY3" fmla="*/ 1260912 h 1260912"/>
              <a:gd name="connsiteX4" fmla="*/ 473349 w 3452570"/>
              <a:gd name="connsiteY4" fmla="*/ 10758 h 1260912"/>
              <a:gd name="connsiteX0" fmla="*/ 473349 w 3452570"/>
              <a:gd name="connsiteY0" fmla="*/ 0 h 1250154"/>
              <a:gd name="connsiteX1" fmla="*/ 3452570 w 3452570"/>
              <a:gd name="connsiteY1" fmla="*/ 0 h 1250154"/>
              <a:gd name="connsiteX2" fmla="*/ 3000737 w 3452570"/>
              <a:gd name="connsiteY2" fmla="*/ 1250154 h 1250154"/>
              <a:gd name="connsiteX3" fmla="*/ 0 w 3452570"/>
              <a:gd name="connsiteY3" fmla="*/ 1250154 h 1250154"/>
              <a:gd name="connsiteX4" fmla="*/ 473349 w 3452570"/>
              <a:gd name="connsiteY4" fmla="*/ 0 h 125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50154">
                <a:moveTo>
                  <a:pt x="473349" y="0"/>
                </a:moveTo>
                <a:lnTo>
                  <a:pt x="3452570" y="0"/>
                </a:lnTo>
                <a:lnTo>
                  <a:pt x="3000737" y="1250154"/>
                </a:lnTo>
                <a:lnTo>
                  <a:pt x="0" y="1250154"/>
                </a:lnTo>
                <a:lnTo>
                  <a:pt x="473349"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2" name="Text Placeholder 13">
            <a:extLst>
              <a:ext uri="{FF2B5EF4-FFF2-40B4-BE49-F238E27FC236}">
                <a16:creationId xmlns:a16="http://schemas.microsoft.com/office/drawing/2014/main" id="{4CAB126D-4DDC-9145-84B1-DCBFEBFDF763}"/>
              </a:ext>
            </a:extLst>
          </p:cNvPr>
          <p:cNvSpPr>
            <a:spLocks noGrp="1"/>
          </p:cNvSpPr>
          <p:nvPr>
            <p:ph type="body" sz="quarter" idx="17" hasCustomPrompt="1"/>
          </p:nvPr>
        </p:nvSpPr>
        <p:spPr>
          <a:xfrm>
            <a:off x="966021" y="4481534"/>
            <a:ext cx="2044878" cy="273318"/>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2</a:t>
            </a:r>
          </a:p>
        </p:txBody>
      </p:sp>
      <p:sp>
        <p:nvSpPr>
          <p:cNvPr id="13" name="Text Placeholder 17">
            <a:extLst>
              <a:ext uri="{FF2B5EF4-FFF2-40B4-BE49-F238E27FC236}">
                <a16:creationId xmlns:a16="http://schemas.microsoft.com/office/drawing/2014/main" id="{42D67175-66EB-874F-89BC-BD7C101B5738}"/>
              </a:ext>
            </a:extLst>
          </p:cNvPr>
          <p:cNvSpPr>
            <a:spLocks noGrp="1"/>
          </p:cNvSpPr>
          <p:nvPr>
            <p:ph type="body" sz="quarter" idx="18"/>
          </p:nvPr>
        </p:nvSpPr>
        <p:spPr>
          <a:xfrm>
            <a:off x="623336" y="4765827"/>
            <a:ext cx="2301501" cy="1250154"/>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 name="connsiteX0" fmla="*/ 473349 w 3452570"/>
              <a:gd name="connsiteY0" fmla="*/ 10758 h 1260912"/>
              <a:gd name="connsiteX1" fmla="*/ 3452570 w 3452570"/>
              <a:gd name="connsiteY1" fmla="*/ 0 h 1260912"/>
              <a:gd name="connsiteX2" fmla="*/ 3129840 w 3452570"/>
              <a:gd name="connsiteY2" fmla="*/ 1260912 h 1260912"/>
              <a:gd name="connsiteX3" fmla="*/ 0 w 3452570"/>
              <a:gd name="connsiteY3" fmla="*/ 1260912 h 1260912"/>
              <a:gd name="connsiteX4" fmla="*/ 473349 w 3452570"/>
              <a:gd name="connsiteY4" fmla="*/ 10758 h 1260912"/>
              <a:gd name="connsiteX0" fmla="*/ 473349 w 3452570"/>
              <a:gd name="connsiteY0" fmla="*/ 10758 h 1271670"/>
              <a:gd name="connsiteX1" fmla="*/ 3452570 w 3452570"/>
              <a:gd name="connsiteY1" fmla="*/ 0 h 1271670"/>
              <a:gd name="connsiteX2" fmla="*/ 3000737 w 3452570"/>
              <a:gd name="connsiteY2" fmla="*/ 1271670 h 1271670"/>
              <a:gd name="connsiteX3" fmla="*/ 0 w 3452570"/>
              <a:gd name="connsiteY3" fmla="*/ 1260912 h 1271670"/>
              <a:gd name="connsiteX4" fmla="*/ 473349 w 3452570"/>
              <a:gd name="connsiteY4" fmla="*/ 10758 h 1271670"/>
              <a:gd name="connsiteX0" fmla="*/ 473349 w 3452570"/>
              <a:gd name="connsiteY0" fmla="*/ 10758 h 1260912"/>
              <a:gd name="connsiteX1" fmla="*/ 3452570 w 3452570"/>
              <a:gd name="connsiteY1" fmla="*/ 0 h 1260912"/>
              <a:gd name="connsiteX2" fmla="*/ 3000737 w 3452570"/>
              <a:gd name="connsiteY2" fmla="*/ 1260912 h 1260912"/>
              <a:gd name="connsiteX3" fmla="*/ 0 w 3452570"/>
              <a:gd name="connsiteY3" fmla="*/ 1260912 h 1260912"/>
              <a:gd name="connsiteX4" fmla="*/ 473349 w 3452570"/>
              <a:gd name="connsiteY4" fmla="*/ 10758 h 1260912"/>
              <a:gd name="connsiteX0" fmla="*/ 473349 w 3452570"/>
              <a:gd name="connsiteY0" fmla="*/ 0 h 1250154"/>
              <a:gd name="connsiteX1" fmla="*/ 3452570 w 3452570"/>
              <a:gd name="connsiteY1" fmla="*/ 0 h 1250154"/>
              <a:gd name="connsiteX2" fmla="*/ 3000737 w 3452570"/>
              <a:gd name="connsiteY2" fmla="*/ 1250154 h 1250154"/>
              <a:gd name="connsiteX3" fmla="*/ 0 w 3452570"/>
              <a:gd name="connsiteY3" fmla="*/ 1250154 h 1250154"/>
              <a:gd name="connsiteX4" fmla="*/ 473349 w 3452570"/>
              <a:gd name="connsiteY4" fmla="*/ 0 h 125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50154">
                <a:moveTo>
                  <a:pt x="473349" y="0"/>
                </a:moveTo>
                <a:lnTo>
                  <a:pt x="3452570" y="0"/>
                </a:lnTo>
                <a:lnTo>
                  <a:pt x="3000737" y="1250154"/>
                </a:lnTo>
                <a:lnTo>
                  <a:pt x="0" y="1250154"/>
                </a:lnTo>
                <a:lnTo>
                  <a:pt x="473349"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6" name="Text Placeholder 13">
            <a:extLst>
              <a:ext uri="{FF2B5EF4-FFF2-40B4-BE49-F238E27FC236}">
                <a16:creationId xmlns:a16="http://schemas.microsoft.com/office/drawing/2014/main" id="{989618AF-2692-A14C-BDB8-A72A1987CE3C}"/>
              </a:ext>
            </a:extLst>
          </p:cNvPr>
          <p:cNvSpPr>
            <a:spLocks noGrp="1"/>
          </p:cNvSpPr>
          <p:nvPr>
            <p:ph type="body" sz="quarter" idx="19" hasCustomPrompt="1"/>
          </p:nvPr>
        </p:nvSpPr>
        <p:spPr>
          <a:xfrm>
            <a:off x="9601639" y="2105068"/>
            <a:ext cx="2044878" cy="273318"/>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3</a:t>
            </a:r>
          </a:p>
        </p:txBody>
      </p:sp>
      <p:sp>
        <p:nvSpPr>
          <p:cNvPr id="17" name="Text Placeholder 17">
            <a:extLst>
              <a:ext uri="{FF2B5EF4-FFF2-40B4-BE49-F238E27FC236}">
                <a16:creationId xmlns:a16="http://schemas.microsoft.com/office/drawing/2014/main" id="{6447CAA7-0FF1-FD4D-B4F5-713A06B669ED}"/>
              </a:ext>
            </a:extLst>
          </p:cNvPr>
          <p:cNvSpPr>
            <a:spLocks noGrp="1"/>
          </p:cNvSpPr>
          <p:nvPr>
            <p:ph type="body" sz="quarter" idx="20"/>
          </p:nvPr>
        </p:nvSpPr>
        <p:spPr>
          <a:xfrm>
            <a:off x="9258954" y="2389361"/>
            <a:ext cx="2301501" cy="1250154"/>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 name="connsiteX0" fmla="*/ 473349 w 3452570"/>
              <a:gd name="connsiteY0" fmla="*/ 10758 h 1260912"/>
              <a:gd name="connsiteX1" fmla="*/ 3452570 w 3452570"/>
              <a:gd name="connsiteY1" fmla="*/ 0 h 1260912"/>
              <a:gd name="connsiteX2" fmla="*/ 3129840 w 3452570"/>
              <a:gd name="connsiteY2" fmla="*/ 1260912 h 1260912"/>
              <a:gd name="connsiteX3" fmla="*/ 0 w 3452570"/>
              <a:gd name="connsiteY3" fmla="*/ 1260912 h 1260912"/>
              <a:gd name="connsiteX4" fmla="*/ 473349 w 3452570"/>
              <a:gd name="connsiteY4" fmla="*/ 10758 h 1260912"/>
              <a:gd name="connsiteX0" fmla="*/ 473349 w 3452570"/>
              <a:gd name="connsiteY0" fmla="*/ 10758 h 1271670"/>
              <a:gd name="connsiteX1" fmla="*/ 3452570 w 3452570"/>
              <a:gd name="connsiteY1" fmla="*/ 0 h 1271670"/>
              <a:gd name="connsiteX2" fmla="*/ 3000737 w 3452570"/>
              <a:gd name="connsiteY2" fmla="*/ 1271670 h 1271670"/>
              <a:gd name="connsiteX3" fmla="*/ 0 w 3452570"/>
              <a:gd name="connsiteY3" fmla="*/ 1260912 h 1271670"/>
              <a:gd name="connsiteX4" fmla="*/ 473349 w 3452570"/>
              <a:gd name="connsiteY4" fmla="*/ 10758 h 1271670"/>
              <a:gd name="connsiteX0" fmla="*/ 473349 w 3452570"/>
              <a:gd name="connsiteY0" fmla="*/ 10758 h 1260912"/>
              <a:gd name="connsiteX1" fmla="*/ 3452570 w 3452570"/>
              <a:gd name="connsiteY1" fmla="*/ 0 h 1260912"/>
              <a:gd name="connsiteX2" fmla="*/ 3000737 w 3452570"/>
              <a:gd name="connsiteY2" fmla="*/ 1260912 h 1260912"/>
              <a:gd name="connsiteX3" fmla="*/ 0 w 3452570"/>
              <a:gd name="connsiteY3" fmla="*/ 1260912 h 1260912"/>
              <a:gd name="connsiteX4" fmla="*/ 473349 w 3452570"/>
              <a:gd name="connsiteY4" fmla="*/ 10758 h 1260912"/>
              <a:gd name="connsiteX0" fmla="*/ 473349 w 3452570"/>
              <a:gd name="connsiteY0" fmla="*/ 0 h 1250154"/>
              <a:gd name="connsiteX1" fmla="*/ 3452570 w 3452570"/>
              <a:gd name="connsiteY1" fmla="*/ 0 h 1250154"/>
              <a:gd name="connsiteX2" fmla="*/ 3000737 w 3452570"/>
              <a:gd name="connsiteY2" fmla="*/ 1250154 h 1250154"/>
              <a:gd name="connsiteX3" fmla="*/ 0 w 3452570"/>
              <a:gd name="connsiteY3" fmla="*/ 1250154 h 1250154"/>
              <a:gd name="connsiteX4" fmla="*/ 473349 w 3452570"/>
              <a:gd name="connsiteY4" fmla="*/ 0 h 125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50154">
                <a:moveTo>
                  <a:pt x="473349" y="0"/>
                </a:moveTo>
                <a:lnTo>
                  <a:pt x="3452570" y="0"/>
                </a:lnTo>
                <a:lnTo>
                  <a:pt x="3000737" y="1250154"/>
                </a:lnTo>
                <a:lnTo>
                  <a:pt x="0" y="1250154"/>
                </a:lnTo>
                <a:lnTo>
                  <a:pt x="473349"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8" name="Text Placeholder 13">
            <a:extLst>
              <a:ext uri="{FF2B5EF4-FFF2-40B4-BE49-F238E27FC236}">
                <a16:creationId xmlns:a16="http://schemas.microsoft.com/office/drawing/2014/main" id="{F2F922CE-F8C3-E34A-8126-82E9B93A181A}"/>
              </a:ext>
            </a:extLst>
          </p:cNvPr>
          <p:cNvSpPr>
            <a:spLocks noGrp="1"/>
          </p:cNvSpPr>
          <p:nvPr>
            <p:ph type="body" sz="quarter" idx="21" hasCustomPrompt="1"/>
          </p:nvPr>
        </p:nvSpPr>
        <p:spPr>
          <a:xfrm>
            <a:off x="8772057" y="4470559"/>
            <a:ext cx="2044878" cy="273318"/>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4</a:t>
            </a:r>
          </a:p>
        </p:txBody>
      </p:sp>
      <p:sp>
        <p:nvSpPr>
          <p:cNvPr id="19" name="Text Placeholder 17">
            <a:extLst>
              <a:ext uri="{FF2B5EF4-FFF2-40B4-BE49-F238E27FC236}">
                <a16:creationId xmlns:a16="http://schemas.microsoft.com/office/drawing/2014/main" id="{90A28A5D-0738-4B46-86EF-1403540BB322}"/>
              </a:ext>
            </a:extLst>
          </p:cNvPr>
          <p:cNvSpPr>
            <a:spLocks noGrp="1"/>
          </p:cNvSpPr>
          <p:nvPr>
            <p:ph type="body" sz="quarter" idx="22"/>
          </p:nvPr>
        </p:nvSpPr>
        <p:spPr>
          <a:xfrm>
            <a:off x="8429372" y="4754852"/>
            <a:ext cx="2301501" cy="1250154"/>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 name="connsiteX0" fmla="*/ 473349 w 3452570"/>
              <a:gd name="connsiteY0" fmla="*/ 10758 h 1260912"/>
              <a:gd name="connsiteX1" fmla="*/ 3452570 w 3452570"/>
              <a:gd name="connsiteY1" fmla="*/ 0 h 1260912"/>
              <a:gd name="connsiteX2" fmla="*/ 3129840 w 3452570"/>
              <a:gd name="connsiteY2" fmla="*/ 1260912 h 1260912"/>
              <a:gd name="connsiteX3" fmla="*/ 0 w 3452570"/>
              <a:gd name="connsiteY3" fmla="*/ 1260912 h 1260912"/>
              <a:gd name="connsiteX4" fmla="*/ 473349 w 3452570"/>
              <a:gd name="connsiteY4" fmla="*/ 10758 h 1260912"/>
              <a:gd name="connsiteX0" fmla="*/ 473349 w 3452570"/>
              <a:gd name="connsiteY0" fmla="*/ 10758 h 1271670"/>
              <a:gd name="connsiteX1" fmla="*/ 3452570 w 3452570"/>
              <a:gd name="connsiteY1" fmla="*/ 0 h 1271670"/>
              <a:gd name="connsiteX2" fmla="*/ 3000737 w 3452570"/>
              <a:gd name="connsiteY2" fmla="*/ 1271670 h 1271670"/>
              <a:gd name="connsiteX3" fmla="*/ 0 w 3452570"/>
              <a:gd name="connsiteY3" fmla="*/ 1260912 h 1271670"/>
              <a:gd name="connsiteX4" fmla="*/ 473349 w 3452570"/>
              <a:gd name="connsiteY4" fmla="*/ 10758 h 1271670"/>
              <a:gd name="connsiteX0" fmla="*/ 473349 w 3452570"/>
              <a:gd name="connsiteY0" fmla="*/ 10758 h 1260912"/>
              <a:gd name="connsiteX1" fmla="*/ 3452570 w 3452570"/>
              <a:gd name="connsiteY1" fmla="*/ 0 h 1260912"/>
              <a:gd name="connsiteX2" fmla="*/ 3000737 w 3452570"/>
              <a:gd name="connsiteY2" fmla="*/ 1260912 h 1260912"/>
              <a:gd name="connsiteX3" fmla="*/ 0 w 3452570"/>
              <a:gd name="connsiteY3" fmla="*/ 1260912 h 1260912"/>
              <a:gd name="connsiteX4" fmla="*/ 473349 w 3452570"/>
              <a:gd name="connsiteY4" fmla="*/ 10758 h 1260912"/>
              <a:gd name="connsiteX0" fmla="*/ 473349 w 3452570"/>
              <a:gd name="connsiteY0" fmla="*/ 0 h 1250154"/>
              <a:gd name="connsiteX1" fmla="*/ 3452570 w 3452570"/>
              <a:gd name="connsiteY1" fmla="*/ 0 h 1250154"/>
              <a:gd name="connsiteX2" fmla="*/ 3000737 w 3452570"/>
              <a:gd name="connsiteY2" fmla="*/ 1250154 h 1250154"/>
              <a:gd name="connsiteX3" fmla="*/ 0 w 3452570"/>
              <a:gd name="connsiteY3" fmla="*/ 1250154 h 1250154"/>
              <a:gd name="connsiteX4" fmla="*/ 473349 w 3452570"/>
              <a:gd name="connsiteY4" fmla="*/ 0 h 125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50154">
                <a:moveTo>
                  <a:pt x="473349" y="0"/>
                </a:moveTo>
                <a:lnTo>
                  <a:pt x="3452570" y="0"/>
                </a:lnTo>
                <a:lnTo>
                  <a:pt x="3000737" y="1250154"/>
                </a:lnTo>
                <a:lnTo>
                  <a:pt x="0" y="1250154"/>
                </a:lnTo>
                <a:lnTo>
                  <a:pt x="473349"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1" name="Picture Placeholder 20">
            <a:extLst>
              <a:ext uri="{FF2B5EF4-FFF2-40B4-BE49-F238E27FC236}">
                <a16:creationId xmlns:a16="http://schemas.microsoft.com/office/drawing/2014/main" id="{6C256FD0-5420-3044-8FBC-AEDE7A589D78}"/>
              </a:ext>
            </a:extLst>
          </p:cNvPr>
          <p:cNvSpPr>
            <a:spLocks noGrp="1"/>
          </p:cNvSpPr>
          <p:nvPr>
            <p:ph type="pic" sz="quarter" idx="23"/>
          </p:nvPr>
        </p:nvSpPr>
        <p:spPr>
          <a:xfrm>
            <a:off x="3646545" y="1689624"/>
            <a:ext cx="3130138" cy="2140100"/>
          </a:xfrm>
          <a:custGeom>
            <a:avLst/>
            <a:gdLst>
              <a:gd name="connsiteX0" fmla="*/ 0 w 2828925"/>
              <a:gd name="connsiteY0" fmla="*/ 0 h 2161614"/>
              <a:gd name="connsiteX1" fmla="*/ 2828925 w 2828925"/>
              <a:gd name="connsiteY1" fmla="*/ 0 h 2161614"/>
              <a:gd name="connsiteX2" fmla="*/ 2828925 w 2828925"/>
              <a:gd name="connsiteY2" fmla="*/ 2161614 h 2161614"/>
              <a:gd name="connsiteX3" fmla="*/ 0 w 2828925"/>
              <a:gd name="connsiteY3" fmla="*/ 2161614 h 2161614"/>
              <a:gd name="connsiteX4" fmla="*/ 0 w 2828925"/>
              <a:gd name="connsiteY4" fmla="*/ 0 h 2161614"/>
              <a:gd name="connsiteX0" fmla="*/ 365760 w 2828925"/>
              <a:gd name="connsiteY0" fmla="*/ 10757 h 2161614"/>
              <a:gd name="connsiteX1" fmla="*/ 2828925 w 2828925"/>
              <a:gd name="connsiteY1" fmla="*/ 0 h 2161614"/>
              <a:gd name="connsiteX2" fmla="*/ 2828925 w 2828925"/>
              <a:gd name="connsiteY2" fmla="*/ 2161614 h 2161614"/>
              <a:gd name="connsiteX3" fmla="*/ 0 w 2828925"/>
              <a:gd name="connsiteY3" fmla="*/ 2161614 h 2161614"/>
              <a:gd name="connsiteX4" fmla="*/ 365760 w 2828925"/>
              <a:gd name="connsiteY4" fmla="*/ 10757 h 2161614"/>
              <a:gd name="connsiteX0" fmla="*/ 656216 w 3119381"/>
              <a:gd name="connsiteY0" fmla="*/ 10757 h 2161614"/>
              <a:gd name="connsiteX1" fmla="*/ 3119381 w 3119381"/>
              <a:gd name="connsiteY1" fmla="*/ 0 h 2161614"/>
              <a:gd name="connsiteX2" fmla="*/ 3119381 w 3119381"/>
              <a:gd name="connsiteY2" fmla="*/ 2161614 h 2161614"/>
              <a:gd name="connsiteX3" fmla="*/ 0 w 3119381"/>
              <a:gd name="connsiteY3" fmla="*/ 2150857 h 2161614"/>
              <a:gd name="connsiteX4" fmla="*/ 656216 w 3119381"/>
              <a:gd name="connsiteY4" fmla="*/ 10757 h 2161614"/>
              <a:gd name="connsiteX0" fmla="*/ 656216 w 3119381"/>
              <a:gd name="connsiteY0" fmla="*/ 10757 h 2150857"/>
              <a:gd name="connsiteX1" fmla="*/ 3119381 w 3119381"/>
              <a:gd name="connsiteY1" fmla="*/ 0 h 2150857"/>
              <a:gd name="connsiteX2" fmla="*/ 2420134 w 3119381"/>
              <a:gd name="connsiteY2" fmla="*/ 2150856 h 2150857"/>
              <a:gd name="connsiteX3" fmla="*/ 0 w 3119381"/>
              <a:gd name="connsiteY3" fmla="*/ 2150857 h 2150857"/>
              <a:gd name="connsiteX4" fmla="*/ 656216 w 3119381"/>
              <a:gd name="connsiteY4" fmla="*/ 10757 h 2150857"/>
              <a:gd name="connsiteX0" fmla="*/ 656216 w 3130138"/>
              <a:gd name="connsiteY0" fmla="*/ 0 h 2140100"/>
              <a:gd name="connsiteX1" fmla="*/ 3130138 w 3130138"/>
              <a:gd name="connsiteY1" fmla="*/ 1 h 2140100"/>
              <a:gd name="connsiteX2" fmla="*/ 2420134 w 3130138"/>
              <a:gd name="connsiteY2" fmla="*/ 2140099 h 2140100"/>
              <a:gd name="connsiteX3" fmla="*/ 0 w 3130138"/>
              <a:gd name="connsiteY3" fmla="*/ 2140100 h 2140100"/>
              <a:gd name="connsiteX4" fmla="*/ 656216 w 3130138"/>
              <a:gd name="connsiteY4" fmla="*/ 0 h 21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38" h="2140100">
                <a:moveTo>
                  <a:pt x="656216" y="0"/>
                </a:moveTo>
                <a:lnTo>
                  <a:pt x="3130138" y="1"/>
                </a:lnTo>
                <a:lnTo>
                  <a:pt x="2420134" y="2140099"/>
                </a:lnTo>
                <a:lnTo>
                  <a:pt x="0" y="2140100"/>
                </a:lnTo>
                <a:lnTo>
                  <a:pt x="656216" y="0"/>
                </a:lnTo>
                <a:close/>
              </a:path>
            </a:pathLst>
          </a:custGeom>
          <a:solidFill>
            <a:schemeClr val="bg1">
              <a:lumMod val="85000"/>
            </a:schemeClr>
          </a:solidFill>
        </p:spPr>
        <p:txBody>
          <a:bodyPr anchor="ctr"/>
          <a:lstStyle>
            <a:lvl1pPr marL="0" indent="0" algn="ctr">
              <a:buNone/>
              <a:defRPr/>
            </a:lvl1pPr>
          </a:lstStyle>
          <a:p>
            <a:r>
              <a:rPr lang="en-US"/>
              <a:t>Click icon to add picture</a:t>
            </a:r>
          </a:p>
        </p:txBody>
      </p:sp>
      <p:sp>
        <p:nvSpPr>
          <p:cNvPr id="22" name="Picture Placeholder 20">
            <a:extLst>
              <a:ext uri="{FF2B5EF4-FFF2-40B4-BE49-F238E27FC236}">
                <a16:creationId xmlns:a16="http://schemas.microsoft.com/office/drawing/2014/main" id="{B575B7F5-9C97-7F44-86BC-67221E69D7FA}"/>
              </a:ext>
            </a:extLst>
          </p:cNvPr>
          <p:cNvSpPr>
            <a:spLocks noGrp="1"/>
          </p:cNvSpPr>
          <p:nvPr>
            <p:ph type="pic" sz="quarter" idx="24"/>
          </p:nvPr>
        </p:nvSpPr>
        <p:spPr>
          <a:xfrm>
            <a:off x="6247448" y="1689624"/>
            <a:ext cx="3130138" cy="2140100"/>
          </a:xfrm>
          <a:custGeom>
            <a:avLst/>
            <a:gdLst>
              <a:gd name="connsiteX0" fmla="*/ 0 w 2828925"/>
              <a:gd name="connsiteY0" fmla="*/ 0 h 2161614"/>
              <a:gd name="connsiteX1" fmla="*/ 2828925 w 2828925"/>
              <a:gd name="connsiteY1" fmla="*/ 0 h 2161614"/>
              <a:gd name="connsiteX2" fmla="*/ 2828925 w 2828925"/>
              <a:gd name="connsiteY2" fmla="*/ 2161614 h 2161614"/>
              <a:gd name="connsiteX3" fmla="*/ 0 w 2828925"/>
              <a:gd name="connsiteY3" fmla="*/ 2161614 h 2161614"/>
              <a:gd name="connsiteX4" fmla="*/ 0 w 2828925"/>
              <a:gd name="connsiteY4" fmla="*/ 0 h 2161614"/>
              <a:gd name="connsiteX0" fmla="*/ 365760 w 2828925"/>
              <a:gd name="connsiteY0" fmla="*/ 10757 h 2161614"/>
              <a:gd name="connsiteX1" fmla="*/ 2828925 w 2828925"/>
              <a:gd name="connsiteY1" fmla="*/ 0 h 2161614"/>
              <a:gd name="connsiteX2" fmla="*/ 2828925 w 2828925"/>
              <a:gd name="connsiteY2" fmla="*/ 2161614 h 2161614"/>
              <a:gd name="connsiteX3" fmla="*/ 0 w 2828925"/>
              <a:gd name="connsiteY3" fmla="*/ 2161614 h 2161614"/>
              <a:gd name="connsiteX4" fmla="*/ 365760 w 2828925"/>
              <a:gd name="connsiteY4" fmla="*/ 10757 h 2161614"/>
              <a:gd name="connsiteX0" fmla="*/ 656216 w 3119381"/>
              <a:gd name="connsiteY0" fmla="*/ 10757 h 2161614"/>
              <a:gd name="connsiteX1" fmla="*/ 3119381 w 3119381"/>
              <a:gd name="connsiteY1" fmla="*/ 0 h 2161614"/>
              <a:gd name="connsiteX2" fmla="*/ 3119381 w 3119381"/>
              <a:gd name="connsiteY2" fmla="*/ 2161614 h 2161614"/>
              <a:gd name="connsiteX3" fmla="*/ 0 w 3119381"/>
              <a:gd name="connsiteY3" fmla="*/ 2150857 h 2161614"/>
              <a:gd name="connsiteX4" fmla="*/ 656216 w 3119381"/>
              <a:gd name="connsiteY4" fmla="*/ 10757 h 2161614"/>
              <a:gd name="connsiteX0" fmla="*/ 656216 w 3119381"/>
              <a:gd name="connsiteY0" fmla="*/ 10757 h 2150857"/>
              <a:gd name="connsiteX1" fmla="*/ 3119381 w 3119381"/>
              <a:gd name="connsiteY1" fmla="*/ 0 h 2150857"/>
              <a:gd name="connsiteX2" fmla="*/ 2420134 w 3119381"/>
              <a:gd name="connsiteY2" fmla="*/ 2150856 h 2150857"/>
              <a:gd name="connsiteX3" fmla="*/ 0 w 3119381"/>
              <a:gd name="connsiteY3" fmla="*/ 2150857 h 2150857"/>
              <a:gd name="connsiteX4" fmla="*/ 656216 w 3119381"/>
              <a:gd name="connsiteY4" fmla="*/ 10757 h 2150857"/>
              <a:gd name="connsiteX0" fmla="*/ 656216 w 3130138"/>
              <a:gd name="connsiteY0" fmla="*/ 0 h 2140100"/>
              <a:gd name="connsiteX1" fmla="*/ 3130138 w 3130138"/>
              <a:gd name="connsiteY1" fmla="*/ 1 h 2140100"/>
              <a:gd name="connsiteX2" fmla="*/ 2420134 w 3130138"/>
              <a:gd name="connsiteY2" fmla="*/ 2140099 h 2140100"/>
              <a:gd name="connsiteX3" fmla="*/ 0 w 3130138"/>
              <a:gd name="connsiteY3" fmla="*/ 2140100 h 2140100"/>
              <a:gd name="connsiteX4" fmla="*/ 656216 w 3130138"/>
              <a:gd name="connsiteY4" fmla="*/ 0 h 21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38" h="2140100">
                <a:moveTo>
                  <a:pt x="656216" y="0"/>
                </a:moveTo>
                <a:lnTo>
                  <a:pt x="3130138" y="1"/>
                </a:lnTo>
                <a:lnTo>
                  <a:pt x="2420134" y="2140099"/>
                </a:lnTo>
                <a:lnTo>
                  <a:pt x="0" y="2140100"/>
                </a:lnTo>
                <a:lnTo>
                  <a:pt x="656216" y="0"/>
                </a:lnTo>
                <a:close/>
              </a:path>
            </a:pathLst>
          </a:custGeom>
          <a:solidFill>
            <a:schemeClr val="bg1">
              <a:lumMod val="85000"/>
            </a:schemeClr>
          </a:solidFill>
        </p:spPr>
        <p:txBody>
          <a:bodyPr anchor="ctr"/>
          <a:lstStyle>
            <a:lvl1pPr marL="0" indent="0" algn="ctr">
              <a:buNone/>
              <a:defRPr/>
            </a:lvl1pPr>
          </a:lstStyle>
          <a:p>
            <a:r>
              <a:rPr lang="en-US"/>
              <a:t>Click icon to add picture</a:t>
            </a:r>
          </a:p>
        </p:txBody>
      </p:sp>
      <p:sp>
        <p:nvSpPr>
          <p:cNvPr id="23" name="Picture Placeholder 20">
            <a:extLst>
              <a:ext uri="{FF2B5EF4-FFF2-40B4-BE49-F238E27FC236}">
                <a16:creationId xmlns:a16="http://schemas.microsoft.com/office/drawing/2014/main" id="{4997267B-630E-C24B-BFD1-BBAC1BC1C108}"/>
              </a:ext>
            </a:extLst>
          </p:cNvPr>
          <p:cNvSpPr>
            <a:spLocks noGrp="1"/>
          </p:cNvSpPr>
          <p:nvPr>
            <p:ph type="pic" sz="quarter" idx="25"/>
          </p:nvPr>
        </p:nvSpPr>
        <p:spPr>
          <a:xfrm>
            <a:off x="2924837" y="3968556"/>
            <a:ext cx="3130138" cy="2140100"/>
          </a:xfrm>
          <a:custGeom>
            <a:avLst/>
            <a:gdLst>
              <a:gd name="connsiteX0" fmla="*/ 0 w 2828925"/>
              <a:gd name="connsiteY0" fmla="*/ 0 h 2161614"/>
              <a:gd name="connsiteX1" fmla="*/ 2828925 w 2828925"/>
              <a:gd name="connsiteY1" fmla="*/ 0 h 2161614"/>
              <a:gd name="connsiteX2" fmla="*/ 2828925 w 2828925"/>
              <a:gd name="connsiteY2" fmla="*/ 2161614 h 2161614"/>
              <a:gd name="connsiteX3" fmla="*/ 0 w 2828925"/>
              <a:gd name="connsiteY3" fmla="*/ 2161614 h 2161614"/>
              <a:gd name="connsiteX4" fmla="*/ 0 w 2828925"/>
              <a:gd name="connsiteY4" fmla="*/ 0 h 2161614"/>
              <a:gd name="connsiteX0" fmla="*/ 365760 w 2828925"/>
              <a:gd name="connsiteY0" fmla="*/ 10757 h 2161614"/>
              <a:gd name="connsiteX1" fmla="*/ 2828925 w 2828925"/>
              <a:gd name="connsiteY1" fmla="*/ 0 h 2161614"/>
              <a:gd name="connsiteX2" fmla="*/ 2828925 w 2828925"/>
              <a:gd name="connsiteY2" fmla="*/ 2161614 h 2161614"/>
              <a:gd name="connsiteX3" fmla="*/ 0 w 2828925"/>
              <a:gd name="connsiteY3" fmla="*/ 2161614 h 2161614"/>
              <a:gd name="connsiteX4" fmla="*/ 365760 w 2828925"/>
              <a:gd name="connsiteY4" fmla="*/ 10757 h 2161614"/>
              <a:gd name="connsiteX0" fmla="*/ 656216 w 3119381"/>
              <a:gd name="connsiteY0" fmla="*/ 10757 h 2161614"/>
              <a:gd name="connsiteX1" fmla="*/ 3119381 w 3119381"/>
              <a:gd name="connsiteY1" fmla="*/ 0 h 2161614"/>
              <a:gd name="connsiteX2" fmla="*/ 3119381 w 3119381"/>
              <a:gd name="connsiteY2" fmla="*/ 2161614 h 2161614"/>
              <a:gd name="connsiteX3" fmla="*/ 0 w 3119381"/>
              <a:gd name="connsiteY3" fmla="*/ 2150857 h 2161614"/>
              <a:gd name="connsiteX4" fmla="*/ 656216 w 3119381"/>
              <a:gd name="connsiteY4" fmla="*/ 10757 h 2161614"/>
              <a:gd name="connsiteX0" fmla="*/ 656216 w 3119381"/>
              <a:gd name="connsiteY0" fmla="*/ 10757 h 2150857"/>
              <a:gd name="connsiteX1" fmla="*/ 3119381 w 3119381"/>
              <a:gd name="connsiteY1" fmla="*/ 0 h 2150857"/>
              <a:gd name="connsiteX2" fmla="*/ 2420134 w 3119381"/>
              <a:gd name="connsiteY2" fmla="*/ 2150856 h 2150857"/>
              <a:gd name="connsiteX3" fmla="*/ 0 w 3119381"/>
              <a:gd name="connsiteY3" fmla="*/ 2150857 h 2150857"/>
              <a:gd name="connsiteX4" fmla="*/ 656216 w 3119381"/>
              <a:gd name="connsiteY4" fmla="*/ 10757 h 2150857"/>
              <a:gd name="connsiteX0" fmla="*/ 656216 w 3130138"/>
              <a:gd name="connsiteY0" fmla="*/ 0 h 2140100"/>
              <a:gd name="connsiteX1" fmla="*/ 3130138 w 3130138"/>
              <a:gd name="connsiteY1" fmla="*/ 1 h 2140100"/>
              <a:gd name="connsiteX2" fmla="*/ 2420134 w 3130138"/>
              <a:gd name="connsiteY2" fmla="*/ 2140099 h 2140100"/>
              <a:gd name="connsiteX3" fmla="*/ 0 w 3130138"/>
              <a:gd name="connsiteY3" fmla="*/ 2140100 h 2140100"/>
              <a:gd name="connsiteX4" fmla="*/ 656216 w 3130138"/>
              <a:gd name="connsiteY4" fmla="*/ 0 h 21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38" h="2140100">
                <a:moveTo>
                  <a:pt x="656216" y="0"/>
                </a:moveTo>
                <a:lnTo>
                  <a:pt x="3130138" y="1"/>
                </a:lnTo>
                <a:lnTo>
                  <a:pt x="2420134" y="2140099"/>
                </a:lnTo>
                <a:lnTo>
                  <a:pt x="0" y="2140100"/>
                </a:lnTo>
                <a:lnTo>
                  <a:pt x="656216" y="0"/>
                </a:lnTo>
                <a:close/>
              </a:path>
            </a:pathLst>
          </a:custGeom>
          <a:solidFill>
            <a:schemeClr val="bg1">
              <a:lumMod val="85000"/>
            </a:schemeClr>
          </a:solidFill>
        </p:spPr>
        <p:txBody>
          <a:bodyPr anchor="ctr"/>
          <a:lstStyle>
            <a:lvl1pPr marL="0" indent="0" algn="ctr">
              <a:buNone/>
              <a:defRPr/>
            </a:lvl1pPr>
          </a:lstStyle>
          <a:p>
            <a:r>
              <a:rPr lang="en-US"/>
              <a:t>Click icon to add picture</a:t>
            </a:r>
          </a:p>
        </p:txBody>
      </p:sp>
      <p:sp>
        <p:nvSpPr>
          <p:cNvPr id="24" name="Picture Placeholder 20">
            <a:extLst>
              <a:ext uri="{FF2B5EF4-FFF2-40B4-BE49-F238E27FC236}">
                <a16:creationId xmlns:a16="http://schemas.microsoft.com/office/drawing/2014/main" id="{05489BA3-D346-BF4C-9DBF-85A1DA6208B2}"/>
              </a:ext>
            </a:extLst>
          </p:cNvPr>
          <p:cNvSpPr>
            <a:spLocks noGrp="1"/>
          </p:cNvSpPr>
          <p:nvPr>
            <p:ph type="pic" sz="quarter" idx="26"/>
          </p:nvPr>
        </p:nvSpPr>
        <p:spPr>
          <a:xfrm>
            <a:off x="5520169" y="3968268"/>
            <a:ext cx="3130138" cy="2140100"/>
          </a:xfrm>
          <a:custGeom>
            <a:avLst/>
            <a:gdLst>
              <a:gd name="connsiteX0" fmla="*/ 0 w 2828925"/>
              <a:gd name="connsiteY0" fmla="*/ 0 h 2161614"/>
              <a:gd name="connsiteX1" fmla="*/ 2828925 w 2828925"/>
              <a:gd name="connsiteY1" fmla="*/ 0 h 2161614"/>
              <a:gd name="connsiteX2" fmla="*/ 2828925 w 2828925"/>
              <a:gd name="connsiteY2" fmla="*/ 2161614 h 2161614"/>
              <a:gd name="connsiteX3" fmla="*/ 0 w 2828925"/>
              <a:gd name="connsiteY3" fmla="*/ 2161614 h 2161614"/>
              <a:gd name="connsiteX4" fmla="*/ 0 w 2828925"/>
              <a:gd name="connsiteY4" fmla="*/ 0 h 2161614"/>
              <a:gd name="connsiteX0" fmla="*/ 365760 w 2828925"/>
              <a:gd name="connsiteY0" fmla="*/ 10757 h 2161614"/>
              <a:gd name="connsiteX1" fmla="*/ 2828925 w 2828925"/>
              <a:gd name="connsiteY1" fmla="*/ 0 h 2161614"/>
              <a:gd name="connsiteX2" fmla="*/ 2828925 w 2828925"/>
              <a:gd name="connsiteY2" fmla="*/ 2161614 h 2161614"/>
              <a:gd name="connsiteX3" fmla="*/ 0 w 2828925"/>
              <a:gd name="connsiteY3" fmla="*/ 2161614 h 2161614"/>
              <a:gd name="connsiteX4" fmla="*/ 365760 w 2828925"/>
              <a:gd name="connsiteY4" fmla="*/ 10757 h 2161614"/>
              <a:gd name="connsiteX0" fmla="*/ 656216 w 3119381"/>
              <a:gd name="connsiteY0" fmla="*/ 10757 h 2161614"/>
              <a:gd name="connsiteX1" fmla="*/ 3119381 w 3119381"/>
              <a:gd name="connsiteY1" fmla="*/ 0 h 2161614"/>
              <a:gd name="connsiteX2" fmla="*/ 3119381 w 3119381"/>
              <a:gd name="connsiteY2" fmla="*/ 2161614 h 2161614"/>
              <a:gd name="connsiteX3" fmla="*/ 0 w 3119381"/>
              <a:gd name="connsiteY3" fmla="*/ 2150857 h 2161614"/>
              <a:gd name="connsiteX4" fmla="*/ 656216 w 3119381"/>
              <a:gd name="connsiteY4" fmla="*/ 10757 h 2161614"/>
              <a:gd name="connsiteX0" fmla="*/ 656216 w 3119381"/>
              <a:gd name="connsiteY0" fmla="*/ 10757 h 2150857"/>
              <a:gd name="connsiteX1" fmla="*/ 3119381 w 3119381"/>
              <a:gd name="connsiteY1" fmla="*/ 0 h 2150857"/>
              <a:gd name="connsiteX2" fmla="*/ 2420134 w 3119381"/>
              <a:gd name="connsiteY2" fmla="*/ 2150856 h 2150857"/>
              <a:gd name="connsiteX3" fmla="*/ 0 w 3119381"/>
              <a:gd name="connsiteY3" fmla="*/ 2150857 h 2150857"/>
              <a:gd name="connsiteX4" fmla="*/ 656216 w 3119381"/>
              <a:gd name="connsiteY4" fmla="*/ 10757 h 2150857"/>
              <a:gd name="connsiteX0" fmla="*/ 656216 w 3130138"/>
              <a:gd name="connsiteY0" fmla="*/ 0 h 2140100"/>
              <a:gd name="connsiteX1" fmla="*/ 3130138 w 3130138"/>
              <a:gd name="connsiteY1" fmla="*/ 1 h 2140100"/>
              <a:gd name="connsiteX2" fmla="*/ 2420134 w 3130138"/>
              <a:gd name="connsiteY2" fmla="*/ 2140099 h 2140100"/>
              <a:gd name="connsiteX3" fmla="*/ 0 w 3130138"/>
              <a:gd name="connsiteY3" fmla="*/ 2140100 h 2140100"/>
              <a:gd name="connsiteX4" fmla="*/ 656216 w 3130138"/>
              <a:gd name="connsiteY4" fmla="*/ 0 h 21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38" h="2140100">
                <a:moveTo>
                  <a:pt x="656216" y="0"/>
                </a:moveTo>
                <a:lnTo>
                  <a:pt x="3130138" y="1"/>
                </a:lnTo>
                <a:lnTo>
                  <a:pt x="2420134" y="2140099"/>
                </a:lnTo>
                <a:lnTo>
                  <a:pt x="0" y="2140100"/>
                </a:lnTo>
                <a:lnTo>
                  <a:pt x="656216" y="0"/>
                </a:lnTo>
                <a:close/>
              </a:path>
            </a:pathLst>
          </a:custGeom>
          <a:solidFill>
            <a:schemeClr val="bg1">
              <a:lumMod val="85000"/>
            </a:schemeClr>
          </a:solidFill>
        </p:spPr>
        <p:txBody>
          <a:bodyPr anchor="ctr"/>
          <a:lstStyle>
            <a:lvl1pPr marL="0" indent="0" algn="ctr">
              <a:buNone/>
              <a:defRPr/>
            </a:lvl1pPr>
          </a:lstStyle>
          <a:p>
            <a:r>
              <a:rPr lang="en-US"/>
              <a:t>Click icon to add picture</a:t>
            </a:r>
          </a:p>
        </p:txBody>
      </p:sp>
      <p:pic>
        <p:nvPicPr>
          <p:cNvPr id="25" name="Picture 24">
            <a:extLst>
              <a:ext uri="{FF2B5EF4-FFF2-40B4-BE49-F238E27FC236}">
                <a16:creationId xmlns:a16="http://schemas.microsoft.com/office/drawing/2014/main" id="{93F98659-D962-C84D-B6AC-BDBC8BD6CF2C}"/>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869627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BCBE11-394D-5A48-B55E-70830DCE11FC}"/>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51135497-5822-3148-9F80-1C3ABF1CE0E7}"/>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1E48B570-F318-8544-A974-2DC8D5B418A5}"/>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Rectangle 17">
            <a:extLst>
              <a:ext uri="{FF2B5EF4-FFF2-40B4-BE49-F238E27FC236}">
                <a16:creationId xmlns:a16="http://schemas.microsoft.com/office/drawing/2014/main" id="{7DCEDAA6-D1B7-874D-AE4F-BD8DA019FF1E}"/>
              </a:ext>
            </a:extLst>
          </p:cNvPr>
          <p:cNvSpPr/>
          <p:nvPr userDrawn="1"/>
        </p:nvSpPr>
        <p:spPr>
          <a:xfrm>
            <a:off x="3549565" y="2623457"/>
            <a:ext cx="2513471" cy="3570514"/>
          </a:xfrm>
          <a:prstGeom prst="rect">
            <a:avLst/>
          </a:prstGeom>
          <a:solidFill>
            <a:srgbClr val="3F4145">
              <a:alpha val="50196"/>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33231B4-F357-C846-A7A4-EE96E933B017}"/>
              </a:ext>
            </a:extLst>
          </p:cNvPr>
          <p:cNvSpPr/>
          <p:nvPr userDrawn="1"/>
        </p:nvSpPr>
        <p:spPr>
          <a:xfrm>
            <a:off x="6226322" y="2623457"/>
            <a:ext cx="2513471" cy="3570514"/>
          </a:xfrm>
          <a:prstGeom prst="rect">
            <a:avLst/>
          </a:prstGeom>
          <a:solidFill>
            <a:srgbClr val="3F4145">
              <a:alpha val="50196"/>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825F27-C43A-9940-AEC0-38154DCFEE10}"/>
              </a:ext>
            </a:extLst>
          </p:cNvPr>
          <p:cNvSpPr/>
          <p:nvPr userDrawn="1"/>
        </p:nvSpPr>
        <p:spPr>
          <a:xfrm>
            <a:off x="8903079" y="2623457"/>
            <a:ext cx="2513471" cy="3570514"/>
          </a:xfrm>
          <a:prstGeom prst="rect">
            <a:avLst/>
          </a:prstGeom>
          <a:solidFill>
            <a:srgbClr val="3F4145">
              <a:alpha val="50196"/>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3">
            <a:extLst>
              <a:ext uri="{FF2B5EF4-FFF2-40B4-BE49-F238E27FC236}">
                <a16:creationId xmlns:a16="http://schemas.microsoft.com/office/drawing/2014/main" id="{644B5C96-9D6D-9144-93EC-8E84198E55BF}"/>
              </a:ext>
            </a:extLst>
          </p:cNvPr>
          <p:cNvSpPr>
            <a:spLocks noGrp="1"/>
          </p:cNvSpPr>
          <p:nvPr>
            <p:ph type="body" sz="quarter" idx="18" hasCustomPrompt="1"/>
          </p:nvPr>
        </p:nvSpPr>
        <p:spPr>
          <a:xfrm>
            <a:off x="3744841" y="4205579"/>
            <a:ext cx="2166103" cy="636817"/>
          </a:xfrm>
          <a:prstGeom prst="rect">
            <a:avLst/>
          </a:prstGeom>
        </p:spPr>
        <p:txBody>
          <a:bodyPr anchor="ctr">
            <a:normAutofit/>
          </a:bodyPr>
          <a:lstStyle>
            <a:lvl1pPr marL="0" indent="0" algn="ctr">
              <a:buNone/>
              <a:defRPr sz="2000" b="1" i="0">
                <a:solidFill>
                  <a:srgbClr val="F6CA15"/>
                </a:solidFill>
                <a:latin typeface="Century Gothic" panose="020B0502020202020204" pitchFamily="34" charset="0"/>
              </a:defRPr>
            </a:lvl1pPr>
          </a:lstStyle>
          <a:p>
            <a:pPr lvl="0"/>
            <a:r>
              <a:rPr lang="en-US"/>
              <a:t>Subheader 1</a:t>
            </a:r>
          </a:p>
        </p:txBody>
      </p:sp>
      <p:sp>
        <p:nvSpPr>
          <p:cNvPr id="26" name="Text Placeholder 17">
            <a:extLst>
              <a:ext uri="{FF2B5EF4-FFF2-40B4-BE49-F238E27FC236}">
                <a16:creationId xmlns:a16="http://schemas.microsoft.com/office/drawing/2014/main" id="{99021DBE-6AAA-0144-A505-FCD81722CA8B}"/>
              </a:ext>
            </a:extLst>
          </p:cNvPr>
          <p:cNvSpPr>
            <a:spLocks noGrp="1"/>
          </p:cNvSpPr>
          <p:nvPr>
            <p:ph type="body" sz="quarter" idx="19"/>
          </p:nvPr>
        </p:nvSpPr>
        <p:spPr>
          <a:xfrm>
            <a:off x="3744840" y="5018313"/>
            <a:ext cx="2166104" cy="1080083"/>
          </a:xfrm>
          <a:prstGeom prst="rect">
            <a:avLst/>
          </a:prstGeom>
        </p:spPr>
        <p:txBody>
          <a:bodyPr>
            <a:noAutofit/>
          </a:bodyPr>
          <a:lstStyle>
            <a:lvl1pPr marL="0" indent="0" algn="ctr">
              <a:buNone/>
              <a:defRPr sz="12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7" name="Picture Placeholder 12">
            <a:extLst>
              <a:ext uri="{FF2B5EF4-FFF2-40B4-BE49-F238E27FC236}">
                <a16:creationId xmlns:a16="http://schemas.microsoft.com/office/drawing/2014/main" id="{DD3A8798-6723-7449-A386-353E0E7C69C7}"/>
              </a:ext>
            </a:extLst>
          </p:cNvPr>
          <p:cNvSpPr>
            <a:spLocks noGrp="1"/>
          </p:cNvSpPr>
          <p:nvPr>
            <p:ph type="pic" sz="quarter" idx="20" hasCustomPrompt="1"/>
          </p:nvPr>
        </p:nvSpPr>
        <p:spPr>
          <a:xfrm>
            <a:off x="4395298" y="2817409"/>
            <a:ext cx="865188" cy="865187"/>
          </a:xfrm>
          <a:prstGeom prst="rect">
            <a:avLst/>
          </a:prstGeom>
        </p:spPr>
        <p:txBody>
          <a:bodyPr anchor="ctr"/>
          <a:lstStyle>
            <a:lvl1pPr marL="0" indent="0" algn="ctr">
              <a:buNone/>
              <a:defRPr>
                <a:solidFill>
                  <a:schemeClr val="bg1"/>
                </a:solidFill>
              </a:defRPr>
            </a:lvl1pPr>
          </a:lstStyle>
          <a:p>
            <a:r>
              <a:rPr lang="en-US"/>
              <a:t>Icon</a:t>
            </a:r>
          </a:p>
        </p:txBody>
      </p:sp>
      <p:cxnSp>
        <p:nvCxnSpPr>
          <p:cNvPr id="28" name="Straight Connector 27">
            <a:extLst>
              <a:ext uri="{FF2B5EF4-FFF2-40B4-BE49-F238E27FC236}">
                <a16:creationId xmlns:a16="http://schemas.microsoft.com/office/drawing/2014/main" id="{71702659-13CC-BF45-B554-B3DA1246B5CB}"/>
              </a:ext>
            </a:extLst>
          </p:cNvPr>
          <p:cNvCxnSpPr>
            <a:cxnSpLocks/>
          </p:cNvCxnSpPr>
          <p:nvPr userDrawn="1"/>
        </p:nvCxnSpPr>
        <p:spPr>
          <a:xfrm>
            <a:off x="4473931" y="38694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9" name="Text Placeholder 13">
            <a:extLst>
              <a:ext uri="{FF2B5EF4-FFF2-40B4-BE49-F238E27FC236}">
                <a16:creationId xmlns:a16="http://schemas.microsoft.com/office/drawing/2014/main" id="{EC5D2613-7533-CB4A-8B1E-949ACB32726F}"/>
              </a:ext>
            </a:extLst>
          </p:cNvPr>
          <p:cNvSpPr>
            <a:spLocks noGrp="1"/>
          </p:cNvSpPr>
          <p:nvPr>
            <p:ph type="body" sz="quarter" idx="21" hasCustomPrompt="1"/>
          </p:nvPr>
        </p:nvSpPr>
        <p:spPr>
          <a:xfrm>
            <a:off x="6411841" y="4205579"/>
            <a:ext cx="2166103" cy="636817"/>
          </a:xfrm>
          <a:prstGeom prst="rect">
            <a:avLst/>
          </a:prstGeom>
        </p:spPr>
        <p:txBody>
          <a:bodyPr anchor="ctr">
            <a:normAutofit/>
          </a:bodyPr>
          <a:lstStyle>
            <a:lvl1pPr marL="0" indent="0" algn="ctr">
              <a:buNone/>
              <a:defRPr sz="2000" b="1" i="0">
                <a:solidFill>
                  <a:srgbClr val="F6CA15"/>
                </a:solidFill>
                <a:latin typeface="Century Gothic" panose="020B0502020202020204" pitchFamily="34" charset="0"/>
              </a:defRPr>
            </a:lvl1pPr>
          </a:lstStyle>
          <a:p>
            <a:pPr lvl="0"/>
            <a:r>
              <a:rPr lang="en-US"/>
              <a:t>Subheader 2</a:t>
            </a:r>
          </a:p>
        </p:txBody>
      </p:sp>
      <p:sp>
        <p:nvSpPr>
          <p:cNvPr id="30" name="Text Placeholder 17">
            <a:extLst>
              <a:ext uri="{FF2B5EF4-FFF2-40B4-BE49-F238E27FC236}">
                <a16:creationId xmlns:a16="http://schemas.microsoft.com/office/drawing/2014/main" id="{C813076D-79EA-5F4D-B1F1-FB52C9DFA4FC}"/>
              </a:ext>
            </a:extLst>
          </p:cNvPr>
          <p:cNvSpPr>
            <a:spLocks noGrp="1"/>
          </p:cNvSpPr>
          <p:nvPr>
            <p:ph type="body" sz="quarter" idx="22"/>
          </p:nvPr>
        </p:nvSpPr>
        <p:spPr>
          <a:xfrm>
            <a:off x="6411840" y="5018313"/>
            <a:ext cx="2166104" cy="1080083"/>
          </a:xfrm>
          <a:prstGeom prst="rect">
            <a:avLst/>
          </a:prstGeom>
        </p:spPr>
        <p:txBody>
          <a:bodyPr>
            <a:noAutofit/>
          </a:bodyPr>
          <a:lstStyle>
            <a:lvl1pPr marL="0" indent="0" algn="ctr">
              <a:buNone/>
              <a:defRPr sz="12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1" name="Picture Placeholder 12">
            <a:extLst>
              <a:ext uri="{FF2B5EF4-FFF2-40B4-BE49-F238E27FC236}">
                <a16:creationId xmlns:a16="http://schemas.microsoft.com/office/drawing/2014/main" id="{13803B9B-FF08-2546-B24C-588B4951354F}"/>
              </a:ext>
            </a:extLst>
          </p:cNvPr>
          <p:cNvSpPr>
            <a:spLocks noGrp="1"/>
          </p:cNvSpPr>
          <p:nvPr>
            <p:ph type="pic" sz="quarter" idx="23" hasCustomPrompt="1"/>
          </p:nvPr>
        </p:nvSpPr>
        <p:spPr>
          <a:xfrm>
            <a:off x="7062298" y="2817409"/>
            <a:ext cx="865188" cy="865187"/>
          </a:xfrm>
          <a:prstGeom prst="rect">
            <a:avLst/>
          </a:prstGeom>
        </p:spPr>
        <p:txBody>
          <a:bodyPr anchor="ctr"/>
          <a:lstStyle>
            <a:lvl1pPr marL="0" indent="0" algn="ctr">
              <a:buNone/>
              <a:defRPr>
                <a:solidFill>
                  <a:schemeClr val="bg1"/>
                </a:solidFill>
              </a:defRPr>
            </a:lvl1pPr>
          </a:lstStyle>
          <a:p>
            <a:r>
              <a:rPr lang="en-US"/>
              <a:t>Icon</a:t>
            </a:r>
          </a:p>
        </p:txBody>
      </p:sp>
      <p:cxnSp>
        <p:nvCxnSpPr>
          <p:cNvPr id="32" name="Straight Connector 31">
            <a:extLst>
              <a:ext uri="{FF2B5EF4-FFF2-40B4-BE49-F238E27FC236}">
                <a16:creationId xmlns:a16="http://schemas.microsoft.com/office/drawing/2014/main" id="{8323D1C2-69ED-C04E-9C9D-A1B65BA8C6AB}"/>
              </a:ext>
            </a:extLst>
          </p:cNvPr>
          <p:cNvCxnSpPr>
            <a:cxnSpLocks/>
          </p:cNvCxnSpPr>
          <p:nvPr userDrawn="1"/>
        </p:nvCxnSpPr>
        <p:spPr>
          <a:xfrm>
            <a:off x="7140931" y="38694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33" name="Text Placeholder 13">
            <a:extLst>
              <a:ext uri="{FF2B5EF4-FFF2-40B4-BE49-F238E27FC236}">
                <a16:creationId xmlns:a16="http://schemas.microsoft.com/office/drawing/2014/main" id="{3A7D7103-58B7-8541-AE30-5520854D84CF}"/>
              </a:ext>
            </a:extLst>
          </p:cNvPr>
          <p:cNvSpPr>
            <a:spLocks noGrp="1"/>
          </p:cNvSpPr>
          <p:nvPr>
            <p:ph type="body" sz="quarter" idx="24" hasCustomPrompt="1"/>
          </p:nvPr>
        </p:nvSpPr>
        <p:spPr>
          <a:xfrm>
            <a:off x="9058880" y="4205579"/>
            <a:ext cx="2166103" cy="636817"/>
          </a:xfrm>
          <a:prstGeom prst="rect">
            <a:avLst/>
          </a:prstGeom>
        </p:spPr>
        <p:txBody>
          <a:bodyPr anchor="ctr">
            <a:normAutofit/>
          </a:bodyPr>
          <a:lstStyle>
            <a:lvl1pPr marL="0" indent="0" algn="ctr">
              <a:buNone/>
              <a:defRPr sz="2000" b="1" i="0">
                <a:solidFill>
                  <a:srgbClr val="F6CA15"/>
                </a:solidFill>
                <a:latin typeface="Century Gothic" panose="020B0502020202020204" pitchFamily="34" charset="0"/>
              </a:defRPr>
            </a:lvl1pPr>
          </a:lstStyle>
          <a:p>
            <a:pPr lvl="0"/>
            <a:r>
              <a:rPr lang="en-US"/>
              <a:t>Subheader 3</a:t>
            </a:r>
          </a:p>
        </p:txBody>
      </p:sp>
      <p:sp>
        <p:nvSpPr>
          <p:cNvPr id="34" name="Text Placeholder 17">
            <a:extLst>
              <a:ext uri="{FF2B5EF4-FFF2-40B4-BE49-F238E27FC236}">
                <a16:creationId xmlns:a16="http://schemas.microsoft.com/office/drawing/2014/main" id="{8C9BD08D-5373-284A-93B2-A428C7541E04}"/>
              </a:ext>
            </a:extLst>
          </p:cNvPr>
          <p:cNvSpPr>
            <a:spLocks noGrp="1"/>
          </p:cNvSpPr>
          <p:nvPr>
            <p:ph type="body" sz="quarter" idx="25"/>
          </p:nvPr>
        </p:nvSpPr>
        <p:spPr>
          <a:xfrm>
            <a:off x="9058879" y="5018313"/>
            <a:ext cx="2166104" cy="1080083"/>
          </a:xfrm>
          <a:prstGeom prst="rect">
            <a:avLst/>
          </a:prstGeom>
        </p:spPr>
        <p:txBody>
          <a:bodyPr>
            <a:noAutofit/>
          </a:bodyPr>
          <a:lstStyle>
            <a:lvl1pPr marL="0" indent="0" algn="ctr">
              <a:buNone/>
              <a:defRPr sz="12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5" name="Picture Placeholder 12">
            <a:extLst>
              <a:ext uri="{FF2B5EF4-FFF2-40B4-BE49-F238E27FC236}">
                <a16:creationId xmlns:a16="http://schemas.microsoft.com/office/drawing/2014/main" id="{70A1D463-C55B-E341-9525-102F3E117C01}"/>
              </a:ext>
            </a:extLst>
          </p:cNvPr>
          <p:cNvSpPr>
            <a:spLocks noGrp="1"/>
          </p:cNvSpPr>
          <p:nvPr>
            <p:ph type="pic" sz="quarter" idx="26" hasCustomPrompt="1"/>
          </p:nvPr>
        </p:nvSpPr>
        <p:spPr>
          <a:xfrm>
            <a:off x="9709337" y="2817409"/>
            <a:ext cx="865188" cy="865187"/>
          </a:xfrm>
          <a:prstGeom prst="rect">
            <a:avLst/>
          </a:prstGeom>
        </p:spPr>
        <p:txBody>
          <a:bodyPr anchor="ctr"/>
          <a:lstStyle>
            <a:lvl1pPr marL="0" indent="0" algn="ctr">
              <a:buNone/>
              <a:defRPr>
                <a:solidFill>
                  <a:schemeClr val="bg1"/>
                </a:solidFill>
              </a:defRPr>
            </a:lvl1pPr>
          </a:lstStyle>
          <a:p>
            <a:r>
              <a:rPr lang="en-US"/>
              <a:t>Icon</a:t>
            </a:r>
          </a:p>
        </p:txBody>
      </p:sp>
      <p:cxnSp>
        <p:nvCxnSpPr>
          <p:cNvPr id="36" name="Straight Connector 35">
            <a:extLst>
              <a:ext uri="{FF2B5EF4-FFF2-40B4-BE49-F238E27FC236}">
                <a16:creationId xmlns:a16="http://schemas.microsoft.com/office/drawing/2014/main" id="{47EA90D0-19EC-9C43-A0E7-0EA26B2BC706}"/>
              </a:ext>
            </a:extLst>
          </p:cNvPr>
          <p:cNvCxnSpPr>
            <a:cxnSpLocks/>
          </p:cNvCxnSpPr>
          <p:nvPr userDrawn="1"/>
        </p:nvCxnSpPr>
        <p:spPr>
          <a:xfrm>
            <a:off x="9787970" y="38694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F8EF0C1-4DA6-BB45-AA02-045B948A5DB8}"/>
              </a:ext>
            </a:extLst>
          </p:cNvPr>
          <p:cNvSpPr>
            <a:spLocks noGrp="1"/>
          </p:cNvSpPr>
          <p:nvPr>
            <p:ph type="body" sz="quarter" idx="27"/>
          </p:nvPr>
        </p:nvSpPr>
        <p:spPr>
          <a:xfrm>
            <a:off x="452437" y="4205579"/>
            <a:ext cx="2933841" cy="1893595"/>
          </a:xfrm>
          <a:prstGeom prst="rect">
            <a:avLst/>
          </a:prstGeom>
        </p:spPr>
        <p:txBody>
          <a:bodyPr/>
          <a:lstStyle>
            <a:lvl1pPr marL="0" indent="0">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7" name="Text Placeholder 6">
            <a:extLst>
              <a:ext uri="{FF2B5EF4-FFF2-40B4-BE49-F238E27FC236}">
                <a16:creationId xmlns:a16="http://schemas.microsoft.com/office/drawing/2014/main" id="{F0075E96-7689-0F43-A396-34C7FAE91089}"/>
              </a:ext>
            </a:extLst>
          </p:cNvPr>
          <p:cNvSpPr>
            <a:spLocks noGrp="1"/>
          </p:cNvSpPr>
          <p:nvPr>
            <p:ph type="body" sz="quarter" idx="28"/>
          </p:nvPr>
        </p:nvSpPr>
        <p:spPr>
          <a:xfrm>
            <a:off x="452437" y="3356149"/>
            <a:ext cx="2933841" cy="744364"/>
          </a:xfrm>
          <a:prstGeom prst="rect">
            <a:avLst/>
          </a:prstGeom>
        </p:spPr>
        <p:txBody>
          <a:bodyPr anchor="ctr"/>
          <a:lstStyle>
            <a:lvl1pPr marL="0" indent="0">
              <a:buNone/>
              <a:defRPr sz="2400" b="1">
                <a:solidFill>
                  <a:srgbClr val="EE3353"/>
                </a:solidFill>
              </a:defRPr>
            </a:lvl1pPr>
            <a:lvl2pPr marL="457200" indent="0">
              <a:buNone/>
              <a:defRPr sz="2000">
                <a:solidFill>
                  <a:srgbClr val="EE3353"/>
                </a:solidFill>
              </a:defRPr>
            </a:lvl2pPr>
            <a:lvl3pPr marL="914400" indent="0">
              <a:buNone/>
              <a:defRPr sz="1800">
                <a:solidFill>
                  <a:srgbClr val="EE3353"/>
                </a:solidFill>
              </a:defRPr>
            </a:lvl3pPr>
            <a:lvl4pPr marL="1371600" indent="0">
              <a:buNone/>
              <a:defRPr sz="1600">
                <a:solidFill>
                  <a:srgbClr val="EE3353"/>
                </a:solidFill>
              </a:defRPr>
            </a:lvl4pPr>
            <a:lvl5pPr marL="1828800" indent="0">
              <a:buNone/>
              <a:defRPr sz="1600">
                <a:solidFill>
                  <a:srgbClr val="EE3353"/>
                </a:solidFill>
              </a:defRPr>
            </a:lvl5pPr>
          </a:lstStyle>
          <a:p>
            <a:pPr lvl="0"/>
            <a:r>
              <a:rPr lang="en-US"/>
              <a:t>Click to edit Master text styles</a:t>
            </a:r>
          </a:p>
        </p:txBody>
      </p:sp>
      <p:pic>
        <p:nvPicPr>
          <p:cNvPr id="37" name="Picture 36">
            <a:extLst>
              <a:ext uri="{FF2B5EF4-FFF2-40B4-BE49-F238E27FC236}">
                <a16:creationId xmlns:a16="http://schemas.microsoft.com/office/drawing/2014/main" id="{2AA78AA4-85EF-444F-B054-05E54A3254A0}"/>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225592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63A2DE-2DEB-E847-AC4E-E9768297247D}"/>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BA7E24C-70B6-AD44-8D91-1FB880E234EF}"/>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078A372D-A580-2C43-B74F-CE791EC1936D}"/>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Rectangle 18">
            <a:extLst>
              <a:ext uri="{FF2B5EF4-FFF2-40B4-BE49-F238E27FC236}">
                <a16:creationId xmlns:a16="http://schemas.microsoft.com/office/drawing/2014/main" id="{682C56CB-CEDC-2A4E-98FE-0E48E8084070}"/>
              </a:ext>
            </a:extLst>
          </p:cNvPr>
          <p:cNvSpPr/>
          <p:nvPr userDrawn="1"/>
        </p:nvSpPr>
        <p:spPr>
          <a:xfrm>
            <a:off x="8011950" y="4148487"/>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A2C66E-40C9-B443-85EA-5863E2804207}"/>
              </a:ext>
            </a:extLst>
          </p:cNvPr>
          <p:cNvSpPr/>
          <p:nvPr userDrawn="1"/>
        </p:nvSpPr>
        <p:spPr>
          <a:xfrm>
            <a:off x="4387007" y="4148487"/>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441D155-2EE1-5F46-8711-7438B4338AD1}"/>
              </a:ext>
            </a:extLst>
          </p:cNvPr>
          <p:cNvSpPr/>
          <p:nvPr userDrawn="1"/>
        </p:nvSpPr>
        <p:spPr>
          <a:xfrm>
            <a:off x="763675" y="4148487"/>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3">
            <a:extLst>
              <a:ext uri="{FF2B5EF4-FFF2-40B4-BE49-F238E27FC236}">
                <a16:creationId xmlns:a16="http://schemas.microsoft.com/office/drawing/2014/main" id="{03BD7650-55ED-944F-BB24-7CD618475EE7}"/>
              </a:ext>
            </a:extLst>
          </p:cNvPr>
          <p:cNvSpPr>
            <a:spLocks noGrp="1"/>
          </p:cNvSpPr>
          <p:nvPr>
            <p:ph type="body" sz="quarter" idx="22" hasCustomPrompt="1"/>
          </p:nvPr>
        </p:nvSpPr>
        <p:spPr>
          <a:xfrm>
            <a:off x="952039" y="4409620"/>
            <a:ext cx="3076687" cy="266536"/>
          </a:xfrm>
          <a:prstGeom prst="rect">
            <a:avLst/>
          </a:prstGeom>
        </p:spPr>
        <p:txBody>
          <a:bodyPr>
            <a:noAutofit/>
          </a:bodyPr>
          <a:lstStyle>
            <a:lvl1pPr marL="0" indent="0" algn="ctr">
              <a:buNone/>
              <a:defRPr sz="1400" b="1" i="0">
                <a:solidFill>
                  <a:srgbClr val="EE3353"/>
                </a:solidFill>
                <a:latin typeface="Century Gothic" panose="020B0502020202020204" pitchFamily="34" charset="0"/>
              </a:defRPr>
            </a:lvl1pPr>
          </a:lstStyle>
          <a:p>
            <a:pPr lvl="0"/>
            <a:r>
              <a:rPr lang="en-US"/>
              <a:t>Subheader 4</a:t>
            </a:r>
          </a:p>
        </p:txBody>
      </p:sp>
      <p:sp>
        <p:nvSpPr>
          <p:cNvPr id="23" name="Text Placeholder 17">
            <a:extLst>
              <a:ext uri="{FF2B5EF4-FFF2-40B4-BE49-F238E27FC236}">
                <a16:creationId xmlns:a16="http://schemas.microsoft.com/office/drawing/2014/main" id="{A8D1E064-B5ED-A945-9A18-B8E628F2F1EF}"/>
              </a:ext>
            </a:extLst>
          </p:cNvPr>
          <p:cNvSpPr>
            <a:spLocks noGrp="1"/>
          </p:cNvSpPr>
          <p:nvPr>
            <p:ph type="body" sz="quarter" idx="23"/>
          </p:nvPr>
        </p:nvSpPr>
        <p:spPr>
          <a:xfrm>
            <a:off x="952038" y="4676156"/>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4" name="Text Placeholder 13">
            <a:extLst>
              <a:ext uri="{FF2B5EF4-FFF2-40B4-BE49-F238E27FC236}">
                <a16:creationId xmlns:a16="http://schemas.microsoft.com/office/drawing/2014/main" id="{D0B1E26A-4282-E743-93B5-4C4E6578310F}"/>
              </a:ext>
            </a:extLst>
          </p:cNvPr>
          <p:cNvSpPr>
            <a:spLocks noGrp="1"/>
          </p:cNvSpPr>
          <p:nvPr>
            <p:ph type="body" sz="quarter" idx="24" hasCustomPrompt="1"/>
          </p:nvPr>
        </p:nvSpPr>
        <p:spPr>
          <a:xfrm>
            <a:off x="4576982" y="4409620"/>
            <a:ext cx="3076687" cy="266536"/>
          </a:xfrm>
          <a:prstGeom prst="rect">
            <a:avLst/>
          </a:prstGeom>
        </p:spPr>
        <p:txBody>
          <a:bodyPr>
            <a:noAutofit/>
          </a:bodyPr>
          <a:lstStyle>
            <a:lvl1pPr marL="0" indent="0" algn="ctr">
              <a:buNone/>
              <a:defRPr sz="1400" b="1" i="0">
                <a:solidFill>
                  <a:srgbClr val="EE3353"/>
                </a:solidFill>
                <a:latin typeface="Century Gothic" panose="020B0502020202020204" pitchFamily="34" charset="0"/>
              </a:defRPr>
            </a:lvl1pPr>
          </a:lstStyle>
          <a:p>
            <a:pPr lvl="0"/>
            <a:r>
              <a:rPr lang="en-US"/>
              <a:t>Subheader 5</a:t>
            </a:r>
          </a:p>
        </p:txBody>
      </p:sp>
      <p:sp>
        <p:nvSpPr>
          <p:cNvPr id="25" name="Text Placeholder 17">
            <a:extLst>
              <a:ext uri="{FF2B5EF4-FFF2-40B4-BE49-F238E27FC236}">
                <a16:creationId xmlns:a16="http://schemas.microsoft.com/office/drawing/2014/main" id="{F7EF7976-5412-534D-969F-6E76424D5352}"/>
              </a:ext>
            </a:extLst>
          </p:cNvPr>
          <p:cNvSpPr>
            <a:spLocks noGrp="1"/>
          </p:cNvSpPr>
          <p:nvPr>
            <p:ph type="body" sz="quarter" idx="25"/>
          </p:nvPr>
        </p:nvSpPr>
        <p:spPr>
          <a:xfrm>
            <a:off x="4576981" y="4676156"/>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6" name="Text Placeholder 13">
            <a:extLst>
              <a:ext uri="{FF2B5EF4-FFF2-40B4-BE49-F238E27FC236}">
                <a16:creationId xmlns:a16="http://schemas.microsoft.com/office/drawing/2014/main" id="{C59E1E75-EA71-B045-9CBB-7B9C19DA117C}"/>
              </a:ext>
            </a:extLst>
          </p:cNvPr>
          <p:cNvSpPr>
            <a:spLocks noGrp="1"/>
          </p:cNvSpPr>
          <p:nvPr>
            <p:ph type="body" sz="quarter" idx="26" hasCustomPrompt="1"/>
          </p:nvPr>
        </p:nvSpPr>
        <p:spPr>
          <a:xfrm>
            <a:off x="8201925" y="4409620"/>
            <a:ext cx="3076687" cy="266536"/>
          </a:xfrm>
          <a:prstGeom prst="rect">
            <a:avLst/>
          </a:prstGeom>
        </p:spPr>
        <p:txBody>
          <a:bodyPr>
            <a:noAutofit/>
          </a:bodyPr>
          <a:lstStyle>
            <a:lvl1pPr marL="0" indent="0" algn="ctr">
              <a:buNone/>
              <a:defRPr sz="1400" b="1" i="0">
                <a:solidFill>
                  <a:srgbClr val="EE3353"/>
                </a:solidFill>
                <a:latin typeface="Century Gothic" panose="020B0502020202020204" pitchFamily="34" charset="0"/>
              </a:defRPr>
            </a:lvl1pPr>
          </a:lstStyle>
          <a:p>
            <a:pPr lvl="0"/>
            <a:r>
              <a:rPr lang="en-US"/>
              <a:t>Subheader 6</a:t>
            </a:r>
          </a:p>
        </p:txBody>
      </p:sp>
      <p:sp>
        <p:nvSpPr>
          <p:cNvPr id="27" name="Text Placeholder 17">
            <a:extLst>
              <a:ext uri="{FF2B5EF4-FFF2-40B4-BE49-F238E27FC236}">
                <a16:creationId xmlns:a16="http://schemas.microsoft.com/office/drawing/2014/main" id="{547DD4C4-8021-E84E-898B-6394F54D3CA3}"/>
              </a:ext>
            </a:extLst>
          </p:cNvPr>
          <p:cNvSpPr>
            <a:spLocks noGrp="1"/>
          </p:cNvSpPr>
          <p:nvPr>
            <p:ph type="body" sz="quarter" idx="27"/>
          </p:nvPr>
        </p:nvSpPr>
        <p:spPr>
          <a:xfrm>
            <a:off x="8201924" y="4676156"/>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8" name="Rectangle 27">
            <a:extLst>
              <a:ext uri="{FF2B5EF4-FFF2-40B4-BE49-F238E27FC236}">
                <a16:creationId xmlns:a16="http://schemas.microsoft.com/office/drawing/2014/main" id="{0FF2AD84-CCDC-F242-9F48-6C712A7C7A80}"/>
              </a:ext>
            </a:extLst>
          </p:cNvPr>
          <p:cNvSpPr/>
          <p:nvPr userDrawn="1"/>
        </p:nvSpPr>
        <p:spPr>
          <a:xfrm>
            <a:off x="8011950" y="2539993"/>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20E0918-CB48-7940-8F30-00A6B67DC585}"/>
              </a:ext>
            </a:extLst>
          </p:cNvPr>
          <p:cNvSpPr/>
          <p:nvPr userDrawn="1"/>
        </p:nvSpPr>
        <p:spPr>
          <a:xfrm>
            <a:off x="4387007" y="2539993"/>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08F4EC9-FA12-B54F-B8B3-10C2E475598E}"/>
              </a:ext>
            </a:extLst>
          </p:cNvPr>
          <p:cNvSpPr/>
          <p:nvPr userDrawn="1"/>
        </p:nvSpPr>
        <p:spPr>
          <a:xfrm>
            <a:off x="763675" y="2539993"/>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3">
            <a:extLst>
              <a:ext uri="{FF2B5EF4-FFF2-40B4-BE49-F238E27FC236}">
                <a16:creationId xmlns:a16="http://schemas.microsoft.com/office/drawing/2014/main" id="{848CDAA9-84A7-674B-A7DE-E06F22393ECF}"/>
              </a:ext>
            </a:extLst>
          </p:cNvPr>
          <p:cNvSpPr>
            <a:spLocks noGrp="1"/>
          </p:cNvSpPr>
          <p:nvPr>
            <p:ph type="body" sz="quarter" idx="28" hasCustomPrompt="1"/>
          </p:nvPr>
        </p:nvSpPr>
        <p:spPr>
          <a:xfrm>
            <a:off x="952039" y="2801126"/>
            <a:ext cx="3076687" cy="266536"/>
          </a:xfrm>
          <a:prstGeom prst="rect">
            <a:avLst/>
          </a:prstGeom>
        </p:spPr>
        <p:txBody>
          <a:bodyPr>
            <a:noAutofit/>
          </a:bodyPr>
          <a:lstStyle>
            <a:lvl1pPr marL="0" indent="0" algn="ctr">
              <a:buNone/>
              <a:defRPr sz="1400" b="1" i="0">
                <a:solidFill>
                  <a:srgbClr val="EE3353"/>
                </a:solidFill>
                <a:latin typeface="Century Gothic" panose="020B0502020202020204" pitchFamily="34" charset="0"/>
              </a:defRPr>
            </a:lvl1pPr>
          </a:lstStyle>
          <a:p>
            <a:pPr lvl="0"/>
            <a:r>
              <a:rPr lang="en-US"/>
              <a:t>Subheader 1</a:t>
            </a:r>
          </a:p>
        </p:txBody>
      </p:sp>
      <p:sp>
        <p:nvSpPr>
          <p:cNvPr id="32" name="Text Placeholder 17">
            <a:extLst>
              <a:ext uri="{FF2B5EF4-FFF2-40B4-BE49-F238E27FC236}">
                <a16:creationId xmlns:a16="http://schemas.microsoft.com/office/drawing/2014/main" id="{E00AB756-73DB-F14E-84B7-BFC21858F752}"/>
              </a:ext>
            </a:extLst>
          </p:cNvPr>
          <p:cNvSpPr>
            <a:spLocks noGrp="1"/>
          </p:cNvSpPr>
          <p:nvPr>
            <p:ph type="body" sz="quarter" idx="29"/>
          </p:nvPr>
        </p:nvSpPr>
        <p:spPr>
          <a:xfrm>
            <a:off x="952038" y="3067662"/>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3" name="Text Placeholder 13">
            <a:extLst>
              <a:ext uri="{FF2B5EF4-FFF2-40B4-BE49-F238E27FC236}">
                <a16:creationId xmlns:a16="http://schemas.microsoft.com/office/drawing/2014/main" id="{973F7529-DD7C-E044-954B-170BE0410A71}"/>
              </a:ext>
            </a:extLst>
          </p:cNvPr>
          <p:cNvSpPr>
            <a:spLocks noGrp="1"/>
          </p:cNvSpPr>
          <p:nvPr>
            <p:ph type="body" sz="quarter" idx="30" hasCustomPrompt="1"/>
          </p:nvPr>
        </p:nvSpPr>
        <p:spPr>
          <a:xfrm>
            <a:off x="4576982" y="2801126"/>
            <a:ext cx="3076687" cy="266536"/>
          </a:xfrm>
          <a:prstGeom prst="rect">
            <a:avLst/>
          </a:prstGeom>
        </p:spPr>
        <p:txBody>
          <a:bodyPr>
            <a:noAutofit/>
          </a:bodyPr>
          <a:lstStyle>
            <a:lvl1pPr marL="0" indent="0" algn="ctr">
              <a:buNone/>
              <a:defRPr sz="1400" b="1" i="0">
                <a:solidFill>
                  <a:srgbClr val="EE3353"/>
                </a:solidFill>
                <a:latin typeface="Century Gothic" panose="020B0502020202020204" pitchFamily="34" charset="0"/>
              </a:defRPr>
            </a:lvl1pPr>
          </a:lstStyle>
          <a:p>
            <a:pPr lvl="0"/>
            <a:r>
              <a:rPr lang="en-US"/>
              <a:t>Subheader 2</a:t>
            </a:r>
          </a:p>
        </p:txBody>
      </p:sp>
      <p:sp>
        <p:nvSpPr>
          <p:cNvPr id="34" name="Text Placeholder 17">
            <a:extLst>
              <a:ext uri="{FF2B5EF4-FFF2-40B4-BE49-F238E27FC236}">
                <a16:creationId xmlns:a16="http://schemas.microsoft.com/office/drawing/2014/main" id="{99B4E152-A645-114F-82CC-57584180703A}"/>
              </a:ext>
            </a:extLst>
          </p:cNvPr>
          <p:cNvSpPr>
            <a:spLocks noGrp="1"/>
          </p:cNvSpPr>
          <p:nvPr>
            <p:ph type="body" sz="quarter" idx="31"/>
          </p:nvPr>
        </p:nvSpPr>
        <p:spPr>
          <a:xfrm>
            <a:off x="4576981" y="3067662"/>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5" name="Text Placeholder 13">
            <a:extLst>
              <a:ext uri="{FF2B5EF4-FFF2-40B4-BE49-F238E27FC236}">
                <a16:creationId xmlns:a16="http://schemas.microsoft.com/office/drawing/2014/main" id="{F40FB1C1-E917-8949-BDB3-AEB9D4621149}"/>
              </a:ext>
            </a:extLst>
          </p:cNvPr>
          <p:cNvSpPr>
            <a:spLocks noGrp="1"/>
          </p:cNvSpPr>
          <p:nvPr>
            <p:ph type="body" sz="quarter" idx="32" hasCustomPrompt="1"/>
          </p:nvPr>
        </p:nvSpPr>
        <p:spPr>
          <a:xfrm>
            <a:off x="8201925" y="2801126"/>
            <a:ext cx="3076687" cy="266536"/>
          </a:xfrm>
          <a:prstGeom prst="rect">
            <a:avLst/>
          </a:prstGeom>
        </p:spPr>
        <p:txBody>
          <a:bodyPr>
            <a:noAutofit/>
          </a:bodyPr>
          <a:lstStyle>
            <a:lvl1pPr marL="0" indent="0" algn="ctr">
              <a:buNone/>
              <a:defRPr sz="1400" b="1" i="0">
                <a:solidFill>
                  <a:srgbClr val="EE3353"/>
                </a:solidFill>
                <a:latin typeface="Century Gothic" panose="020B0502020202020204" pitchFamily="34" charset="0"/>
              </a:defRPr>
            </a:lvl1pPr>
          </a:lstStyle>
          <a:p>
            <a:pPr lvl="0"/>
            <a:r>
              <a:rPr lang="en-US"/>
              <a:t>Subheader 3</a:t>
            </a:r>
          </a:p>
        </p:txBody>
      </p:sp>
      <p:sp>
        <p:nvSpPr>
          <p:cNvPr id="36" name="Text Placeholder 17">
            <a:extLst>
              <a:ext uri="{FF2B5EF4-FFF2-40B4-BE49-F238E27FC236}">
                <a16:creationId xmlns:a16="http://schemas.microsoft.com/office/drawing/2014/main" id="{BAC57D6C-6B0B-3E4B-810F-E5E0F336E398}"/>
              </a:ext>
            </a:extLst>
          </p:cNvPr>
          <p:cNvSpPr>
            <a:spLocks noGrp="1"/>
          </p:cNvSpPr>
          <p:nvPr>
            <p:ph type="body" sz="quarter" idx="33"/>
          </p:nvPr>
        </p:nvSpPr>
        <p:spPr>
          <a:xfrm>
            <a:off x="8201924" y="3067662"/>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37" name="Picture 36">
            <a:extLst>
              <a:ext uri="{FF2B5EF4-FFF2-40B4-BE49-F238E27FC236}">
                <a16:creationId xmlns:a16="http://schemas.microsoft.com/office/drawing/2014/main" id="{3336241C-FC3D-1240-AD1C-4DDEFC9C0E0A}"/>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0757379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8FD4C0-93A7-7A43-83B3-06EE2F2DDC38}"/>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3" name="Table Placeholder 2">
            <a:extLst>
              <a:ext uri="{FF2B5EF4-FFF2-40B4-BE49-F238E27FC236}">
                <a16:creationId xmlns:a16="http://schemas.microsoft.com/office/drawing/2014/main" id="{D16F7175-C813-A440-A00C-2051C885AAA2}"/>
              </a:ext>
            </a:extLst>
          </p:cNvPr>
          <p:cNvSpPr>
            <a:spLocks noGrp="1"/>
          </p:cNvSpPr>
          <p:nvPr>
            <p:ph type="tbl" sz="quarter" idx="13"/>
          </p:nvPr>
        </p:nvSpPr>
        <p:spPr>
          <a:xfrm>
            <a:off x="1806575" y="2014538"/>
            <a:ext cx="8328025" cy="3994150"/>
          </a:xfrm>
          <a:prstGeom prst="rect">
            <a:avLst/>
          </a:prstGeom>
        </p:spPr>
        <p:txBody>
          <a:bodyPr anchor="ctr"/>
          <a:lstStyle>
            <a:lvl1pPr marL="0" indent="0" algn="ctr">
              <a:buNone/>
              <a:defRPr/>
            </a:lvl1pPr>
          </a:lstStyle>
          <a:p>
            <a:r>
              <a:rPr lang="en-US"/>
              <a:t>Click icon to add table</a:t>
            </a:r>
          </a:p>
        </p:txBody>
      </p:sp>
      <p:sp>
        <p:nvSpPr>
          <p:cNvPr id="38" name="Title 1">
            <a:extLst>
              <a:ext uri="{FF2B5EF4-FFF2-40B4-BE49-F238E27FC236}">
                <a16:creationId xmlns:a16="http://schemas.microsoft.com/office/drawing/2014/main" id="{1E4DFA27-090A-E742-BD83-70442A9FBFBB}"/>
              </a:ext>
            </a:extLst>
          </p:cNvPr>
          <p:cNvSpPr>
            <a:spLocks noGrp="1"/>
          </p:cNvSpPr>
          <p:nvPr>
            <p:ph type="title"/>
          </p:nvPr>
        </p:nvSpPr>
        <p:spPr>
          <a:xfrm>
            <a:off x="1056068" y="427755"/>
            <a:ext cx="10104622" cy="687061"/>
          </a:xfrm>
        </p:spPr>
        <p:txBody>
          <a:bodyPr>
            <a:normAutofit/>
          </a:bodyPr>
          <a:lstStyle>
            <a:lvl1pPr algn="ctr">
              <a:defRPr sz="3600" b="0">
                <a:solidFill>
                  <a:srgbClr val="EE3353"/>
                </a:solidFill>
              </a:defRPr>
            </a:lvl1pPr>
          </a:lstStyle>
          <a:p>
            <a:r>
              <a:rPr lang="en-US"/>
              <a:t>Click to edit Master title style</a:t>
            </a:r>
          </a:p>
        </p:txBody>
      </p:sp>
      <p:sp>
        <p:nvSpPr>
          <p:cNvPr id="39" name="Subtitle 2">
            <a:extLst>
              <a:ext uri="{FF2B5EF4-FFF2-40B4-BE49-F238E27FC236}">
                <a16:creationId xmlns:a16="http://schemas.microsoft.com/office/drawing/2014/main" id="{9B30217C-2CA8-6F49-8A76-3CE9C1B07EA7}"/>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0" name="Picture 39">
            <a:extLst>
              <a:ext uri="{FF2B5EF4-FFF2-40B4-BE49-F238E27FC236}">
                <a16:creationId xmlns:a16="http://schemas.microsoft.com/office/drawing/2014/main" id="{B7B68121-D025-2F4F-9E5D-3063E13D61C4}"/>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159114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070685-B3C6-6D41-8D4F-7C08737E12A7}"/>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10" name="Title 1">
            <a:extLst>
              <a:ext uri="{FF2B5EF4-FFF2-40B4-BE49-F238E27FC236}">
                <a16:creationId xmlns:a16="http://schemas.microsoft.com/office/drawing/2014/main" id="{16F0492E-0AEB-1F49-8581-5577FB2E58B8}"/>
              </a:ext>
            </a:extLst>
          </p:cNvPr>
          <p:cNvSpPr>
            <a:spLocks noGrp="1"/>
          </p:cNvSpPr>
          <p:nvPr>
            <p:ph type="title"/>
          </p:nvPr>
        </p:nvSpPr>
        <p:spPr>
          <a:xfrm>
            <a:off x="1056068" y="427755"/>
            <a:ext cx="10104622" cy="687061"/>
          </a:xfrm>
        </p:spPr>
        <p:txBody>
          <a:bodyPr>
            <a:normAutofit/>
          </a:bodyPr>
          <a:lstStyle>
            <a:lvl1pPr algn="ctr">
              <a:defRPr sz="3600" b="0">
                <a:solidFill>
                  <a:srgbClr val="EE3353"/>
                </a:solidFill>
              </a:defRPr>
            </a:lvl1pPr>
          </a:lstStyle>
          <a:p>
            <a:r>
              <a:rPr lang="en-US"/>
              <a:t>Click to edit Master title style</a:t>
            </a:r>
          </a:p>
        </p:txBody>
      </p:sp>
      <p:sp>
        <p:nvSpPr>
          <p:cNvPr id="11" name="Subtitle 2">
            <a:extLst>
              <a:ext uri="{FF2B5EF4-FFF2-40B4-BE49-F238E27FC236}">
                <a16:creationId xmlns:a16="http://schemas.microsoft.com/office/drawing/2014/main" id="{5C371989-9EB1-644E-BFAF-ECB9A3CBDB5E}"/>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3">
            <a:extLst>
              <a:ext uri="{FF2B5EF4-FFF2-40B4-BE49-F238E27FC236}">
                <a16:creationId xmlns:a16="http://schemas.microsoft.com/office/drawing/2014/main" id="{B14B7388-CD67-DA4D-8A70-A78129D7043C}"/>
              </a:ext>
            </a:extLst>
          </p:cNvPr>
          <p:cNvSpPr>
            <a:spLocks noGrp="1"/>
          </p:cNvSpPr>
          <p:nvPr>
            <p:ph type="body" sz="quarter" idx="14" hasCustomPrompt="1"/>
          </p:nvPr>
        </p:nvSpPr>
        <p:spPr>
          <a:xfrm>
            <a:off x="3395830" y="2442998"/>
            <a:ext cx="2326543" cy="605001"/>
          </a:xfrm>
          <a:prstGeom prst="rect">
            <a:avLst/>
          </a:prstGeom>
        </p:spPr>
        <p:txBody>
          <a:bodyPr anchor="ctr">
            <a:normAutofit/>
          </a:bodyPr>
          <a:lstStyle>
            <a:lvl1pPr marL="0" indent="0" algn="l">
              <a:buNone/>
              <a:defRPr sz="2000" b="0" i="0">
                <a:solidFill>
                  <a:srgbClr val="EE3353"/>
                </a:solidFill>
                <a:latin typeface="Century Gothic" panose="020B0502020202020204" pitchFamily="34" charset="0"/>
              </a:defRPr>
            </a:lvl1pPr>
          </a:lstStyle>
          <a:p>
            <a:pPr lvl="0"/>
            <a:r>
              <a:rPr lang="en-US"/>
              <a:t>Subheader 1</a:t>
            </a:r>
          </a:p>
        </p:txBody>
      </p:sp>
      <p:sp>
        <p:nvSpPr>
          <p:cNvPr id="13" name="Text Placeholder 17">
            <a:extLst>
              <a:ext uri="{FF2B5EF4-FFF2-40B4-BE49-F238E27FC236}">
                <a16:creationId xmlns:a16="http://schemas.microsoft.com/office/drawing/2014/main" id="{12758DC7-60E5-1F41-B840-C8CA7E85F89A}"/>
              </a:ext>
            </a:extLst>
          </p:cNvPr>
          <p:cNvSpPr>
            <a:spLocks noGrp="1"/>
          </p:cNvSpPr>
          <p:nvPr>
            <p:ph type="body" sz="quarter" idx="16"/>
          </p:nvPr>
        </p:nvSpPr>
        <p:spPr>
          <a:xfrm>
            <a:off x="3395830" y="3132589"/>
            <a:ext cx="2326543" cy="1672812"/>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14" name="Straight Connector 13">
            <a:extLst>
              <a:ext uri="{FF2B5EF4-FFF2-40B4-BE49-F238E27FC236}">
                <a16:creationId xmlns:a16="http://schemas.microsoft.com/office/drawing/2014/main" id="{71F7DC36-49CF-C449-84C9-E591EDF4F736}"/>
              </a:ext>
            </a:extLst>
          </p:cNvPr>
          <p:cNvCxnSpPr>
            <a:cxnSpLocks/>
          </p:cNvCxnSpPr>
          <p:nvPr userDrawn="1"/>
        </p:nvCxnSpPr>
        <p:spPr>
          <a:xfrm flipV="1">
            <a:off x="6121857" y="2442998"/>
            <a:ext cx="0" cy="2090057"/>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15" name="Text Placeholder 13">
            <a:extLst>
              <a:ext uri="{FF2B5EF4-FFF2-40B4-BE49-F238E27FC236}">
                <a16:creationId xmlns:a16="http://schemas.microsoft.com/office/drawing/2014/main" id="{E9094626-0553-2240-A0A0-F85839FAFE9C}"/>
              </a:ext>
            </a:extLst>
          </p:cNvPr>
          <p:cNvSpPr>
            <a:spLocks noGrp="1"/>
          </p:cNvSpPr>
          <p:nvPr>
            <p:ph type="body" sz="quarter" idx="17" hasCustomPrompt="1"/>
          </p:nvPr>
        </p:nvSpPr>
        <p:spPr>
          <a:xfrm>
            <a:off x="6526890" y="2442998"/>
            <a:ext cx="2326543" cy="605001"/>
          </a:xfrm>
          <a:prstGeom prst="rect">
            <a:avLst/>
          </a:prstGeom>
        </p:spPr>
        <p:txBody>
          <a:bodyPr anchor="ctr">
            <a:normAutofit/>
          </a:bodyPr>
          <a:lstStyle>
            <a:lvl1pPr marL="0" indent="0" algn="l">
              <a:buNone/>
              <a:defRPr sz="2000" b="0" i="0">
                <a:solidFill>
                  <a:srgbClr val="EE3353"/>
                </a:solidFill>
                <a:latin typeface="Century Gothic" panose="020B0502020202020204" pitchFamily="34" charset="0"/>
              </a:defRPr>
            </a:lvl1pPr>
          </a:lstStyle>
          <a:p>
            <a:pPr lvl="0"/>
            <a:r>
              <a:rPr lang="en-US"/>
              <a:t>Subheader 2</a:t>
            </a:r>
          </a:p>
        </p:txBody>
      </p:sp>
      <p:sp>
        <p:nvSpPr>
          <p:cNvPr id="16" name="Text Placeholder 17">
            <a:extLst>
              <a:ext uri="{FF2B5EF4-FFF2-40B4-BE49-F238E27FC236}">
                <a16:creationId xmlns:a16="http://schemas.microsoft.com/office/drawing/2014/main" id="{E5153C15-6694-0141-A17A-513D394D7AD7}"/>
              </a:ext>
            </a:extLst>
          </p:cNvPr>
          <p:cNvSpPr>
            <a:spLocks noGrp="1"/>
          </p:cNvSpPr>
          <p:nvPr>
            <p:ph type="body" sz="quarter" idx="18"/>
          </p:nvPr>
        </p:nvSpPr>
        <p:spPr>
          <a:xfrm>
            <a:off x="6526890" y="3132589"/>
            <a:ext cx="2326543" cy="1672812"/>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8" name="Picture Placeholder 17">
            <a:extLst>
              <a:ext uri="{FF2B5EF4-FFF2-40B4-BE49-F238E27FC236}">
                <a16:creationId xmlns:a16="http://schemas.microsoft.com/office/drawing/2014/main" id="{77822129-B0C8-3B4F-BE42-F84733C232E9}"/>
              </a:ext>
            </a:extLst>
          </p:cNvPr>
          <p:cNvSpPr>
            <a:spLocks noGrp="1"/>
          </p:cNvSpPr>
          <p:nvPr>
            <p:ph type="pic" sz="quarter" idx="19"/>
          </p:nvPr>
        </p:nvSpPr>
        <p:spPr>
          <a:xfrm>
            <a:off x="696686" y="2275114"/>
            <a:ext cx="2503488" cy="2552474"/>
          </a:xfrm>
          <a:prstGeom prst="ellipse">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9" name="Picture Placeholder 17">
            <a:extLst>
              <a:ext uri="{FF2B5EF4-FFF2-40B4-BE49-F238E27FC236}">
                <a16:creationId xmlns:a16="http://schemas.microsoft.com/office/drawing/2014/main" id="{A4B0BB6C-C54E-FC4E-A10E-CC712F1B6E5C}"/>
              </a:ext>
            </a:extLst>
          </p:cNvPr>
          <p:cNvSpPr>
            <a:spLocks noGrp="1"/>
          </p:cNvSpPr>
          <p:nvPr>
            <p:ph type="pic" sz="quarter" idx="20"/>
          </p:nvPr>
        </p:nvSpPr>
        <p:spPr>
          <a:xfrm>
            <a:off x="8997013" y="2274699"/>
            <a:ext cx="2503488" cy="2552474"/>
          </a:xfrm>
          <a:prstGeom prst="ellipse">
            <a:avLst/>
          </a:prstGeom>
          <a:solidFill>
            <a:schemeClr val="bg1">
              <a:lumMod val="85000"/>
            </a:schemeClr>
          </a:solidFill>
        </p:spPr>
        <p:txBody>
          <a:bodyPr anchor="ctr"/>
          <a:lstStyle>
            <a:lvl1pPr marL="0" indent="0" algn="ctr">
              <a:buNone/>
              <a:defRPr/>
            </a:lvl1pPr>
          </a:lstStyle>
          <a:p>
            <a:r>
              <a:rPr lang="en-US"/>
              <a:t>Click icon to add picture</a:t>
            </a:r>
          </a:p>
        </p:txBody>
      </p:sp>
      <p:pic>
        <p:nvPicPr>
          <p:cNvPr id="20" name="Graphic 19">
            <a:extLst>
              <a:ext uri="{FF2B5EF4-FFF2-40B4-BE49-F238E27FC236}">
                <a16:creationId xmlns:a16="http://schemas.microsoft.com/office/drawing/2014/main" id="{38028968-4E6F-0548-9EFE-817E9EAB88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62469" y="5127409"/>
            <a:ext cx="255384" cy="255384"/>
          </a:xfrm>
          <a:prstGeom prst="rect">
            <a:avLst/>
          </a:prstGeom>
        </p:spPr>
      </p:pic>
      <p:pic>
        <p:nvPicPr>
          <p:cNvPr id="21" name="Graphic 20">
            <a:extLst>
              <a:ext uri="{FF2B5EF4-FFF2-40B4-BE49-F238E27FC236}">
                <a16:creationId xmlns:a16="http://schemas.microsoft.com/office/drawing/2014/main" id="{77018B8B-716D-E845-99DF-145B9F31A5E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4409637" y="5132521"/>
            <a:ext cx="255384" cy="255384"/>
          </a:xfrm>
          <a:prstGeom prst="rect">
            <a:avLst/>
          </a:prstGeom>
        </p:spPr>
      </p:pic>
      <p:pic>
        <p:nvPicPr>
          <p:cNvPr id="22" name="Picture 21">
            <a:extLst>
              <a:ext uri="{FF2B5EF4-FFF2-40B4-BE49-F238E27FC236}">
                <a16:creationId xmlns:a16="http://schemas.microsoft.com/office/drawing/2014/main" id="{1342176F-3007-5A48-8D34-C27B364D41E9}"/>
              </a:ext>
            </a:extLst>
          </p:cNvPr>
          <p:cNvPicPr>
            <a:picLocks noChangeAspect="1"/>
          </p:cNvPicPr>
          <p:nvPr userDrawn="1"/>
        </p:nvPicPr>
        <p:blipFill>
          <a:blip r:embed="rId5"/>
          <a:stretch>
            <a:fillRect/>
          </a:stretch>
        </p:blipFill>
        <p:spPr>
          <a:xfrm>
            <a:off x="100859" y="6286417"/>
            <a:ext cx="615548" cy="496409"/>
          </a:xfrm>
          <a:prstGeom prst="rect">
            <a:avLst/>
          </a:prstGeom>
        </p:spPr>
      </p:pic>
    </p:spTree>
    <p:extLst>
      <p:ext uri="{BB962C8B-B14F-4D97-AF65-F5344CB8AC3E}">
        <p14:creationId xmlns:p14="http://schemas.microsoft.com/office/powerpoint/2010/main" val="340901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B0264DF9-FD29-2249-8C01-ACC3DC8525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0728" y="4194226"/>
            <a:ext cx="4475400" cy="1889901"/>
          </a:xfrm>
          <a:prstGeom prst="rect">
            <a:avLst/>
          </a:prstGeom>
        </p:spPr>
      </p:pic>
      <p:pic>
        <p:nvPicPr>
          <p:cNvPr id="44" name="Graphic 43">
            <a:extLst>
              <a:ext uri="{FF2B5EF4-FFF2-40B4-BE49-F238E27FC236}">
                <a16:creationId xmlns:a16="http://schemas.microsoft.com/office/drawing/2014/main" id="{3DCBC274-B9CC-D542-B62C-E9CB822BE8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86331" y="4193587"/>
            <a:ext cx="4475400" cy="1889901"/>
          </a:xfrm>
          <a:prstGeom prst="rect">
            <a:avLst/>
          </a:prstGeom>
        </p:spPr>
      </p:pic>
      <p:pic>
        <p:nvPicPr>
          <p:cNvPr id="45" name="Graphic 44">
            <a:extLst>
              <a:ext uri="{FF2B5EF4-FFF2-40B4-BE49-F238E27FC236}">
                <a16:creationId xmlns:a16="http://schemas.microsoft.com/office/drawing/2014/main" id="{32C2E895-EACE-A44F-A802-170F6A6467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21934" y="4193586"/>
            <a:ext cx="4475400" cy="1889901"/>
          </a:xfrm>
          <a:prstGeom prst="rect">
            <a:avLst/>
          </a:prstGeom>
        </p:spPr>
      </p:pic>
      <p:pic>
        <p:nvPicPr>
          <p:cNvPr id="10" name="Graphic 9">
            <a:extLst>
              <a:ext uri="{FF2B5EF4-FFF2-40B4-BE49-F238E27FC236}">
                <a16:creationId xmlns:a16="http://schemas.microsoft.com/office/drawing/2014/main" id="{3D122D6C-E56E-4F46-8684-3147270D343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0920" y="2336211"/>
            <a:ext cx="4475400" cy="1889901"/>
          </a:xfrm>
          <a:prstGeom prst="rect">
            <a:avLst/>
          </a:prstGeom>
        </p:spPr>
      </p:pic>
      <p:pic>
        <p:nvPicPr>
          <p:cNvPr id="41" name="Graphic 40">
            <a:extLst>
              <a:ext uri="{FF2B5EF4-FFF2-40B4-BE49-F238E27FC236}">
                <a16:creationId xmlns:a16="http://schemas.microsoft.com/office/drawing/2014/main" id="{85CA33D8-C0D5-7E4A-BDDE-8B1B6F5F62F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26523" y="2335572"/>
            <a:ext cx="4475400" cy="1889901"/>
          </a:xfrm>
          <a:prstGeom prst="rect">
            <a:avLst/>
          </a:prstGeom>
        </p:spPr>
      </p:pic>
      <p:pic>
        <p:nvPicPr>
          <p:cNvPr id="42" name="Graphic 41">
            <a:extLst>
              <a:ext uri="{FF2B5EF4-FFF2-40B4-BE49-F238E27FC236}">
                <a16:creationId xmlns:a16="http://schemas.microsoft.com/office/drawing/2014/main" id="{852E677A-51B7-8F41-B8AD-6C5BBA5653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2126" y="2335571"/>
            <a:ext cx="4475400" cy="1889901"/>
          </a:xfrm>
          <a:prstGeom prst="rect">
            <a:avLst/>
          </a:prstGeom>
        </p:spPr>
      </p:pic>
      <p:sp>
        <p:nvSpPr>
          <p:cNvPr id="5" name="Slide Number Placeholder 4">
            <a:extLst>
              <a:ext uri="{FF2B5EF4-FFF2-40B4-BE49-F238E27FC236}">
                <a16:creationId xmlns:a16="http://schemas.microsoft.com/office/drawing/2014/main" id="{9063A2DE-2DEB-E847-AC4E-E9768297247D}"/>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BA7E24C-70B6-AD44-8D91-1FB880E234EF}"/>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078A372D-A580-2C43-B74F-CE791EC1936D}"/>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13">
            <a:extLst>
              <a:ext uri="{FF2B5EF4-FFF2-40B4-BE49-F238E27FC236}">
                <a16:creationId xmlns:a16="http://schemas.microsoft.com/office/drawing/2014/main" id="{03BD7650-55ED-944F-BB24-7CD618475EE7}"/>
              </a:ext>
            </a:extLst>
          </p:cNvPr>
          <p:cNvSpPr>
            <a:spLocks noGrp="1"/>
          </p:cNvSpPr>
          <p:nvPr>
            <p:ph type="body" sz="quarter" idx="22" hasCustomPrompt="1"/>
          </p:nvPr>
        </p:nvSpPr>
        <p:spPr>
          <a:xfrm>
            <a:off x="952039" y="4703908"/>
            <a:ext cx="3076687" cy="266536"/>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4</a:t>
            </a:r>
          </a:p>
        </p:txBody>
      </p:sp>
      <p:sp>
        <p:nvSpPr>
          <p:cNvPr id="23" name="Text Placeholder 17">
            <a:extLst>
              <a:ext uri="{FF2B5EF4-FFF2-40B4-BE49-F238E27FC236}">
                <a16:creationId xmlns:a16="http://schemas.microsoft.com/office/drawing/2014/main" id="{A8D1E064-B5ED-A945-9A18-B8E628F2F1EF}"/>
              </a:ext>
            </a:extLst>
          </p:cNvPr>
          <p:cNvSpPr>
            <a:spLocks noGrp="1"/>
          </p:cNvSpPr>
          <p:nvPr>
            <p:ph type="body" sz="quarter" idx="23"/>
          </p:nvPr>
        </p:nvSpPr>
        <p:spPr>
          <a:xfrm>
            <a:off x="952038" y="4970444"/>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4" name="Text Placeholder 13">
            <a:extLst>
              <a:ext uri="{FF2B5EF4-FFF2-40B4-BE49-F238E27FC236}">
                <a16:creationId xmlns:a16="http://schemas.microsoft.com/office/drawing/2014/main" id="{D0B1E26A-4282-E743-93B5-4C4E6578310F}"/>
              </a:ext>
            </a:extLst>
          </p:cNvPr>
          <p:cNvSpPr>
            <a:spLocks noGrp="1"/>
          </p:cNvSpPr>
          <p:nvPr>
            <p:ph type="body" sz="quarter" idx="24" hasCustomPrompt="1"/>
          </p:nvPr>
        </p:nvSpPr>
        <p:spPr>
          <a:xfrm>
            <a:off x="4576982" y="4703908"/>
            <a:ext cx="3076687" cy="266536"/>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5</a:t>
            </a:r>
          </a:p>
        </p:txBody>
      </p:sp>
      <p:sp>
        <p:nvSpPr>
          <p:cNvPr id="25" name="Text Placeholder 17">
            <a:extLst>
              <a:ext uri="{FF2B5EF4-FFF2-40B4-BE49-F238E27FC236}">
                <a16:creationId xmlns:a16="http://schemas.microsoft.com/office/drawing/2014/main" id="{F7EF7976-5412-534D-969F-6E76424D5352}"/>
              </a:ext>
            </a:extLst>
          </p:cNvPr>
          <p:cNvSpPr>
            <a:spLocks noGrp="1"/>
          </p:cNvSpPr>
          <p:nvPr>
            <p:ph type="body" sz="quarter" idx="25"/>
          </p:nvPr>
        </p:nvSpPr>
        <p:spPr>
          <a:xfrm>
            <a:off x="4576981" y="4970444"/>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6" name="Text Placeholder 13">
            <a:extLst>
              <a:ext uri="{FF2B5EF4-FFF2-40B4-BE49-F238E27FC236}">
                <a16:creationId xmlns:a16="http://schemas.microsoft.com/office/drawing/2014/main" id="{C59E1E75-EA71-B045-9CBB-7B9C19DA117C}"/>
              </a:ext>
            </a:extLst>
          </p:cNvPr>
          <p:cNvSpPr>
            <a:spLocks noGrp="1"/>
          </p:cNvSpPr>
          <p:nvPr>
            <p:ph type="body" sz="quarter" idx="26" hasCustomPrompt="1"/>
          </p:nvPr>
        </p:nvSpPr>
        <p:spPr>
          <a:xfrm>
            <a:off x="8201925" y="4703908"/>
            <a:ext cx="3076687" cy="266536"/>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6</a:t>
            </a:r>
          </a:p>
        </p:txBody>
      </p:sp>
      <p:sp>
        <p:nvSpPr>
          <p:cNvPr id="27" name="Text Placeholder 17">
            <a:extLst>
              <a:ext uri="{FF2B5EF4-FFF2-40B4-BE49-F238E27FC236}">
                <a16:creationId xmlns:a16="http://schemas.microsoft.com/office/drawing/2014/main" id="{547DD4C4-8021-E84E-898B-6394F54D3CA3}"/>
              </a:ext>
            </a:extLst>
          </p:cNvPr>
          <p:cNvSpPr>
            <a:spLocks noGrp="1"/>
          </p:cNvSpPr>
          <p:nvPr>
            <p:ph type="body" sz="quarter" idx="27"/>
          </p:nvPr>
        </p:nvSpPr>
        <p:spPr>
          <a:xfrm>
            <a:off x="8201924" y="4970444"/>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1" name="Text Placeholder 13">
            <a:extLst>
              <a:ext uri="{FF2B5EF4-FFF2-40B4-BE49-F238E27FC236}">
                <a16:creationId xmlns:a16="http://schemas.microsoft.com/office/drawing/2014/main" id="{848CDAA9-84A7-674B-A7DE-E06F22393ECF}"/>
              </a:ext>
            </a:extLst>
          </p:cNvPr>
          <p:cNvSpPr>
            <a:spLocks noGrp="1"/>
          </p:cNvSpPr>
          <p:nvPr>
            <p:ph type="body" sz="quarter" idx="28" hasCustomPrompt="1"/>
          </p:nvPr>
        </p:nvSpPr>
        <p:spPr>
          <a:xfrm>
            <a:off x="952039" y="2801126"/>
            <a:ext cx="3076687" cy="266536"/>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1</a:t>
            </a:r>
          </a:p>
        </p:txBody>
      </p:sp>
      <p:sp>
        <p:nvSpPr>
          <p:cNvPr id="32" name="Text Placeholder 17">
            <a:extLst>
              <a:ext uri="{FF2B5EF4-FFF2-40B4-BE49-F238E27FC236}">
                <a16:creationId xmlns:a16="http://schemas.microsoft.com/office/drawing/2014/main" id="{E00AB756-73DB-F14E-84B7-BFC21858F752}"/>
              </a:ext>
            </a:extLst>
          </p:cNvPr>
          <p:cNvSpPr>
            <a:spLocks noGrp="1"/>
          </p:cNvSpPr>
          <p:nvPr>
            <p:ph type="body" sz="quarter" idx="29"/>
          </p:nvPr>
        </p:nvSpPr>
        <p:spPr>
          <a:xfrm>
            <a:off x="952038" y="3067662"/>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3" name="Text Placeholder 13">
            <a:extLst>
              <a:ext uri="{FF2B5EF4-FFF2-40B4-BE49-F238E27FC236}">
                <a16:creationId xmlns:a16="http://schemas.microsoft.com/office/drawing/2014/main" id="{973F7529-DD7C-E044-954B-170BE0410A71}"/>
              </a:ext>
            </a:extLst>
          </p:cNvPr>
          <p:cNvSpPr>
            <a:spLocks noGrp="1"/>
          </p:cNvSpPr>
          <p:nvPr>
            <p:ph type="body" sz="quarter" idx="30" hasCustomPrompt="1"/>
          </p:nvPr>
        </p:nvSpPr>
        <p:spPr>
          <a:xfrm>
            <a:off x="4576982" y="2801126"/>
            <a:ext cx="3076687" cy="266536"/>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2</a:t>
            </a:r>
          </a:p>
        </p:txBody>
      </p:sp>
      <p:sp>
        <p:nvSpPr>
          <p:cNvPr id="34" name="Text Placeholder 17">
            <a:extLst>
              <a:ext uri="{FF2B5EF4-FFF2-40B4-BE49-F238E27FC236}">
                <a16:creationId xmlns:a16="http://schemas.microsoft.com/office/drawing/2014/main" id="{99B4E152-A645-114F-82CC-57584180703A}"/>
              </a:ext>
            </a:extLst>
          </p:cNvPr>
          <p:cNvSpPr>
            <a:spLocks noGrp="1"/>
          </p:cNvSpPr>
          <p:nvPr>
            <p:ph type="body" sz="quarter" idx="31"/>
          </p:nvPr>
        </p:nvSpPr>
        <p:spPr>
          <a:xfrm>
            <a:off x="4576981" y="3067662"/>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5" name="Text Placeholder 13">
            <a:extLst>
              <a:ext uri="{FF2B5EF4-FFF2-40B4-BE49-F238E27FC236}">
                <a16:creationId xmlns:a16="http://schemas.microsoft.com/office/drawing/2014/main" id="{F40FB1C1-E917-8949-BDB3-AEB9D4621149}"/>
              </a:ext>
            </a:extLst>
          </p:cNvPr>
          <p:cNvSpPr>
            <a:spLocks noGrp="1"/>
          </p:cNvSpPr>
          <p:nvPr>
            <p:ph type="body" sz="quarter" idx="32" hasCustomPrompt="1"/>
          </p:nvPr>
        </p:nvSpPr>
        <p:spPr>
          <a:xfrm>
            <a:off x="8201925" y="2801126"/>
            <a:ext cx="3076687" cy="266536"/>
          </a:xfrm>
          <a:prstGeom prst="rect">
            <a:avLst/>
          </a:prstGeom>
        </p:spPr>
        <p:txBody>
          <a:bodyPr>
            <a:noAutofit/>
          </a:bodyPr>
          <a:lstStyle>
            <a:lvl1pPr marL="0" indent="0" algn="l">
              <a:buNone/>
              <a:defRPr sz="1400" b="1" i="0">
                <a:solidFill>
                  <a:srgbClr val="EE3353"/>
                </a:solidFill>
                <a:latin typeface="Century Gothic" panose="020B0502020202020204" pitchFamily="34" charset="0"/>
              </a:defRPr>
            </a:lvl1pPr>
          </a:lstStyle>
          <a:p>
            <a:pPr lvl="0"/>
            <a:r>
              <a:rPr lang="en-US"/>
              <a:t>Subheader 3</a:t>
            </a:r>
          </a:p>
        </p:txBody>
      </p:sp>
      <p:sp>
        <p:nvSpPr>
          <p:cNvPr id="36" name="Text Placeholder 17">
            <a:extLst>
              <a:ext uri="{FF2B5EF4-FFF2-40B4-BE49-F238E27FC236}">
                <a16:creationId xmlns:a16="http://schemas.microsoft.com/office/drawing/2014/main" id="{BAC57D6C-6B0B-3E4B-810F-E5E0F336E398}"/>
              </a:ext>
            </a:extLst>
          </p:cNvPr>
          <p:cNvSpPr>
            <a:spLocks noGrp="1"/>
          </p:cNvSpPr>
          <p:nvPr>
            <p:ph type="body" sz="quarter" idx="33"/>
          </p:nvPr>
        </p:nvSpPr>
        <p:spPr>
          <a:xfrm>
            <a:off x="8201924" y="3067662"/>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37" name="Picture 36">
            <a:extLst>
              <a:ext uri="{FF2B5EF4-FFF2-40B4-BE49-F238E27FC236}">
                <a16:creationId xmlns:a16="http://schemas.microsoft.com/office/drawing/2014/main" id="{3336241C-FC3D-1240-AD1C-4DDEFC9C0E0A}"/>
              </a:ext>
            </a:extLst>
          </p:cNvPr>
          <p:cNvPicPr>
            <a:picLocks noChangeAspect="1"/>
          </p:cNvPicPr>
          <p:nvPr userDrawn="1"/>
        </p:nvPicPr>
        <p:blipFill>
          <a:blip r:embed="rId5"/>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063299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1D2F-A0B2-E84D-8CF7-51B7C2837396}"/>
              </a:ext>
            </a:extLst>
          </p:cNvPr>
          <p:cNvSpPr>
            <a:spLocks noGrp="1"/>
          </p:cNvSpPr>
          <p:nvPr>
            <p:ph type="title"/>
          </p:nvPr>
        </p:nvSpPr>
        <p:spPr>
          <a:xfrm>
            <a:off x="1056068" y="427755"/>
            <a:ext cx="10104622" cy="687061"/>
          </a:xfrm>
        </p:spPr>
        <p:txBody>
          <a:bodyPr>
            <a:normAutofit/>
          </a:bodyPr>
          <a:lstStyle>
            <a:lvl1pPr algn="ctr">
              <a:defRPr sz="4000" b="0">
                <a:solidFill>
                  <a:srgbClr val="F6CA15"/>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A9D44053-CDAD-5341-87A1-2BDC71C8DA64}"/>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6" name="Rectangle 5">
            <a:extLst>
              <a:ext uri="{FF2B5EF4-FFF2-40B4-BE49-F238E27FC236}">
                <a16:creationId xmlns:a16="http://schemas.microsoft.com/office/drawing/2014/main" id="{3E9FE7CD-CF12-4C42-AA16-8D37C46E2FED}"/>
              </a:ext>
            </a:extLst>
          </p:cNvPr>
          <p:cNvSpPr/>
          <p:nvPr userDrawn="1"/>
        </p:nvSpPr>
        <p:spPr>
          <a:xfrm>
            <a:off x="1056068" y="1690688"/>
            <a:ext cx="4893971" cy="4665662"/>
          </a:xfrm>
          <a:prstGeom prst="rect">
            <a:avLst/>
          </a:prstGeom>
          <a:solidFill>
            <a:srgbClr val="F6C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4A0E54AF-0B05-E04C-9217-6291230445D0}"/>
              </a:ext>
            </a:extLst>
          </p:cNvPr>
          <p:cNvSpPr>
            <a:spLocks noGrp="1"/>
          </p:cNvSpPr>
          <p:nvPr>
            <p:ph type="pic" sz="quarter" idx="13"/>
          </p:nvPr>
        </p:nvSpPr>
        <p:spPr>
          <a:xfrm>
            <a:off x="1056068" y="2530475"/>
            <a:ext cx="4886325" cy="1916113"/>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2" name="Subtitle 2">
            <a:extLst>
              <a:ext uri="{FF2B5EF4-FFF2-40B4-BE49-F238E27FC236}">
                <a16:creationId xmlns:a16="http://schemas.microsoft.com/office/drawing/2014/main" id="{748070E1-674F-D64E-A3BF-456E14F630D9}"/>
              </a:ext>
            </a:extLst>
          </p:cNvPr>
          <p:cNvSpPr>
            <a:spLocks noGrp="1"/>
          </p:cNvSpPr>
          <p:nvPr>
            <p:ph type="subTitle" idx="1"/>
          </p:nvPr>
        </p:nvSpPr>
        <p:spPr>
          <a:xfrm>
            <a:off x="1056068" y="1039040"/>
            <a:ext cx="10104621" cy="326297"/>
          </a:xfrm>
          <a:prstGeom prst="rect">
            <a:avLst/>
          </a:prstGeo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3CD58919-4ADC-CD45-9FA5-84C8A5DA18F8}"/>
              </a:ext>
            </a:extLst>
          </p:cNvPr>
          <p:cNvSpPr>
            <a:spLocks noGrp="1"/>
          </p:cNvSpPr>
          <p:nvPr>
            <p:ph type="body" sz="quarter" idx="14" hasCustomPrompt="1"/>
          </p:nvPr>
        </p:nvSpPr>
        <p:spPr>
          <a:xfrm>
            <a:off x="1502897" y="1916113"/>
            <a:ext cx="3996030" cy="450850"/>
          </a:xfrm>
          <a:prstGeom prst="rect">
            <a:avLst/>
          </a:prstGeom>
        </p:spPr>
        <p:txBody>
          <a:bodyPr>
            <a:normAutofit/>
          </a:bodyPr>
          <a:lstStyle>
            <a:lvl1pPr marL="0" indent="0">
              <a:buNone/>
              <a:defRPr sz="2400" b="1" i="0">
                <a:solidFill>
                  <a:srgbClr val="EE3353"/>
                </a:solidFill>
                <a:latin typeface="Century Gothic" panose="020B0502020202020204" pitchFamily="34" charset="0"/>
              </a:defRPr>
            </a:lvl1pPr>
          </a:lstStyle>
          <a:p>
            <a:pPr lvl="0"/>
            <a:r>
              <a:rPr lang="en-US"/>
              <a:t>Subheader 1</a:t>
            </a:r>
          </a:p>
        </p:txBody>
      </p:sp>
      <p:sp>
        <p:nvSpPr>
          <p:cNvPr id="16" name="Text Placeholder 15">
            <a:extLst>
              <a:ext uri="{FF2B5EF4-FFF2-40B4-BE49-F238E27FC236}">
                <a16:creationId xmlns:a16="http://schemas.microsoft.com/office/drawing/2014/main" id="{51C9ED7E-067A-B64E-89CA-2FAD17D11F88}"/>
              </a:ext>
            </a:extLst>
          </p:cNvPr>
          <p:cNvSpPr>
            <a:spLocks noGrp="1"/>
          </p:cNvSpPr>
          <p:nvPr>
            <p:ph type="body" sz="quarter" idx="15"/>
          </p:nvPr>
        </p:nvSpPr>
        <p:spPr>
          <a:xfrm>
            <a:off x="1502200" y="4685061"/>
            <a:ext cx="3996727" cy="588962"/>
          </a:xfrm>
          <a:prstGeom prst="rect">
            <a:avLst/>
          </a:prstGeom>
        </p:spPr>
        <p:txBody>
          <a:bodyPr>
            <a:normAutofit/>
          </a:bodyPr>
          <a:lstStyle>
            <a:lvl1pPr marL="0" indent="0">
              <a:buNone/>
              <a:defRPr sz="1600">
                <a:solidFill>
                  <a:srgbClr val="EE335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7">
            <a:extLst>
              <a:ext uri="{FF2B5EF4-FFF2-40B4-BE49-F238E27FC236}">
                <a16:creationId xmlns:a16="http://schemas.microsoft.com/office/drawing/2014/main" id="{7223D05C-41AB-8F49-9DC4-B4B46FEAD9F0}"/>
              </a:ext>
            </a:extLst>
          </p:cNvPr>
          <p:cNvSpPr>
            <a:spLocks noGrp="1"/>
          </p:cNvSpPr>
          <p:nvPr>
            <p:ph type="body" sz="quarter" idx="16"/>
          </p:nvPr>
        </p:nvSpPr>
        <p:spPr>
          <a:xfrm>
            <a:off x="1502200" y="5298706"/>
            <a:ext cx="3996727" cy="788987"/>
          </a:xfrm>
          <a:prstGeom prst="rect">
            <a:avLst/>
          </a:prstGeom>
        </p:spPr>
        <p:txBody>
          <a:bodyPr>
            <a:no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19" name="Straight Connector 18">
            <a:extLst>
              <a:ext uri="{FF2B5EF4-FFF2-40B4-BE49-F238E27FC236}">
                <a16:creationId xmlns:a16="http://schemas.microsoft.com/office/drawing/2014/main" id="{574A028C-C45F-6E40-A393-4A0D406BD562}"/>
              </a:ext>
            </a:extLst>
          </p:cNvPr>
          <p:cNvCxnSpPr>
            <a:cxnSpLocks/>
          </p:cNvCxnSpPr>
          <p:nvPr userDrawn="1"/>
        </p:nvCxnSpPr>
        <p:spPr>
          <a:xfrm>
            <a:off x="1615868" y="2530475"/>
            <a:ext cx="776615"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ECDB587-F67E-A545-898D-CD7E736320B7}"/>
              </a:ext>
            </a:extLst>
          </p:cNvPr>
          <p:cNvSpPr/>
          <p:nvPr userDrawn="1"/>
        </p:nvSpPr>
        <p:spPr>
          <a:xfrm>
            <a:off x="6231405" y="1690688"/>
            <a:ext cx="4893971" cy="4665662"/>
          </a:xfrm>
          <a:prstGeom prst="rect">
            <a:avLst/>
          </a:prstGeom>
          <a:solidFill>
            <a:srgbClr val="F6C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10">
            <a:extLst>
              <a:ext uri="{FF2B5EF4-FFF2-40B4-BE49-F238E27FC236}">
                <a16:creationId xmlns:a16="http://schemas.microsoft.com/office/drawing/2014/main" id="{DAC5BA08-AE5C-3847-BB4F-F00E94DA5B7D}"/>
              </a:ext>
            </a:extLst>
          </p:cNvPr>
          <p:cNvSpPr>
            <a:spLocks noGrp="1"/>
          </p:cNvSpPr>
          <p:nvPr>
            <p:ph type="pic" sz="quarter" idx="17"/>
          </p:nvPr>
        </p:nvSpPr>
        <p:spPr>
          <a:xfrm>
            <a:off x="6231405" y="2530475"/>
            <a:ext cx="4886325" cy="1916113"/>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23" name="Text Placeholder 13">
            <a:extLst>
              <a:ext uri="{FF2B5EF4-FFF2-40B4-BE49-F238E27FC236}">
                <a16:creationId xmlns:a16="http://schemas.microsoft.com/office/drawing/2014/main" id="{D1FEDCFB-D2D9-B143-BC12-1CFB432B87FD}"/>
              </a:ext>
            </a:extLst>
          </p:cNvPr>
          <p:cNvSpPr>
            <a:spLocks noGrp="1"/>
          </p:cNvSpPr>
          <p:nvPr>
            <p:ph type="body" sz="quarter" idx="18" hasCustomPrompt="1"/>
          </p:nvPr>
        </p:nvSpPr>
        <p:spPr>
          <a:xfrm>
            <a:off x="6678234" y="1916113"/>
            <a:ext cx="4006468" cy="450850"/>
          </a:xfrm>
          <a:prstGeom prst="rect">
            <a:avLst/>
          </a:prstGeom>
        </p:spPr>
        <p:txBody>
          <a:bodyPr>
            <a:normAutofit/>
          </a:bodyPr>
          <a:lstStyle>
            <a:lvl1pPr marL="0" indent="0">
              <a:buNone/>
              <a:defRPr sz="2400" b="1" i="0">
                <a:solidFill>
                  <a:srgbClr val="EE3353"/>
                </a:solidFill>
                <a:latin typeface="Century Gothic" panose="020B0502020202020204" pitchFamily="34" charset="0"/>
              </a:defRPr>
            </a:lvl1pPr>
          </a:lstStyle>
          <a:p>
            <a:pPr lvl="0"/>
            <a:r>
              <a:rPr lang="en-US"/>
              <a:t>Subheader 2</a:t>
            </a:r>
          </a:p>
        </p:txBody>
      </p:sp>
      <p:sp>
        <p:nvSpPr>
          <p:cNvPr id="24" name="Text Placeholder 15">
            <a:extLst>
              <a:ext uri="{FF2B5EF4-FFF2-40B4-BE49-F238E27FC236}">
                <a16:creationId xmlns:a16="http://schemas.microsoft.com/office/drawing/2014/main" id="{D4B1CD30-31E4-FC4A-A654-821452D614E8}"/>
              </a:ext>
            </a:extLst>
          </p:cNvPr>
          <p:cNvSpPr>
            <a:spLocks noGrp="1"/>
          </p:cNvSpPr>
          <p:nvPr>
            <p:ph type="body" sz="quarter" idx="19"/>
          </p:nvPr>
        </p:nvSpPr>
        <p:spPr>
          <a:xfrm>
            <a:off x="6677537" y="4685061"/>
            <a:ext cx="4007165" cy="588962"/>
          </a:xfrm>
          <a:prstGeom prst="rect">
            <a:avLst/>
          </a:prstGeom>
        </p:spPr>
        <p:txBody>
          <a:bodyPr>
            <a:normAutofit/>
          </a:bodyPr>
          <a:lstStyle>
            <a:lvl1pPr marL="0" indent="0">
              <a:buNone/>
              <a:defRPr sz="1600">
                <a:solidFill>
                  <a:srgbClr val="EE335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7">
            <a:extLst>
              <a:ext uri="{FF2B5EF4-FFF2-40B4-BE49-F238E27FC236}">
                <a16:creationId xmlns:a16="http://schemas.microsoft.com/office/drawing/2014/main" id="{A626EE77-51A8-FB4B-A085-BBA00CAF4C73}"/>
              </a:ext>
            </a:extLst>
          </p:cNvPr>
          <p:cNvSpPr>
            <a:spLocks noGrp="1"/>
          </p:cNvSpPr>
          <p:nvPr>
            <p:ph type="body" sz="quarter" idx="20"/>
          </p:nvPr>
        </p:nvSpPr>
        <p:spPr>
          <a:xfrm>
            <a:off x="6677537" y="5298706"/>
            <a:ext cx="4007165" cy="788987"/>
          </a:xfrm>
          <a:prstGeom prst="rect">
            <a:avLst/>
          </a:prstGeom>
        </p:spPr>
        <p:txBody>
          <a:bodyPr>
            <a:no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AFB61B23-9E53-0946-A94B-66F2C7217CC0}"/>
              </a:ext>
            </a:extLst>
          </p:cNvPr>
          <p:cNvCxnSpPr>
            <a:cxnSpLocks/>
          </p:cNvCxnSpPr>
          <p:nvPr userDrawn="1"/>
        </p:nvCxnSpPr>
        <p:spPr>
          <a:xfrm>
            <a:off x="6791205" y="2530475"/>
            <a:ext cx="776615"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1618A478-28EF-DD4D-9D21-BBC8B12D640C}"/>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42008497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E68AE9-5A6D-5F4C-A287-63934D5F0AE0}"/>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B1AE614F-B5C4-E549-934B-ECFA1F795891}"/>
              </a:ext>
            </a:extLst>
          </p:cNvPr>
          <p:cNvSpPr>
            <a:spLocks noGrp="1"/>
          </p:cNvSpPr>
          <p:nvPr>
            <p:ph type="title"/>
          </p:nvPr>
        </p:nvSpPr>
        <p:spPr>
          <a:xfrm>
            <a:off x="2220686" y="3018555"/>
            <a:ext cx="7794172" cy="687061"/>
          </a:xfrm>
        </p:spPr>
        <p:txBody>
          <a:bodyPr>
            <a:normAutofit/>
          </a:bodyPr>
          <a:lstStyle>
            <a:lvl1pPr algn="ctr">
              <a:defRPr sz="36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4A4652C3-79C6-8847-980F-9638AC7FB646}"/>
              </a:ext>
            </a:extLst>
          </p:cNvPr>
          <p:cNvSpPr>
            <a:spLocks noGrp="1"/>
          </p:cNvSpPr>
          <p:nvPr>
            <p:ph type="subTitle" idx="1"/>
          </p:nvPr>
        </p:nvSpPr>
        <p:spPr>
          <a:xfrm>
            <a:off x="2220686" y="3728160"/>
            <a:ext cx="7794172"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2983DD8-664A-B54A-B916-8C0F4C2671FA}"/>
              </a:ext>
            </a:extLst>
          </p:cNvPr>
          <p:cNvPicPr>
            <a:picLocks noChangeAspect="1"/>
          </p:cNvPicPr>
          <p:nvPr userDrawn="1"/>
        </p:nvPicPr>
        <p:blipFill>
          <a:blip r:embed="rId3"/>
          <a:stretch>
            <a:fillRect/>
          </a:stretch>
        </p:blipFill>
        <p:spPr>
          <a:xfrm>
            <a:off x="5518008" y="824603"/>
            <a:ext cx="1199528" cy="967361"/>
          </a:xfrm>
          <a:prstGeom prst="rect">
            <a:avLst/>
          </a:prstGeom>
        </p:spPr>
      </p:pic>
    </p:spTree>
    <p:extLst>
      <p:ext uri="{BB962C8B-B14F-4D97-AF65-F5344CB8AC3E}">
        <p14:creationId xmlns:p14="http://schemas.microsoft.com/office/powerpoint/2010/main" val="1054073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2D55B-453B-274B-9FDA-E36BBA886D97}"/>
              </a:ext>
            </a:extLst>
          </p:cNvPr>
          <p:cNvSpPr>
            <a:spLocks noGrp="1"/>
          </p:cNvSpPr>
          <p:nvPr>
            <p:ph type="ctrTitle"/>
          </p:nvPr>
        </p:nvSpPr>
        <p:spPr>
          <a:xfrm>
            <a:off x="2084434" y="1427163"/>
            <a:ext cx="8003459" cy="2387600"/>
          </a:xfrm>
        </p:spPr>
        <p:txBody>
          <a:bodyPr anchor="b">
            <a:normAutofit/>
          </a:bodyPr>
          <a:lstStyle>
            <a:lvl1pPr algn="ctr">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63DCB36-5E0C-5541-8420-8FB77A369720}"/>
              </a:ext>
            </a:extLst>
          </p:cNvPr>
          <p:cNvSpPr>
            <a:spLocks noGrp="1"/>
          </p:cNvSpPr>
          <p:nvPr>
            <p:ph type="subTitle" idx="1"/>
          </p:nvPr>
        </p:nvSpPr>
        <p:spPr>
          <a:xfrm>
            <a:off x="1956618" y="3838006"/>
            <a:ext cx="8003459" cy="1655762"/>
          </a:xfrm>
          <a:prstGeom prst="rect">
            <a:avLst/>
          </a:prstGeom>
        </p:spPr>
        <p:txBody>
          <a:bodyPr>
            <a:normAutofit/>
          </a:bodyPr>
          <a:lstStyle>
            <a:lvl1pPr marL="0" indent="0" algn="ctr">
              <a:buNone/>
              <a:defRPr sz="2000">
                <a:solidFill>
                  <a:srgbClr val="FBE68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67E175F8-4326-F145-ADE1-14943C6811C9}"/>
              </a:ext>
            </a:extLst>
          </p:cNvPr>
          <p:cNvSpPr>
            <a:spLocks noGrp="1"/>
          </p:cNvSpPr>
          <p:nvPr>
            <p:ph type="sldNum" sz="quarter" idx="12"/>
          </p:nvPr>
        </p:nvSpPr>
        <p:spPr/>
        <p:txBody>
          <a:bodyPr/>
          <a:lstStyle/>
          <a:p>
            <a:fld id="{0A7ED016-38C9-284D-A280-B4B6BC3963EC}" type="slidenum">
              <a:rPr lang="en-US" smtClean="0"/>
              <a:t>‹#›</a:t>
            </a:fld>
            <a:endParaRPr lang="en-US"/>
          </a:p>
        </p:txBody>
      </p:sp>
      <p:pic>
        <p:nvPicPr>
          <p:cNvPr id="10" name="Picture 9">
            <a:extLst>
              <a:ext uri="{FF2B5EF4-FFF2-40B4-BE49-F238E27FC236}">
                <a16:creationId xmlns:a16="http://schemas.microsoft.com/office/drawing/2014/main" id="{8724FA5E-4A3A-354F-90B4-D6BDBD570BF3}"/>
              </a:ext>
            </a:extLst>
          </p:cNvPr>
          <p:cNvPicPr>
            <a:picLocks noChangeAspect="1"/>
          </p:cNvPicPr>
          <p:nvPr userDrawn="1"/>
        </p:nvPicPr>
        <p:blipFill>
          <a:blip r:embed="rId3"/>
          <a:stretch>
            <a:fillRect/>
          </a:stretch>
        </p:blipFill>
        <p:spPr>
          <a:xfrm>
            <a:off x="5600328" y="5733445"/>
            <a:ext cx="991345" cy="799472"/>
          </a:xfrm>
          <a:prstGeom prst="rect">
            <a:avLst/>
          </a:prstGeom>
        </p:spPr>
      </p:pic>
    </p:spTree>
    <p:extLst>
      <p:ext uri="{BB962C8B-B14F-4D97-AF65-F5344CB8AC3E}">
        <p14:creationId xmlns:p14="http://schemas.microsoft.com/office/powerpoint/2010/main" val="12776241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74C87D7C-A2E1-BE41-8950-E31DBB637911}"/>
              </a:ext>
            </a:extLst>
          </p:cNvPr>
          <p:cNvSpPr/>
          <p:nvPr userDrawn="1"/>
        </p:nvSpPr>
        <p:spPr>
          <a:xfrm>
            <a:off x="2802196" y="2787444"/>
            <a:ext cx="1347019" cy="1347019"/>
          </a:xfrm>
          <a:prstGeom prst="ellipse">
            <a:avLst/>
          </a:prstGeom>
          <a:solidFill>
            <a:srgbClr val="F6C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4B844D2-0AE2-7748-9446-0352D1213BC3}"/>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2C8FF760-4A0A-1646-B09E-A80A09851EF0}"/>
              </a:ext>
            </a:extLst>
          </p:cNvPr>
          <p:cNvSpPr>
            <a:spLocks noGrp="1"/>
          </p:cNvSpPr>
          <p:nvPr>
            <p:ph type="ctrTitle"/>
          </p:nvPr>
        </p:nvSpPr>
        <p:spPr>
          <a:xfrm>
            <a:off x="5034119" y="1476832"/>
            <a:ext cx="4925958" cy="2387600"/>
          </a:xfrm>
        </p:spPr>
        <p:txBody>
          <a:bodyPr anchor="b">
            <a:normAutofit/>
          </a:bodyPr>
          <a:lstStyle>
            <a:lvl1pPr algn="l">
              <a:defRPr sz="44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44E9A2BF-BC9A-FC4E-94C0-F0856B3B81DB}"/>
              </a:ext>
            </a:extLst>
          </p:cNvPr>
          <p:cNvSpPr>
            <a:spLocks noGrp="1"/>
          </p:cNvSpPr>
          <p:nvPr>
            <p:ph type="subTitle" idx="1"/>
          </p:nvPr>
        </p:nvSpPr>
        <p:spPr>
          <a:xfrm>
            <a:off x="5034119" y="3896998"/>
            <a:ext cx="4925958" cy="1655762"/>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DA53D15B-913E-8440-9F5B-8997CC076180}"/>
              </a:ext>
            </a:extLst>
          </p:cNvPr>
          <p:cNvPicPr>
            <a:picLocks noChangeAspect="1"/>
          </p:cNvPicPr>
          <p:nvPr userDrawn="1"/>
        </p:nvPicPr>
        <p:blipFill>
          <a:blip r:embed="rId3"/>
          <a:stretch>
            <a:fillRect/>
          </a:stretch>
        </p:blipFill>
        <p:spPr>
          <a:xfrm>
            <a:off x="2930465" y="3024341"/>
            <a:ext cx="1090480" cy="879419"/>
          </a:xfrm>
          <a:prstGeom prst="rect">
            <a:avLst/>
          </a:prstGeom>
        </p:spPr>
      </p:pic>
    </p:spTree>
    <p:extLst>
      <p:ext uri="{BB962C8B-B14F-4D97-AF65-F5344CB8AC3E}">
        <p14:creationId xmlns:p14="http://schemas.microsoft.com/office/powerpoint/2010/main" val="9612485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2B0C-F67A-2A4B-A765-2039CD0D6E0C}"/>
              </a:ext>
            </a:extLst>
          </p:cNvPr>
          <p:cNvSpPr>
            <a:spLocks noGrp="1"/>
          </p:cNvSpPr>
          <p:nvPr>
            <p:ph type="title"/>
          </p:nvPr>
        </p:nvSpPr>
        <p:spPr>
          <a:xfrm>
            <a:off x="4109545" y="1141874"/>
            <a:ext cx="7244255" cy="1325563"/>
          </a:xfrm>
        </p:spPr>
        <p:txBody>
          <a:bodyPr>
            <a:normAutofit/>
          </a:bodyPr>
          <a:lstStyle>
            <a:lvl1pPr>
              <a:defRPr sz="4400" b="0">
                <a:solidFill>
                  <a:srgbClr val="3D1833"/>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8FAC27E4-D9E2-7C4C-BF75-7B5A1B85A8B4}"/>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10" name="Text Placeholder 16">
            <a:extLst>
              <a:ext uri="{FF2B5EF4-FFF2-40B4-BE49-F238E27FC236}">
                <a16:creationId xmlns:a16="http://schemas.microsoft.com/office/drawing/2014/main" id="{E7E2D816-AE36-2A49-BECD-DB0A60EE336B}"/>
              </a:ext>
            </a:extLst>
          </p:cNvPr>
          <p:cNvSpPr>
            <a:spLocks noGrp="1"/>
          </p:cNvSpPr>
          <p:nvPr>
            <p:ph type="body" sz="quarter" idx="15"/>
          </p:nvPr>
        </p:nvSpPr>
        <p:spPr>
          <a:xfrm>
            <a:off x="4109545" y="2721656"/>
            <a:ext cx="7244255" cy="2678112"/>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1" name="Picture 10">
            <a:extLst>
              <a:ext uri="{FF2B5EF4-FFF2-40B4-BE49-F238E27FC236}">
                <a16:creationId xmlns:a16="http://schemas.microsoft.com/office/drawing/2014/main" id="{E0300275-6C98-4148-A5AC-90748AD3433B}"/>
              </a:ext>
            </a:extLst>
          </p:cNvPr>
          <p:cNvPicPr>
            <a:picLocks noChangeAspect="1"/>
          </p:cNvPicPr>
          <p:nvPr userDrawn="1"/>
        </p:nvPicPr>
        <p:blipFill>
          <a:blip r:embed="rId3"/>
          <a:stretch>
            <a:fillRect/>
          </a:stretch>
        </p:blipFill>
        <p:spPr>
          <a:xfrm>
            <a:off x="100859" y="6286417"/>
            <a:ext cx="615548" cy="496409"/>
          </a:xfrm>
          <a:prstGeom prst="rect">
            <a:avLst/>
          </a:prstGeom>
        </p:spPr>
      </p:pic>
    </p:spTree>
    <p:extLst>
      <p:ext uri="{BB962C8B-B14F-4D97-AF65-F5344CB8AC3E}">
        <p14:creationId xmlns:p14="http://schemas.microsoft.com/office/powerpoint/2010/main" val="40246027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329C60-9871-2E46-B9FE-B19CBC06A674}"/>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E6EDC884-2A6B-7E44-A68B-3A21597DC643}"/>
              </a:ext>
            </a:extLst>
          </p:cNvPr>
          <p:cNvSpPr>
            <a:spLocks noGrp="1"/>
          </p:cNvSpPr>
          <p:nvPr>
            <p:ph type="title"/>
          </p:nvPr>
        </p:nvSpPr>
        <p:spPr>
          <a:xfrm>
            <a:off x="5891982" y="1427010"/>
            <a:ext cx="6002592" cy="1325563"/>
          </a:xfrm>
        </p:spPr>
        <p:txBody>
          <a:bodyPr>
            <a:normAutofit/>
          </a:bodyPr>
          <a:lstStyle>
            <a:lvl1pPr>
              <a:defRPr sz="4400" b="0">
                <a:solidFill>
                  <a:srgbClr val="3D1833"/>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8D1978F9-5E43-2247-9604-0615B9B9E75F}"/>
              </a:ext>
            </a:extLst>
          </p:cNvPr>
          <p:cNvCxnSpPr/>
          <p:nvPr userDrawn="1"/>
        </p:nvCxnSpPr>
        <p:spPr>
          <a:xfrm>
            <a:off x="4200211" y="2341268"/>
            <a:ext cx="1366576"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8F5845-C245-4E41-8E8F-130B69C05FEA}"/>
              </a:ext>
            </a:extLst>
          </p:cNvPr>
          <p:cNvCxnSpPr>
            <a:cxnSpLocks/>
          </p:cNvCxnSpPr>
          <p:nvPr userDrawn="1"/>
        </p:nvCxnSpPr>
        <p:spPr>
          <a:xfrm>
            <a:off x="0" y="2341268"/>
            <a:ext cx="542611"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5F08C16F-AD8F-4E48-8D47-07FBF1C78016}"/>
              </a:ext>
            </a:extLst>
          </p:cNvPr>
          <p:cNvSpPr>
            <a:spLocks noGrp="1"/>
          </p:cNvSpPr>
          <p:nvPr>
            <p:ph type="body" sz="quarter" idx="14" hasCustomPrompt="1"/>
          </p:nvPr>
        </p:nvSpPr>
        <p:spPr>
          <a:xfrm>
            <a:off x="693738" y="2070100"/>
            <a:ext cx="1054100" cy="573088"/>
          </a:xfrm>
          <a:prstGeom prst="rect">
            <a:avLst/>
          </a:prstGeom>
        </p:spPr>
        <p:txBody>
          <a:bodyPr>
            <a:noAutofit/>
          </a:bodyPr>
          <a:lstStyle>
            <a:lvl1pPr marL="0" indent="0">
              <a:buNone/>
              <a:defRPr sz="4000" b="1" i="0">
                <a:solidFill>
                  <a:srgbClr val="3D1833"/>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17" name="Text Placeholder 16">
            <a:extLst>
              <a:ext uri="{FF2B5EF4-FFF2-40B4-BE49-F238E27FC236}">
                <a16:creationId xmlns:a16="http://schemas.microsoft.com/office/drawing/2014/main" id="{2F20EE0B-B203-454B-8A22-AEBB7D5DDEEE}"/>
              </a:ext>
            </a:extLst>
          </p:cNvPr>
          <p:cNvSpPr>
            <a:spLocks noGrp="1"/>
          </p:cNvSpPr>
          <p:nvPr>
            <p:ph type="body" sz="quarter" idx="15"/>
          </p:nvPr>
        </p:nvSpPr>
        <p:spPr>
          <a:xfrm>
            <a:off x="5891213" y="3135313"/>
            <a:ext cx="5592762" cy="2678112"/>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9" name="Picture 8">
            <a:extLst>
              <a:ext uri="{FF2B5EF4-FFF2-40B4-BE49-F238E27FC236}">
                <a16:creationId xmlns:a16="http://schemas.microsoft.com/office/drawing/2014/main" id="{FF69A64E-C635-9B4B-93D6-583B5431EFD0}"/>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1854338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EE465-C4E6-0343-8AE9-3B85852E5319}"/>
              </a:ext>
            </a:extLst>
          </p:cNvPr>
          <p:cNvSpPr>
            <a:spLocks noGrp="1"/>
          </p:cNvSpPr>
          <p:nvPr>
            <p:ph type="title"/>
          </p:nvPr>
        </p:nvSpPr>
        <p:spPr>
          <a:xfrm>
            <a:off x="5104562" y="968027"/>
            <a:ext cx="6790012" cy="1325563"/>
          </a:xfrm>
        </p:spPr>
        <p:txBody>
          <a:bodyPr anchor="b">
            <a:normAutofit/>
          </a:bodyPr>
          <a:lstStyle>
            <a:lvl1pPr>
              <a:defRPr sz="2800">
                <a:solidFill>
                  <a:srgbClr val="3E989E"/>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817B0DF1-9837-774D-8603-B4E200F534F9}"/>
              </a:ext>
            </a:extLst>
          </p:cNvPr>
          <p:cNvSpPr>
            <a:spLocks noGrp="1"/>
          </p:cNvSpPr>
          <p:nvPr>
            <p:ph type="sldNum" sz="quarter" idx="12"/>
          </p:nvPr>
        </p:nvSpPr>
        <p:spPr/>
        <p:txBody>
          <a:bodyPr/>
          <a:lstStyle/>
          <a:p>
            <a:fld id="{0A7ED016-38C9-284D-A280-B4B6BC3963EC}" type="slidenum">
              <a:rPr lang="en-US" smtClean="0"/>
              <a:t>‹#›</a:t>
            </a:fld>
            <a:endParaRPr lang="en-US"/>
          </a:p>
        </p:txBody>
      </p:sp>
      <p:cxnSp>
        <p:nvCxnSpPr>
          <p:cNvPr id="9" name="Straight Connector 8">
            <a:extLst>
              <a:ext uri="{FF2B5EF4-FFF2-40B4-BE49-F238E27FC236}">
                <a16:creationId xmlns:a16="http://schemas.microsoft.com/office/drawing/2014/main" id="{9B055C9F-B36C-EE46-89F7-37E27622E6F9}"/>
              </a:ext>
            </a:extLst>
          </p:cNvPr>
          <p:cNvCxnSpPr>
            <a:cxnSpLocks/>
          </p:cNvCxnSpPr>
          <p:nvPr userDrawn="1"/>
        </p:nvCxnSpPr>
        <p:spPr>
          <a:xfrm flipV="1">
            <a:off x="1034980" y="0"/>
            <a:ext cx="0" cy="2090057"/>
          </a:xfrm>
          <a:prstGeom prst="line">
            <a:avLst/>
          </a:prstGeom>
          <a:ln w="76200">
            <a:solidFill>
              <a:srgbClr val="F6CA15"/>
            </a:solidFill>
          </a:ln>
        </p:spPr>
        <p:style>
          <a:lnRef idx="1">
            <a:schemeClr val="accent1"/>
          </a:lnRef>
          <a:fillRef idx="0">
            <a:schemeClr val="accent1"/>
          </a:fillRef>
          <a:effectRef idx="0">
            <a:schemeClr val="accent1"/>
          </a:effectRef>
          <a:fontRef idx="minor">
            <a:schemeClr val="tx1"/>
          </a:fontRef>
        </p:style>
      </p:cxnSp>
      <p:sp>
        <p:nvSpPr>
          <p:cNvPr id="10" name="Text Placeholder 14">
            <a:extLst>
              <a:ext uri="{FF2B5EF4-FFF2-40B4-BE49-F238E27FC236}">
                <a16:creationId xmlns:a16="http://schemas.microsoft.com/office/drawing/2014/main" id="{DEE13D62-287A-3F43-B4EB-756274CB4EFC}"/>
              </a:ext>
            </a:extLst>
          </p:cNvPr>
          <p:cNvSpPr>
            <a:spLocks noGrp="1"/>
          </p:cNvSpPr>
          <p:nvPr>
            <p:ph type="body" sz="quarter" idx="14" hasCustomPrompt="1"/>
          </p:nvPr>
        </p:nvSpPr>
        <p:spPr>
          <a:xfrm>
            <a:off x="1377025" y="1630808"/>
            <a:ext cx="1054100" cy="573088"/>
          </a:xfrm>
          <a:prstGeom prst="rect">
            <a:avLst/>
          </a:prstGeom>
        </p:spPr>
        <p:txBody>
          <a:bodyPr>
            <a:noAutofit/>
          </a:bodyPr>
          <a:lstStyle>
            <a:lvl1pPr marL="0" indent="0">
              <a:buNone/>
              <a:defRPr sz="40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23" name="Text Placeholder 22">
            <a:extLst>
              <a:ext uri="{FF2B5EF4-FFF2-40B4-BE49-F238E27FC236}">
                <a16:creationId xmlns:a16="http://schemas.microsoft.com/office/drawing/2014/main" id="{A323A535-D77D-5047-ACBD-5A3A5B5A921B}"/>
              </a:ext>
            </a:extLst>
          </p:cNvPr>
          <p:cNvSpPr>
            <a:spLocks noGrp="1"/>
          </p:cNvSpPr>
          <p:nvPr>
            <p:ph type="body" sz="quarter" idx="15" hasCustomPrompt="1"/>
          </p:nvPr>
        </p:nvSpPr>
        <p:spPr>
          <a:xfrm>
            <a:off x="5202621" y="2608263"/>
            <a:ext cx="6692517" cy="2976562"/>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Tx/>
              <a:buSzPct val="150000"/>
              <a:buFontTx/>
              <a:buBlip>
                <a:blip r:embed="rId3">
                  <a:extLst>
                    <a:ext uri="{96DAC541-7B7A-43D3-8B79-37D633B846F1}">
                      <asvg:svgBlip xmlns:asvg="http://schemas.microsoft.com/office/drawing/2016/SVG/main" r:embed="rId4"/>
                    </a:ext>
                  </a:extLst>
                </a:blip>
              </a:buBlip>
              <a:tabLst/>
              <a:defRPr sz="1800">
                <a:solidFill>
                  <a:srgbClr val="3D1833"/>
                </a:solidFill>
              </a:defRPr>
            </a:lvl1pPr>
            <a:lvl2pPr marL="457200" indent="0">
              <a:buNone/>
              <a:defRPr sz="1600">
                <a:solidFill>
                  <a:srgbClr val="EE3353"/>
                </a:solidFill>
              </a:defRPr>
            </a:lvl2pPr>
            <a:lvl3pPr marL="914400" indent="0">
              <a:buNone/>
              <a:defRPr sz="1600">
                <a:solidFill>
                  <a:srgbClr val="EE3353"/>
                </a:solidFill>
              </a:defRPr>
            </a:lvl3pPr>
            <a:lvl4pPr marL="1371600" indent="0">
              <a:buNone/>
              <a:defRPr sz="1600">
                <a:solidFill>
                  <a:srgbClr val="EE3353"/>
                </a:solidFill>
              </a:defRPr>
            </a:lvl4pPr>
            <a:lvl5pPr marL="1828800" indent="0">
              <a:buNone/>
              <a:defRPr sz="1600">
                <a:solidFill>
                  <a:srgbClr val="EE3353"/>
                </a:solidFill>
              </a:defRPr>
            </a:lvl5pPr>
          </a:lstStyle>
          <a:p>
            <a:pPr lvl="0"/>
            <a:r>
              <a:rPr lang="en-US"/>
              <a:t>  Bullet line 1</a:t>
            </a:r>
            <a:br>
              <a:rPr lang="en-US"/>
            </a:br>
            <a:endParaRPr lang="en-US"/>
          </a:p>
          <a:p>
            <a:pPr lvl="0"/>
            <a:r>
              <a:rPr lang="en-US"/>
              <a:t>  Bullet line 2</a:t>
            </a:r>
            <a:br>
              <a:rPr lang="en-US"/>
            </a:br>
            <a:endParaRPr lang="en-US"/>
          </a:p>
          <a:p>
            <a:pPr lvl="0"/>
            <a:r>
              <a:rPr lang="en-US"/>
              <a:t>  Bullet line 3</a:t>
            </a:r>
            <a:br>
              <a:rPr lang="en-US"/>
            </a:br>
            <a:endParaRPr lang="en-US"/>
          </a:p>
          <a:p>
            <a:pPr lvl="0"/>
            <a:r>
              <a:rPr lang="en-US"/>
              <a:t>  Bullet line 4</a:t>
            </a:r>
          </a:p>
        </p:txBody>
      </p:sp>
      <p:pic>
        <p:nvPicPr>
          <p:cNvPr id="24" name="Picture 23">
            <a:extLst>
              <a:ext uri="{FF2B5EF4-FFF2-40B4-BE49-F238E27FC236}">
                <a16:creationId xmlns:a16="http://schemas.microsoft.com/office/drawing/2014/main" id="{7F21BACE-553E-5743-9E98-D8B5D2E99241}"/>
              </a:ext>
            </a:extLst>
          </p:cNvPr>
          <p:cNvPicPr>
            <a:picLocks noChangeAspect="1"/>
          </p:cNvPicPr>
          <p:nvPr userDrawn="1"/>
        </p:nvPicPr>
        <p:blipFill>
          <a:blip r:embed="rId5"/>
          <a:stretch>
            <a:fillRect/>
          </a:stretch>
        </p:blipFill>
        <p:spPr>
          <a:xfrm>
            <a:off x="100859" y="6286417"/>
            <a:ext cx="615548" cy="496409"/>
          </a:xfrm>
          <a:prstGeom prst="rect">
            <a:avLst/>
          </a:prstGeom>
        </p:spPr>
      </p:pic>
    </p:spTree>
    <p:extLst>
      <p:ext uri="{BB962C8B-B14F-4D97-AF65-F5344CB8AC3E}">
        <p14:creationId xmlns:p14="http://schemas.microsoft.com/office/powerpoint/2010/main" val="42005258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1D2F-A0B2-E84D-8CF7-51B7C2837396}"/>
              </a:ext>
            </a:extLst>
          </p:cNvPr>
          <p:cNvSpPr>
            <a:spLocks noGrp="1"/>
          </p:cNvSpPr>
          <p:nvPr>
            <p:ph type="title"/>
          </p:nvPr>
        </p:nvSpPr>
        <p:spPr>
          <a:xfrm>
            <a:off x="1056068" y="427755"/>
            <a:ext cx="10104622" cy="687061"/>
          </a:xfrm>
        </p:spPr>
        <p:txBody>
          <a:bodyPr>
            <a:normAutofit/>
          </a:bodyPr>
          <a:lstStyle>
            <a:lvl1pPr algn="ctr">
              <a:defRPr sz="4000" b="0">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A9D44053-CDAD-5341-87A1-2BDC71C8DA64}"/>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6" name="Rectangle 5">
            <a:extLst>
              <a:ext uri="{FF2B5EF4-FFF2-40B4-BE49-F238E27FC236}">
                <a16:creationId xmlns:a16="http://schemas.microsoft.com/office/drawing/2014/main" id="{3E9FE7CD-CF12-4C42-AA16-8D37C46E2FED}"/>
              </a:ext>
            </a:extLst>
          </p:cNvPr>
          <p:cNvSpPr/>
          <p:nvPr userDrawn="1"/>
        </p:nvSpPr>
        <p:spPr>
          <a:xfrm>
            <a:off x="1056068" y="1690688"/>
            <a:ext cx="4893971" cy="4665662"/>
          </a:xfrm>
          <a:prstGeom prst="rect">
            <a:avLst/>
          </a:prstGeom>
          <a:solidFill>
            <a:srgbClr val="FDF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4A0E54AF-0B05-E04C-9217-6291230445D0}"/>
              </a:ext>
            </a:extLst>
          </p:cNvPr>
          <p:cNvSpPr>
            <a:spLocks noGrp="1"/>
          </p:cNvSpPr>
          <p:nvPr>
            <p:ph type="pic" sz="quarter" idx="13"/>
          </p:nvPr>
        </p:nvSpPr>
        <p:spPr>
          <a:xfrm>
            <a:off x="1056068" y="2530475"/>
            <a:ext cx="4886325" cy="1916113"/>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2" name="Subtitle 2">
            <a:extLst>
              <a:ext uri="{FF2B5EF4-FFF2-40B4-BE49-F238E27FC236}">
                <a16:creationId xmlns:a16="http://schemas.microsoft.com/office/drawing/2014/main" id="{748070E1-674F-D64E-A3BF-456E14F630D9}"/>
              </a:ext>
            </a:extLst>
          </p:cNvPr>
          <p:cNvSpPr>
            <a:spLocks noGrp="1"/>
          </p:cNvSpPr>
          <p:nvPr>
            <p:ph type="subTitle" idx="1"/>
          </p:nvPr>
        </p:nvSpPr>
        <p:spPr>
          <a:xfrm>
            <a:off x="1056068" y="1039040"/>
            <a:ext cx="10104621" cy="326297"/>
          </a:xfrm>
          <a:prstGeom prst="rect">
            <a:avLst/>
          </a:prstGeom>
        </p:spPr>
        <p:txBody>
          <a:bodyPr>
            <a:normAutofit/>
          </a:bodyPr>
          <a:lstStyle>
            <a:lvl1pPr marL="0" indent="0" algn="ctr">
              <a:buNone/>
              <a:defRPr sz="2000">
                <a:solidFill>
                  <a:srgbClr val="FBE68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3CD58919-4ADC-CD45-9FA5-84C8A5DA18F8}"/>
              </a:ext>
            </a:extLst>
          </p:cNvPr>
          <p:cNvSpPr>
            <a:spLocks noGrp="1"/>
          </p:cNvSpPr>
          <p:nvPr>
            <p:ph type="body" sz="quarter" idx="14" hasCustomPrompt="1"/>
          </p:nvPr>
        </p:nvSpPr>
        <p:spPr>
          <a:xfrm>
            <a:off x="1502897" y="1916113"/>
            <a:ext cx="3996030" cy="450850"/>
          </a:xfrm>
          <a:prstGeom prst="rect">
            <a:avLst/>
          </a:prstGeom>
        </p:spPr>
        <p:txBody>
          <a:bodyPr>
            <a:normAutofit/>
          </a:bodyPr>
          <a:lstStyle>
            <a:lvl1pPr marL="0" indent="0">
              <a:buNone/>
              <a:defRPr sz="2400" b="1" i="0">
                <a:solidFill>
                  <a:srgbClr val="3D1833"/>
                </a:solidFill>
                <a:latin typeface="Century Gothic" panose="020B0502020202020204" pitchFamily="34" charset="0"/>
              </a:defRPr>
            </a:lvl1pPr>
          </a:lstStyle>
          <a:p>
            <a:pPr lvl="0"/>
            <a:r>
              <a:rPr lang="en-US"/>
              <a:t>Subheader 1</a:t>
            </a:r>
          </a:p>
        </p:txBody>
      </p:sp>
      <p:sp>
        <p:nvSpPr>
          <p:cNvPr id="16" name="Text Placeholder 15">
            <a:extLst>
              <a:ext uri="{FF2B5EF4-FFF2-40B4-BE49-F238E27FC236}">
                <a16:creationId xmlns:a16="http://schemas.microsoft.com/office/drawing/2014/main" id="{51C9ED7E-067A-B64E-89CA-2FAD17D11F88}"/>
              </a:ext>
            </a:extLst>
          </p:cNvPr>
          <p:cNvSpPr>
            <a:spLocks noGrp="1"/>
          </p:cNvSpPr>
          <p:nvPr>
            <p:ph type="body" sz="quarter" idx="15"/>
          </p:nvPr>
        </p:nvSpPr>
        <p:spPr>
          <a:xfrm>
            <a:off x="1502200" y="4685061"/>
            <a:ext cx="3996727" cy="588962"/>
          </a:xfrm>
          <a:prstGeom prst="rect">
            <a:avLst/>
          </a:prstGeom>
        </p:spPr>
        <p:txBody>
          <a:bodyPr>
            <a:normAutofit/>
          </a:bodyPr>
          <a:lstStyle>
            <a:lvl1pPr marL="0" indent="0">
              <a:buNone/>
              <a:defRPr sz="1600">
                <a:solidFill>
                  <a:srgbClr val="3E989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7">
            <a:extLst>
              <a:ext uri="{FF2B5EF4-FFF2-40B4-BE49-F238E27FC236}">
                <a16:creationId xmlns:a16="http://schemas.microsoft.com/office/drawing/2014/main" id="{7223D05C-41AB-8F49-9DC4-B4B46FEAD9F0}"/>
              </a:ext>
            </a:extLst>
          </p:cNvPr>
          <p:cNvSpPr>
            <a:spLocks noGrp="1"/>
          </p:cNvSpPr>
          <p:nvPr>
            <p:ph type="body" sz="quarter" idx="16"/>
          </p:nvPr>
        </p:nvSpPr>
        <p:spPr>
          <a:xfrm>
            <a:off x="1502200" y="5298706"/>
            <a:ext cx="3996727" cy="788987"/>
          </a:xfrm>
          <a:prstGeom prst="rect">
            <a:avLst/>
          </a:prstGeom>
        </p:spPr>
        <p:txBody>
          <a:bodyPr>
            <a:no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19" name="Straight Connector 18">
            <a:extLst>
              <a:ext uri="{FF2B5EF4-FFF2-40B4-BE49-F238E27FC236}">
                <a16:creationId xmlns:a16="http://schemas.microsoft.com/office/drawing/2014/main" id="{574A028C-C45F-6E40-A393-4A0D406BD562}"/>
              </a:ext>
            </a:extLst>
          </p:cNvPr>
          <p:cNvCxnSpPr>
            <a:cxnSpLocks/>
          </p:cNvCxnSpPr>
          <p:nvPr userDrawn="1"/>
        </p:nvCxnSpPr>
        <p:spPr>
          <a:xfrm>
            <a:off x="1615868" y="2530475"/>
            <a:ext cx="776615"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ECDB587-F67E-A545-898D-CD7E736320B7}"/>
              </a:ext>
            </a:extLst>
          </p:cNvPr>
          <p:cNvSpPr/>
          <p:nvPr userDrawn="1"/>
        </p:nvSpPr>
        <p:spPr>
          <a:xfrm>
            <a:off x="6231405" y="1690688"/>
            <a:ext cx="4893971" cy="4665662"/>
          </a:xfrm>
          <a:prstGeom prst="rect">
            <a:avLst/>
          </a:prstGeom>
          <a:solidFill>
            <a:srgbClr val="FDF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10">
            <a:extLst>
              <a:ext uri="{FF2B5EF4-FFF2-40B4-BE49-F238E27FC236}">
                <a16:creationId xmlns:a16="http://schemas.microsoft.com/office/drawing/2014/main" id="{DAC5BA08-AE5C-3847-BB4F-F00E94DA5B7D}"/>
              </a:ext>
            </a:extLst>
          </p:cNvPr>
          <p:cNvSpPr>
            <a:spLocks noGrp="1"/>
          </p:cNvSpPr>
          <p:nvPr>
            <p:ph type="pic" sz="quarter" idx="17"/>
          </p:nvPr>
        </p:nvSpPr>
        <p:spPr>
          <a:xfrm>
            <a:off x="6231405" y="2530475"/>
            <a:ext cx="4886325" cy="1916113"/>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23" name="Text Placeholder 13">
            <a:extLst>
              <a:ext uri="{FF2B5EF4-FFF2-40B4-BE49-F238E27FC236}">
                <a16:creationId xmlns:a16="http://schemas.microsoft.com/office/drawing/2014/main" id="{D1FEDCFB-D2D9-B143-BC12-1CFB432B87FD}"/>
              </a:ext>
            </a:extLst>
          </p:cNvPr>
          <p:cNvSpPr>
            <a:spLocks noGrp="1"/>
          </p:cNvSpPr>
          <p:nvPr>
            <p:ph type="body" sz="quarter" idx="18" hasCustomPrompt="1"/>
          </p:nvPr>
        </p:nvSpPr>
        <p:spPr>
          <a:xfrm>
            <a:off x="6678234" y="1916113"/>
            <a:ext cx="4006468" cy="450850"/>
          </a:xfrm>
          <a:prstGeom prst="rect">
            <a:avLst/>
          </a:prstGeom>
        </p:spPr>
        <p:txBody>
          <a:bodyPr>
            <a:normAutofit/>
          </a:bodyPr>
          <a:lstStyle>
            <a:lvl1pPr marL="0" indent="0">
              <a:buNone/>
              <a:defRPr sz="2400" b="1" i="0">
                <a:solidFill>
                  <a:srgbClr val="3D1833"/>
                </a:solidFill>
                <a:latin typeface="Century Gothic" panose="020B0502020202020204" pitchFamily="34" charset="0"/>
              </a:defRPr>
            </a:lvl1pPr>
          </a:lstStyle>
          <a:p>
            <a:pPr lvl="0"/>
            <a:r>
              <a:rPr lang="en-US"/>
              <a:t>Subheader 2</a:t>
            </a:r>
          </a:p>
        </p:txBody>
      </p:sp>
      <p:sp>
        <p:nvSpPr>
          <p:cNvPr id="24" name="Text Placeholder 15">
            <a:extLst>
              <a:ext uri="{FF2B5EF4-FFF2-40B4-BE49-F238E27FC236}">
                <a16:creationId xmlns:a16="http://schemas.microsoft.com/office/drawing/2014/main" id="{D4B1CD30-31E4-FC4A-A654-821452D614E8}"/>
              </a:ext>
            </a:extLst>
          </p:cNvPr>
          <p:cNvSpPr>
            <a:spLocks noGrp="1"/>
          </p:cNvSpPr>
          <p:nvPr>
            <p:ph type="body" sz="quarter" idx="19"/>
          </p:nvPr>
        </p:nvSpPr>
        <p:spPr>
          <a:xfrm>
            <a:off x="6677537" y="4685061"/>
            <a:ext cx="4007165" cy="588962"/>
          </a:xfrm>
          <a:prstGeom prst="rect">
            <a:avLst/>
          </a:prstGeom>
        </p:spPr>
        <p:txBody>
          <a:bodyPr>
            <a:normAutofit/>
          </a:bodyPr>
          <a:lstStyle>
            <a:lvl1pPr marL="0" indent="0">
              <a:buNone/>
              <a:defRPr sz="1600">
                <a:solidFill>
                  <a:srgbClr val="3E989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7">
            <a:extLst>
              <a:ext uri="{FF2B5EF4-FFF2-40B4-BE49-F238E27FC236}">
                <a16:creationId xmlns:a16="http://schemas.microsoft.com/office/drawing/2014/main" id="{A626EE77-51A8-FB4B-A085-BBA00CAF4C73}"/>
              </a:ext>
            </a:extLst>
          </p:cNvPr>
          <p:cNvSpPr>
            <a:spLocks noGrp="1"/>
          </p:cNvSpPr>
          <p:nvPr>
            <p:ph type="body" sz="quarter" idx="20"/>
          </p:nvPr>
        </p:nvSpPr>
        <p:spPr>
          <a:xfrm>
            <a:off x="6677537" y="5298706"/>
            <a:ext cx="4007165" cy="788987"/>
          </a:xfrm>
          <a:prstGeom prst="rect">
            <a:avLst/>
          </a:prstGeom>
        </p:spPr>
        <p:txBody>
          <a:bodyPr>
            <a:no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AFB61B23-9E53-0946-A94B-66F2C7217CC0}"/>
              </a:ext>
            </a:extLst>
          </p:cNvPr>
          <p:cNvCxnSpPr>
            <a:cxnSpLocks/>
          </p:cNvCxnSpPr>
          <p:nvPr userDrawn="1"/>
        </p:nvCxnSpPr>
        <p:spPr>
          <a:xfrm>
            <a:off x="6791205" y="2530475"/>
            <a:ext cx="776615"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1618A478-28EF-DD4D-9D21-BBC8B12D640C}"/>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654602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AF856-D9A3-FD4F-8B43-FE8DF8781DC8}"/>
              </a:ext>
            </a:extLst>
          </p:cNvPr>
          <p:cNvSpPr>
            <a:spLocks noGrp="1"/>
          </p:cNvSpPr>
          <p:nvPr>
            <p:ph type="title"/>
          </p:nvPr>
        </p:nvSpPr>
        <p:spPr>
          <a:xfrm>
            <a:off x="5016943" y="313151"/>
            <a:ext cx="6733852" cy="763761"/>
          </a:xfrm>
        </p:spPr>
        <p:txBody>
          <a:bodyPr anchor="b">
            <a:normAutofit/>
          </a:bodyPr>
          <a:lstStyle>
            <a:lvl1pPr>
              <a:defRPr sz="3600">
                <a:solidFill>
                  <a:srgbClr val="3D1833"/>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FFFE683-227B-0946-9F3C-B36F1BF8A652}"/>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Subtitle 2">
            <a:extLst>
              <a:ext uri="{FF2B5EF4-FFF2-40B4-BE49-F238E27FC236}">
                <a16:creationId xmlns:a16="http://schemas.microsoft.com/office/drawing/2014/main" id="{705A8F51-5748-C34C-AB19-1F322E14583E}"/>
              </a:ext>
            </a:extLst>
          </p:cNvPr>
          <p:cNvSpPr>
            <a:spLocks noGrp="1"/>
          </p:cNvSpPr>
          <p:nvPr>
            <p:ph type="subTitle" idx="1"/>
          </p:nvPr>
        </p:nvSpPr>
        <p:spPr>
          <a:xfrm>
            <a:off x="5016943" y="1104356"/>
            <a:ext cx="5999967" cy="351023"/>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5">
            <a:extLst>
              <a:ext uri="{FF2B5EF4-FFF2-40B4-BE49-F238E27FC236}">
                <a16:creationId xmlns:a16="http://schemas.microsoft.com/office/drawing/2014/main" id="{2307AF4F-5307-B54F-83FC-9BDBB1865074}"/>
              </a:ext>
            </a:extLst>
          </p:cNvPr>
          <p:cNvSpPr>
            <a:spLocks noGrp="1"/>
          </p:cNvSpPr>
          <p:nvPr>
            <p:ph type="body" sz="quarter" idx="15"/>
          </p:nvPr>
        </p:nvSpPr>
        <p:spPr>
          <a:xfrm>
            <a:off x="5016943" y="1589620"/>
            <a:ext cx="6101097" cy="928112"/>
          </a:xfrm>
          <a:prstGeom prst="rect">
            <a:avLst/>
          </a:prstGeom>
        </p:spPr>
        <p:txBody>
          <a:bodyPr>
            <a:normAutofit/>
          </a:bodyPr>
          <a:lstStyle>
            <a:lvl1pPr marL="0" indent="0">
              <a:buNone/>
              <a:defRPr sz="1600">
                <a:solidFill>
                  <a:srgbClr val="3F414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Picture Placeholder 10">
            <a:extLst>
              <a:ext uri="{FF2B5EF4-FFF2-40B4-BE49-F238E27FC236}">
                <a16:creationId xmlns:a16="http://schemas.microsoft.com/office/drawing/2014/main" id="{8403319C-7ABF-1143-B3C1-E8FDE4BC3EDB}"/>
              </a:ext>
            </a:extLst>
          </p:cNvPr>
          <p:cNvSpPr>
            <a:spLocks noGrp="1"/>
          </p:cNvSpPr>
          <p:nvPr>
            <p:ph type="pic" sz="quarter" idx="13"/>
          </p:nvPr>
        </p:nvSpPr>
        <p:spPr>
          <a:xfrm>
            <a:off x="5072427" y="3333950"/>
            <a:ext cx="2891896" cy="991339"/>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1" name="Text Placeholder 13">
            <a:extLst>
              <a:ext uri="{FF2B5EF4-FFF2-40B4-BE49-F238E27FC236}">
                <a16:creationId xmlns:a16="http://schemas.microsoft.com/office/drawing/2014/main" id="{BEF7B8DC-D7BE-DC4D-94A8-E95CD1A6CBD4}"/>
              </a:ext>
            </a:extLst>
          </p:cNvPr>
          <p:cNvSpPr>
            <a:spLocks noGrp="1"/>
          </p:cNvSpPr>
          <p:nvPr>
            <p:ph type="body" sz="quarter" idx="14" hasCustomPrompt="1"/>
          </p:nvPr>
        </p:nvSpPr>
        <p:spPr>
          <a:xfrm>
            <a:off x="5016943" y="2820112"/>
            <a:ext cx="2947379" cy="372604"/>
          </a:xfrm>
          <a:prstGeom prst="rect">
            <a:avLst/>
          </a:prstGeom>
        </p:spPr>
        <p:txBody>
          <a:bodyPr>
            <a:normAutofit/>
          </a:bodyPr>
          <a:lstStyle>
            <a:lvl1pPr marL="0" indent="0">
              <a:buNone/>
              <a:defRPr sz="1400" b="1" i="0">
                <a:solidFill>
                  <a:srgbClr val="3E989E"/>
                </a:solidFill>
                <a:latin typeface="Century Gothic" panose="020B0502020202020204" pitchFamily="34" charset="0"/>
              </a:defRPr>
            </a:lvl1pPr>
          </a:lstStyle>
          <a:p>
            <a:pPr lvl="0"/>
            <a:r>
              <a:rPr lang="en-US"/>
              <a:t>Subheader 1</a:t>
            </a:r>
          </a:p>
        </p:txBody>
      </p:sp>
      <p:sp>
        <p:nvSpPr>
          <p:cNvPr id="12" name="Text Placeholder 17">
            <a:extLst>
              <a:ext uri="{FF2B5EF4-FFF2-40B4-BE49-F238E27FC236}">
                <a16:creationId xmlns:a16="http://schemas.microsoft.com/office/drawing/2014/main" id="{F8089CB1-0AE7-0A4F-911F-BB043CA0BC0D}"/>
              </a:ext>
            </a:extLst>
          </p:cNvPr>
          <p:cNvSpPr>
            <a:spLocks noGrp="1"/>
          </p:cNvSpPr>
          <p:nvPr>
            <p:ph type="body" sz="quarter" idx="16"/>
          </p:nvPr>
        </p:nvSpPr>
        <p:spPr>
          <a:xfrm>
            <a:off x="5016943" y="4626959"/>
            <a:ext cx="2947379" cy="1544995"/>
          </a:xfrm>
          <a:prstGeom prst="rect">
            <a:avLst/>
          </a:prstGeom>
        </p:spPr>
        <p:txBody>
          <a:bodyPr>
            <a:noAutofit/>
          </a:bodyPr>
          <a:lstStyle>
            <a:lvl1pPr marL="0" indent="0">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3" name="Picture Placeholder 10">
            <a:extLst>
              <a:ext uri="{FF2B5EF4-FFF2-40B4-BE49-F238E27FC236}">
                <a16:creationId xmlns:a16="http://schemas.microsoft.com/office/drawing/2014/main" id="{DA64B23B-D65D-394F-8700-FD78D0AA0EB6}"/>
              </a:ext>
            </a:extLst>
          </p:cNvPr>
          <p:cNvSpPr>
            <a:spLocks noGrp="1"/>
          </p:cNvSpPr>
          <p:nvPr>
            <p:ph type="pic" sz="quarter" idx="17"/>
          </p:nvPr>
        </p:nvSpPr>
        <p:spPr>
          <a:xfrm>
            <a:off x="8209994" y="3333950"/>
            <a:ext cx="2891896" cy="991339"/>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4" name="Text Placeholder 13">
            <a:extLst>
              <a:ext uri="{FF2B5EF4-FFF2-40B4-BE49-F238E27FC236}">
                <a16:creationId xmlns:a16="http://schemas.microsoft.com/office/drawing/2014/main" id="{439D8488-C1FB-4648-8CAD-83E6238018F3}"/>
              </a:ext>
            </a:extLst>
          </p:cNvPr>
          <p:cNvSpPr>
            <a:spLocks noGrp="1"/>
          </p:cNvSpPr>
          <p:nvPr>
            <p:ph type="body" sz="quarter" idx="18" hasCustomPrompt="1"/>
          </p:nvPr>
        </p:nvSpPr>
        <p:spPr>
          <a:xfrm>
            <a:off x="8154510" y="2820112"/>
            <a:ext cx="2947379" cy="372604"/>
          </a:xfrm>
          <a:prstGeom prst="rect">
            <a:avLst/>
          </a:prstGeom>
        </p:spPr>
        <p:txBody>
          <a:bodyPr>
            <a:normAutofit/>
          </a:bodyPr>
          <a:lstStyle>
            <a:lvl1pPr marL="0" indent="0">
              <a:buNone/>
              <a:defRPr sz="1400" b="1" i="0">
                <a:solidFill>
                  <a:srgbClr val="3E989E"/>
                </a:solidFill>
                <a:latin typeface="Century Gothic" panose="020B0502020202020204" pitchFamily="34" charset="0"/>
              </a:defRPr>
            </a:lvl1pPr>
          </a:lstStyle>
          <a:p>
            <a:pPr lvl="0"/>
            <a:r>
              <a:rPr lang="en-US"/>
              <a:t>Subheader 2</a:t>
            </a:r>
          </a:p>
        </p:txBody>
      </p:sp>
      <p:sp>
        <p:nvSpPr>
          <p:cNvPr id="15" name="Text Placeholder 17">
            <a:extLst>
              <a:ext uri="{FF2B5EF4-FFF2-40B4-BE49-F238E27FC236}">
                <a16:creationId xmlns:a16="http://schemas.microsoft.com/office/drawing/2014/main" id="{85A0003C-0319-8F44-93D0-BD4F07D24738}"/>
              </a:ext>
            </a:extLst>
          </p:cNvPr>
          <p:cNvSpPr>
            <a:spLocks noGrp="1"/>
          </p:cNvSpPr>
          <p:nvPr>
            <p:ph type="body" sz="quarter" idx="19"/>
          </p:nvPr>
        </p:nvSpPr>
        <p:spPr>
          <a:xfrm>
            <a:off x="8154510" y="4626959"/>
            <a:ext cx="2947379" cy="1544995"/>
          </a:xfrm>
          <a:prstGeom prst="rect">
            <a:avLst/>
          </a:prstGeom>
        </p:spPr>
        <p:txBody>
          <a:bodyPr>
            <a:noAutofit/>
          </a:bodyPr>
          <a:lstStyle>
            <a:lvl1pPr marL="0" indent="0">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6" name="Text Placeholder 10">
            <a:extLst>
              <a:ext uri="{FF2B5EF4-FFF2-40B4-BE49-F238E27FC236}">
                <a16:creationId xmlns:a16="http://schemas.microsoft.com/office/drawing/2014/main" id="{94590A74-4DED-D946-AB3B-0DB3FB8AF5C6}"/>
              </a:ext>
            </a:extLst>
          </p:cNvPr>
          <p:cNvSpPr>
            <a:spLocks noGrp="1"/>
          </p:cNvSpPr>
          <p:nvPr>
            <p:ph type="body" sz="quarter" idx="20" hasCustomPrompt="1"/>
          </p:nvPr>
        </p:nvSpPr>
        <p:spPr>
          <a:xfrm>
            <a:off x="697476" y="974008"/>
            <a:ext cx="1780253" cy="2722921"/>
          </a:xfrm>
          <a:prstGeom prst="rect">
            <a:avLst/>
          </a:prstGeom>
        </p:spPr>
        <p:txBody>
          <a:bodyPr>
            <a:normAutofit/>
          </a:bodyPr>
          <a:lstStyle>
            <a:lvl1pPr marL="0" indent="0">
              <a:buNone/>
              <a:defRPr sz="2200" b="0" i="0">
                <a:solidFill>
                  <a:schemeClr val="bg1"/>
                </a:solidFill>
                <a:latin typeface="Century Gothic" panose="020B0502020202020204" pitchFamily="34" charset="0"/>
              </a:defRPr>
            </a:lvl1pPr>
          </a:lstStyle>
          <a:p>
            <a:pPr lvl="0"/>
            <a:r>
              <a:rPr lang="en-US"/>
              <a:t>Callout text here</a:t>
            </a:r>
          </a:p>
        </p:txBody>
      </p:sp>
      <p:pic>
        <p:nvPicPr>
          <p:cNvPr id="17" name="Picture 16">
            <a:extLst>
              <a:ext uri="{FF2B5EF4-FFF2-40B4-BE49-F238E27FC236}">
                <a16:creationId xmlns:a16="http://schemas.microsoft.com/office/drawing/2014/main" id="{1E3C2AE7-9739-C64C-804D-DC677878726E}"/>
              </a:ext>
            </a:extLst>
          </p:cNvPr>
          <p:cNvPicPr>
            <a:picLocks noChangeAspect="1"/>
          </p:cNvPicPr>
          <p:nvPr userDrawn="1"/>
        </p:nvPicPr>
        <p:blipFill>
          <a:blip r:embed="rId3"/>
          <a:stretch>
            <a:fillRect/>
          </a:stretch>
        </p:blipFill>
        <p:spPr>
          <a:xfrm>
            <a:off x="100859" y="6286417"/>
            <a:ext cx="615548" cy="496409"/>
          </a:xfrm>
          <a:prstGeom prst="rect">
            <a:avLst/>
          </a:prstGeom>
        </p:spPr>
      </p:pic>
    </p:spTree>
    <p:extLst>
      <p:ext uri="{BB962C8B-B14F-4D97-AF65-F5344CB8AC3E}">
        <p14:creationId xmlns:p14="http://schemas.microsoft.com/office/powerpoint/2010/main" val="15346358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CD3DD5-C9E2-E74E-A9C0-ECDD1C037F5E}"/>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3E059EE7-B3C8-274C-BDF5-A0852FF11489}"/>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0B277649-B5F2-3E46-894B-03D70C3CD016}"/>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3">
            <a:extLst>
              <a:ext uri="{FF2B5EF4-FFF2-40B4-BE49-F238E27FC236}">
                <a16:creationId xmlns:a16="http://schemas.microsoft.com/office/drawing/2014/main" id="{AFE80E60-D0D3-A348-BBF7-81C9FBBE0DA0}"/>
              </a:ext>
            </a:extLst>
          </p:cNvPr>
          <p:cNvSpPr>
            <a:spLocks noGrp="1"/>
          </p:cNvSpPr>
          <p:nvPr>
            <p:ph type="body" sz="quarter" idx="14" hasCustomPrompt="1"/>
          </p:nvPr>
        </p:nvSpPr>
        <p:spPr>
          <a:xfrm>
            <a:off x="2263716" y="3654877"/>
            <a:ext cx="3458658" cy="372604"/>
          </a:xfrm>
          <a:prstGeom prst="rect">
            <a:avLst/>
          </a:prstGeom>
        </p:spPr>
        <p:txBody>
          <a:bodyP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1</a:t>
            </a:r>
          </a:p>
        </p:txBody>
      </p:sp>
      <p:sp>
        <p:nvSpPr>
          <p:cNvPr id="11" name="Text Placeholder 17">
            <a:extLst>
              <a:ext uri="{FF2B5EF4-FFF2-40B4-BE49-F238E27FC236}">
                <a16:creationId xmlns:a16="http://schemas.microsoft.com/office/drawing/2014/main" id="{F4891D44-4B2A-7C4D-839F-FE9CA455C767}"/>
              </a:ext>
            </a:extLst>
          </p:cNvPr>
          <p:cNvSpPr>
            <a:spLocks noGrp="1"/>
          </p:cNvSpPr>
          <p:nvPr>
            <p:ph type="body" sz="quarter" idx="16"/>
          </p:nvPr>
        </p:nvSpPr>
        <p:spPr>
          <a:xfrm>
            <a:off x="2263716" y="4167549"/>
            <a:ext cx="3458657" cy="1672812"/>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3" name="Picture Placeholder 12">
            <a:extLst>
              <a:ext uri="{FF2B5EF4-FFF2-40B4-BE49-F238E27FC236}">
                <a16:creationId xmlns:a16="http://schemas.microsoft.com/office/drawing/2014/main" id="{20A038DA-2ACF-014E-AEDE-5BC3ED521D1B}"/>
              </a:ext>
            </a:extLst>
          </p:cNvPr>
          <p:cNvSpPr>
            <a:spLocks noGrp="1"/>
          </p:cNvSpPr>
          <p:nvPr>
            <p:ph type="pic" sz="quarter" idx="17" hasCustomPrompt="1"/>
          </p:nvPr>
        </p:nvSpPr>
        <p:spPr>
          <a:xfrm>
            <a:off x="3560450" y="2500381"/>
            <a:ext cx="865188" cy="865187"/>
          </a:xfrm>
          <a:prstGeom prst="rect">
            <a:avLst/>
          </a:prstGeom>
        </p:spPr>
        <p:txBody>
          <a:bodyPr anchor="ctr"/>
          <a:lstStyle>
            <a:lvl1pPr marL="0" indent="0" algn="ctr">
              <a:buNone/>
              <a:defRPr>
                <a:solidFill>
                  <a:srgbClr val="3E989E"/>
                </a:solidFill>
              </a:defRPr>
            </a:lvl1pPr>
          </a:lstStyle>
          <a:p>
            <a:r>
              <a:rPr lang="en-US"/>
              <a:t>Icon</a:t>
            </a:r>
          </a:p>
        </p:txBody>
      </p:sp>
      <p:sp>
        <p:nvSpPr>
          <p:cNvPr id="14" name="Text Placeholder 13">
            <a:extLst>
              <a:ext uri="{FF2B5EF4-FFF2-40B4-BE49-F238E27FC236}">
                <a16:creationId xmlns:a16="http://schemas.microsoft.com/office/drawing/2014/main" id="{0FAD8AEE-B394-9A40-8090-2E12157AF68D}"/>
              </a:ext>
            </a:extLst>
          </p:cNvPr>
          <p:cNvSpPr>
            <a:spLocks noGrp="1"/>
          </p:cNvSpPr>
          <p:nvPr>
            <p:ph type="body" sz="quarter" idx="18" hasCustomPrompt="1"/>
          </p:nvPr>
        </p:nvSpPr>
        <p:spPr>
          <a:xfrm>
            <a:off x="6461506" y="3654877"/>
            <a:ext cx="3458658" cy="372604"/>
          </a:xfrm>
          <a:prstGeom prst="rect">
            <a:avLst/>
          </a:prstGeom>
        </p:spPr>
        <p:txBody>
          <a:bodyPr>
            <a:normAutofit/>
          </a:bodyPr>
          <a:lstStyle>
            <a:lvl1pPr marL="0" indent="0" algn="ctr">
              <a:buNone/>
              <a:defRPr sz="2000" b="1" i="0">
                <a:solidFill>
                  <a:srgbClr val="3D1833"/>
                </a:solidFill>
                <a:latin typeface="Century Gothic" panose="020B0502020202020204" pitchFamily="34" charset="0"/>
              </a:defRPr>
            </a:lvl1pPr>
          </a:lstStyle>
          <a:p>
            <a:pPr lvl="0"/>
            <a:r>
              <a:rPr lang="en-US" err="1"/>
              <a:t>Subeader</a:t>
            </a:r>
            <a:r>
              <a:rPr lang="en-US"/>
              <a:t> 2</a:t>
            </a:r>
          </a:p>
        </p:txBody>
      </p:sp>
      <p:sp>
        <p:nvSpPr>
          <p:cNvPr id="15" name="Text Placeholder 17">
            <a:extLst>
              <a:ext uri="{FF2B5EF4-FFF2-40B4-BE49-F238E27FC236}">
                <a16:creationId xmlns:a16="http://schemas.microsoft.com/office/drawing/2014/main" id="{BFE7205A-D015-5E42-A84D-273F02B79002}"/>
              </a:ext>
            </a:extLst>
          </p:cNvPr>
          <p:cNvSpPr>
            <a:spLocks noGrp="1"/>
          </p:cNvSpPr>
          <p:nvPr>
            <p:ph type="body" sz="quarter" idx="19"/>
          </p:nvPr>
        </p:nvSpPr>
        <p:spPr>
          <a:xfrm>
            <a:off x="6461506" y="4167549"/>
            <a:ext cx="3458657" cy="1672812"/>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6" name="Picture Placeholder 12">
            <a:extLst>
              <a:ext uri="{FF2B5EF4-FFF2-40B4-BE49-F238E27FC236}">
                <a16:creationId xmlns:a16="http://schemas.microsoft.com/office/drawing/2014/main" id="{FCFCC1F8-11EF-AB4B-9598-4E0D14BDB163}"/>
              </a:ext>
            </a:extLst>
          </p:cNvPr>
          <p:cNvSpPr>
            <a:spLocks noGrp="1"/>
          </p:cNvSpPr>
          <p:nvPr>
            <p:ph type="pic" sz="quarter" idx="20" hasCustomPrompt="1"/>
          </p:nvPr>
        </p:nvSpPr>
        <p:spPr>
          <a:xfrm>
            <a:off x="7758240" y="2500381"/>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17" name="Straight Connector 16">
            <a:extLst>
              <a:ext uri="{FF2B5EF4-FFF2-40B4-BE49-F238E27FC236}">
                <a16:creationId xmlns:a16="http://schemas.microsoft.com/office/drawing/2014/main" id="{A3DE469C-E5E4-B24D-94CA-65B2B3BA13ED}"/>
              </a:ext>
            </a:extLst>
          </p:cNvPr>
          <p:cNvCxnSpPr>
            <a:cxnSpLocks/>
          </p:cNvCxnSpPr>
          <p:nvPr userDrawn="1"/>
        </p:nvCxnSpPr>
        <p:spPr>
          <a:xfrm flipV="1">
            <a:off x="6098593" y="3529781"/>
            <a:ext cx="0" cy="2090057"/>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AB864E4-A37B-124D-BA96-15CDD01E9041}"/>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3537661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5B4045-B071-2248-B9C3-644E1CD1775F}"/>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10" name="Title 1">
            <a:extLst>
              <a:ext uri="{FF2B5EF4-FFF2-40B4-BE49-F238E27FC236}">
                <a16:creationId xmlns:a16="http://schemas.microsoft.com/office/drawing/2014/main" id="{EDB77089-A8A4-1342-AD3F-FD1E20BB3122}"/>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11" name="Subtitle 2">
            <a:extLst>
              <a:ext uri="{FF2B5EF4-FFF2-40B4-BE49-F238E27FC236}">
                <a16:creationId xmlns:a16="http://schemas.microsoft.com/office/drawing/2014/main" id="{C6FB9A17-6F82-DD4B-9685-6C2450390E75}"/>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3">
            <a:extLst>
              <a:ext uri="{FF2B5EF4-FFF2-40B4-BE49-F238E27FC236}">
                <a16:creationId xmlns:a16="http://schemas.microsoft.com/office/drawing/2014/main" id="{6B7FD534-B8C4-EC46-BE74-29BC67759DCD}"/>
              </a:ext>
            </a:extLst>
          </p:cNvPr>
          <p:cNvSpPr>
            <a:spLocks noGrp="1"/>
          </p:cNvSpPr>
          <p:nvPr>
            <p:ph type="body" sz="quarter" idx="14" hasCustomPrompt="1"/>
          </p:nvPr>
        </p:nvSpPr>
        <p:spPr>
          <a:xfrm>
            <a:off x="943896" y="3527349"/>
            <a:ext cx="3048001"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1</a:t>
            </a:r>
          </a:p>
        </p:txBody>
      </p:sp>
      <p:sp>
        <p:nvSpPr>
          <p:cNvPr id="13" name="Text Placeholder 17">
            <a:extLst>
              <a:ext uri="{FF2B5EF4-FFF2-40B4-BE49-F238E27FC236}">
                <a16:creationId xmlns:a16="http://schemas.microsoft.com/office/drawing/2014/main" id="{E2BCE803-4022-9047-B8C3-4A2695A2910D}"/>
              </a:ext>
            </a:extLst>
          </p:cNvPr>
          <p:cNvSpPr>
            <a:spLocks noGrp="1"/>
          </p:cNvSpPr>
          <p:nvPr>
            <p:ph type="body" sz="quarter" idx="16"/>
          </p:nvPr>
        </p:nvSpPr>
        <p:spPr>
          <a:xfrm>
            <a:off x="943897" y="4513008"/>
            <a:ext cx="3048000" cy="1258818"/>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4" name="Picture Placeholder 12">
            <a:extLst>
              <a:ext uri="{FF2B5EF4-FFF2-40B4-BE49-F238E27FC236}">
                <a16:creationId xmlns:a16="http://schemas.microsoft.com/office/drawing/2014/main" id="{CCFB8466-D625-1D4A-ABE8-AA39CE7EDA2A}"/>
              </a:ext>
            </a:extLst>
          </p:cNvPr>
          <p:cNvSpPr>
            <a:spLocks noGrp="1"/>
          </p:cNvSpPr>
          <p:nvPr>
            <p:ph type="pic" sz="quarter" idx="17" hasCustomPrompt="1"/>
          </p:nvPr>
        </p:nvSpPr>
        <p:spPr>
          <a:xfrm>
            <a:off x="2016786" y="2490838"/>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15" name="Straight Connector 14">
            <a:extLst>
              <a:ext uri="{FF2B5EF4-FFF2-40B4-BE49-F238E27FC236}">
                <a16:creationId xmlns:a16="http://schemas.microsoft.com/office/drawing/2014/main" id="{B19BFEA9-1732-6840-90BB-FA682BAAB191}"/>
              </a:ext>
            </a:extLst>
          </p:cNvPr>
          <p:cNvCxnSpPr>
            <a:cxnSpLocks/>
          </p:cNvCxnSpPr>
          <p:nvPr userDrawn="1"/>
        </p:nvCxnSpPr>
        <p:spPr>
          <a:xfrm>
            <a:off x="2104104" y="5861505"/>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17" name="Text Placeholder 13">
            <a:extLst>
              <a:ext uri="{FF2B5EF4-FFF2-40B4-BE49-F238E27FC236}">
                <a16:creationId xmlns:a16="http://schemas.microsoft.com/office/drawing/2014/main" id="{28D58BE0-4FFD-7543-B071-11EDAC358336}"/>
              </a:ext>
            </a:extLst>
          </p:cNvPr>
          <p:cNvSpPr>
            <a:spLocks noGrp="1"/>
          </p:cNvSpPr>
          <p:nvPr>
            <p:ph type="body" sz="quarter" idx="18" hasCustomPrompt="1"/>
          </p:nvPr>
        </p:nvSpPr>
        <p:spPr>
          <a:xfrm>
            <a:off x="4596580" y="3527349"/>
            <a:ext cx="3048001"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2</a:t>
            </a:r>
          </a:p>
        </p:txBody>
      </p:sp>
      <p:sp>
        <p:nvSpPr>
          <p:cNvPr id="18" name="Text Placeholder 17">
            <a:extLst>
              <a:ext uri="{FF2B5EF4-FFF2-40B4-BE49-F238E27FC236}">
                <a16:creationId xmlns:a16="http://schemas.microsoft.com/office/drawing/2014/main" id="{63A47F38-FDFE-B543-AE41-EB2ACFF9095B}"/>
              </a:ext>
            </a:extLst>
          </p:cNvPr>
          <p:cNvSpPr>
            <a:spLocks noGrp="1"/>
          </p:cNvSpPr>
          <p:nvPr>
            <p:ph type="body" sz="quarter" idx="19"/>
          </p:nvPr>
        </p:nvSpPr>
        <p:spPr>
          <a:xfrm>
            <a:off x="4596581" y="4513008"/>
            <a:ext cx="3048000" cy="1258818"/>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9" name="Picture Placeholder 12">
            <a:extLst>
              <a:ext uri="{FF2B5EF4-FFF2-40B4-BE49-F238E27FC236}">
                <a16:creationId xmlns:a16="http://schemas.microsoft.com/office/drawing/2014/main" id="{1C00A6D6-ECF7-B84E-A279-BA8DB7A8D68A}"/>
              </a:ext>
            </a:extLst>
          </p:cNvPr>
          <p:cNvSpPr>
            <a:spLocks noGrp="1"/>
          </p:cNvSpPr>
          <p:nvPr>
            <p:ph type="pic" sz="quarter" idx="20" hasCustomPrompt="1"/>
          </p:nvPr>
        </p:nvSpPr>
        <p:spPr>
          <a:xfrm>
            <a:off x="5669470" y="2490838"/>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20" name="Straight Connector 19">
            <a:extLst>
              <a:ext uri="{FF2B5EF4-FFF2-40B4-BE49-F238E27FC236}">
                <a16:creationId xmlns:a16="http://schemas.microsoft.com/office/drawing/2014/main" id="{2223B348-AFC0-7447-9AAE-09F88B9D783D}"/>
              </a:ext>
            </a:extLst>
          </p:cNvPr>
          <p:cNvCxnSpPr>
            <a:cxnSpLocks/>
          </p:cNvCxnSpPr>
          <p:nvPr userDrawn="1"/>
        </p:nvCxnSpPr>
        <p:spPr>
          <a:xfrm>
            <a:off x="5756788" y="5861505"/>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1" name="Text Placeholder 13">
            <a:extLst>
              <a:ext uri="{FF2B5EF4-FFF2-40B4-BE49-F238E27FC236}">
                <a16:creationId xmlns:a16="http://schemas.microsoft.com/office/drawing/2014/main" id="{5556F1B0-3DC5-E642-84D7-C706A954D19C}"/>
              </a:ext>
            </a:extLst>
          </p:cNvPr>
          <p:cNvSpPr>
            <a:spLocks noGrp="1"/>
          </p:cNvSpPr>
          <p:nvPr>
            <p:ph type="body" sz="quarter" idx="21" hasCustomPrompt="1"/>
          </p:nvPr>
        </p:nvSpPr>
        <p:spPr>
          <a:xfrm>
            <a:off x="8249264" y="3527349"/>
            <a:ext cx="3048001"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3</a:t>
            </a:r>
          </a:p>
        </p:txBody>
      </p:sp>
      <p:sp>
        <p:nvSpPr>
          <p:cNvPr id="22" name="Text Placeholder 17">
            <a:extLst>
              <a:ext uri="{FF2B5EF4-FFF2-40B4-BE49-F238E27FC236}">
                <a16:creationId xmlns:a16="http://schemas.microsoft.com/office/drawing/2014/main" id="{F4C08E0A-FF49-EC45-92D2-D3DC671FE50F}"/>
              </a:ext>
            </a:extLst>
          </p:cNvPr>
          <p:cNvSpPr>
            <a:spLocks noGrp="1"/>
          </p:cNvSpPr>
          <p:nvPr>
            <p:ph type="body" sz="quarter" idx="22"/>
          </p:nvPr>
        </p:nvSpPr>
        <p:spPr>
          <a:xfrm>
            <a:off x="8249265" y="4513008"/>
            <a:ext cx="3048000" cy="1258818"/>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3" name="Picture Placeholder 12">
            <a:extLst>
              <a:ext uri="{FF2B5EF4-FFF2-40B4-BE49-F238E27FC236}">
                <a16:creationId xmlns:a16="http://schemas.microsoft.com/office/drawing/2014/main" id="{D0602E00-747C-1D4F-B9F2-76AE9B426E68}"/>
              </a:ext>
            </a:extLst>
          </p:cNvPr>
          <p:cNvSpPr>
            <a:spLocks noGrp="1"/>
          </p:cNvSpPr>
          <p:nvPr>
            <p:ph type="pic" sz="quarter" idx="23" hasCustomPrompt="1"/>
          </p:nvPr>
        </p:nvSpPr>
        <p:spPr>
          <a:xfrm>
            <a:off x="9322154" y="2490838"/>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24" name="Straight Connector 23">
            <a:extLst>
              <a:ext uri="{FF2B5EF4-FFF2-40B4-BE49-F238E27FC236}">
                <a16:creationId xmlns:a16="http://schemas.microsoft.com/office/drawing/2014/main" id="{7A8E9972-7FA7-FB49-AA21-5DF81B3F3EBC}"/>
              </a:ext>
            </a:extLst>
          </p:cNvPr>
          <p:cNvCxnSpPr>
            <a:cxnSpLocks/>
          </p:cNvCxnSpPr>
          <p:nvPr userDrawn="1"/>
        </p:nvCxnSpPr>
        <p:spPr>
          <a:xfrm>
            <a:off x="9409472" y="5861505"/>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B341038E-EB08-5F49-B73B-0953B86D0D2D}"/>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450009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AF856-D9A3-FD4F-8B43-FE8DF8781DC8}"/>
              </a:ext>
            </a:extLst>
          </p:cNvPr>
          <p:cNvSpPr>
            <a:spLocks noGrp="1"/>
          </p:cNvSpPr>
          <p:nvPr>
            <p:ph type="title"/>
          </p:nvPr>
        </p:nvSpPr>
        <p:spPr>
          <a:xfrm>
            <a:off x="5016943" y="313151"/>
            <a:ext cx="6733852" cy="763761"/>
          </a:xfrm>
        </p:spPr>
        <p:txBody>
          <a:bodyPr anchor="b">
            <a:normAutofit/>
          </a:bodyPr>
          <a:lstStyle>
            <a:lvl1pPr>
              <a:defRPr sz="3600">
                <a:solidFill>
                  <a:srgbClr val="EE3353"/>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FFFE683-227B-0946-9F3C-B36F1BF8A652}"/>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Subtitle 2">
            <a:extLst>
              <a:ext uri="{FF2B5EF4-FFF2-40B4-BE49-F238E27FC236}">
                <a16:creationId xmlns:a16="http://schemas.microsoft.com/office/drawing/2014/main" id="{705A8F51-5748-C34C-AB19-1F322E14583E}"/>
              </a:ext>
            </a:extLst>
          </p:cNvPr>
          <p:cNvSpPr>
            <a:spLocks noGrp="1"/>
          </p:cNvSpPr>
          <p:nvPr>
            <p:ph type="subTitle" idx="1"/>
          </p:nvPr>
        </p:nvSpPr>
        <p:spPr>
          <a:xfrm>
            <a:off x="5016943" y="1104356"/>
            <a:ext cx="5999967" cy="351023"/>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5">
            <a:extLst>
              <a:ext uri="{FF2B5EF4-FFF2-40B4-BE49-F238E27FC236}">
                <a16:creationId xmlns:a16="http://schemas.microsoft.com/office/drawing/2014/main" id="{2307AF4F-5307-B54F-83FC-9BDBB1865074}"/>
              </a:ext>
            </a:extLst>
          </p:cNvPr>
          <p:cNvSpPr>
            <a:spLocks noGrp="1"/>
          </p:cNvSpPr>
          <p:nvPr>
            <p:ph type="body" sz="quarter" idx="15"/>
          </p:nvPr>
        </p:nvSpPr>
        <p:spPr>
          <a:xfrm>
            <a:off x="5016943" y="1589620"/>
            <a:ext cx="6101097" cy="928112"/>
          </a:xfrm>
          <a:prstGeom prst="rect">
            <a:avLst/>
          </a:prstGeom>
        </p:spPr>
        <p:txBody>
          <a:bodyPr>
            <a:normAutofit/>
          </a:bodyPr>
          <a:lstStyle>
            <a:lvl1pPr marL="0" indent="0">
              <a:buNone/>
              <a:defRPr sz="1600">
                <a:solidFill>
                  <a:srgbClr val="EE335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Picture Placeholder 10">
            <a:extLst>
              <a:ext uri="{FF2B5EF4-FFF2-40B4-BE49-F238E27FC236}">
                <a16:creationId xmlns:a16="http://schemas.microsoft.com/office/drawing/2014/main" id="{8403319C-7ABF-1143-B3C1-E8FDE4BC3EDB}"/>
              </a:ext>
            </a:extLst>
          </p:cNvPr>
          <p:cNvSpPr>
            <a:spLocks noGrp="1"/>
          </p:cNvSpPr>
          <p:nvPr>
            <p:ph type="pic" sz="quarter" idx="13"/>
          </p:nvPr>
        </p:nvSpPr>
        <p:spPr>
          <a:xfrm>
            <a:off x="5072427" y="3333950"/>
            <a:ext cx="2891896" cy="991339"/>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1" name="Text Placeholder 13">
            <a:extLst>
              <a:ext uri="{FF2B5EF4-FFF2-40B4-BE49-F238E27FC236}">
                <a16:creationId xmlns:a16="http://schemas.microsoft.com/office/drawing/2014/main" id="{BEF7B8DC-D7BE-DC4D-94A8-E95CD1A6CBD4}"/>
              </a:ext>
            </a:extLst>
          </p:cNvPr>
          <p:cNvSpPr>
            <a:spLocks noGrp="1"/>
          </p:cNvSpPr>
          <p:nvPr>
            <p:ph type="body" sz="quarter" idx="14" hasCustomPrompt="1"/>
          </p:nvPr>
        </p:nvSpPr>
        <p:spPr>
          <a:xfrm>
            <a:off x="5016943" y="2820112"/>
            <a:ext cx="2947379" cy="372604"/>
          </a:xfrm>
          <a:prstGeom prst="rect">
            <a:avLst/>
          </a:prstGeom>
        </p:spPr>
        <p:txBody>
          <a:bodyPr>
            <a:normAutofit/>
          </a:bodyPr>
          <a:lstStyle>
            <a:lvl1pPr marL="0" indent="0">
              <a:buNone/>
              <a:defRPr sz="1400" b="1" i="0">
                <a:solidFill>
                  <a:srgbClr val="EE3353"/>
                </a:solidFill>
                <a:latin typeface="Century Gothic" panose="020B0502020202020204" pitchFamily="34" charset="0"/>
              </a:defRPr>
            </a:lvl1pPr>
          </a:lstStyle>
          <a:p>
            <a:pPr lvl="0"/>
            <a:r>
              <a:rPr lang="en-US"/>
              <a:t>Subheader 1</a:t>
            </a:r>
          </a:p>
        </p:txBody>
      </p:sp>
      <p:sp>
        <p:nvSpPr>
          <p:cNvPr id="12" name="Text Placeholder 17">
            <a:extLst>
              <a:ext uri="{FF2B5EF4-FFF2-40B4-BE49-F238E27FC236}">
                <a16:creationId xmlns:a16="http://schemas.microsoft.com/office/drawing/2014/main" id="{F8089CB1-0AE7-0A4F-911F-BB043CA0BC0D}"/>
              </a:ext>
            </a:extLst>
          </p:cNvPr>
          <p:cNvSpPr>
            <a:spLocks noGrp="1"/>
          </p:cNvSpPr>
          <p:nvPr>
            <p:ph type="body" sz="quarter" idx="16"/>
          </p:nvPr>
        </p:nvSpPr>
        <p:spPr>
          <a:xfrm>
            <a:off x="5016943" y="4626959"/>
            <a:ext cx="2947379" cy="1544995"/>
          </a:xfrm>
          <a:prstGeom prst="rect">
            <a:avLst/>
          </a:prstGeom>
        </p:spPr>
        <p:txBody>
          <a:bodyPr>
            <a:noAutofit/>
          </a:bodyPr>
          <a:lstStyle>
            <a:lvl1pPr marL="0" indent="0">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3" name="Picture Placeholder 10">
            <a:extLst>
              <a:ext uri="{FF2B5EF4-FFF2-40B4-BE49-F238E27FC236}">
                <a16:creationId xmlns:a16="http://schemas.microsoft.com/office/drawing/2014/main" id="{DA64B23B-D65D-394F-8700-FD78D0AA0EB6}"/>
              </a:ext>
            </a:extLst>
          </p:cNvPr>
          <p:cNvSpPr>
            <a:spLocks noGrp="1"/>
          </p:cNvSpPr>
          <p:nvPr>
            <p:ph type="pic" sz="quarter" idx="17"/>
          </p:nvPr>
        </p:nvSpPr>
        <p:spPr>
          <a:xfrm>
            <a:off x="8209994" y="3333950"/>
            <a:ext cx="2891896" cy="991339"/>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4" name="Text Placeholder 13">
            <a:extLst>
              <a:ext uri="{FF2B5EF4-FFF2-40B4-BE49-F238E27FC236}">
                <a16:creationId xmlns:a16="http://schemas.microsoft.com/office/drawing/2014/main" id="{439D8488-C1FB-4648-8CAD-83E6238018F3}"/>
              </a:ext>
            </a:extLst>
          </p:cNvPr>
          <p:cNvSpPr>
            <a:spLocks noGrp="1"/>
          </p:cNvSpPr>
          <p:nvPr>
            <p:ph type="body" sz="quarter" idx="18" hasCustomPrompt="1"/>
          </p:nvPr>
        </p:nvSpPr>
        <p:spPr>
          <a:xfrm>
            <a:off x="8154510" y="2820112"/>
            <a:ext cx="2947379" cy="372604"/>
          </a:xfrm>
          <a:prstGeom prst="rect">
            <a:avLst/>
          </a:prstGeom>
        </p:spPr>
        <p:txBody>
          <a:bodyPr>
            <a:normAutofit/>
          </a:bodyPr>
          <a:lstStyle>
            <a:lvl1pPr marL="0" indent="0">
              <a:buNone/>
              <a:defRPr sz="1400" b="1" i="0">
                <a:solidFill>
                  <a:srgbClr val="EE3353"/>
                </a:solidFill>
                <a:latin typeface="Century Gothic" panose="020B0502020202020204" pitchFamily="34" charset="0"/>
              </a:defRPr>
            </a:lvl1pPr>
          </a:lstStyle>
          <a:p>
            <a:pPr lvl="0"/>
            <a:r>
              <a:rPr lang="en-US"/>
              <a:t>Subheader 2</a:t>
            </a:r>
          </a:p>
        </p:txBody>
      </p:sp>
      <p:sp>
        <p:nvSpPr>
          <p:cNvPr id="15" name="Text Placeholder 17">
            <a:extLst>
              <a:ext uri="{FF2B5EF4-FFF2-40B4-BE49-F238E27FC236}">
                <a16:creationId xmlns:a16="http://schemas.microsoft.com/office/drawing/2014/main" id="{85A0003C-0319-8F44-93D0-BD4F07D24738}"/>
              </a:ext>
            </a:extLst>
          </p:cNvPr>
          <p:cNvSpPr>
            <a:spLocks noGrp="1"/>
          </p:cNvSpPr>
          <p:nvPr>
            <p:ph type="body" sz="quarter" idx="19"/>
          </p:nvPr>
        </p:nvSpPr>
        <p:spPr>
          <a:xfrm>
            <a:off x="8154510" y="4626959"/>
            <a:ext cx="2947379" cy="1544995"/>
          </a:xfrm>
          <a:prstGeom prst="rect">
            <a:avLst/>
          </a:prstGeom>
        </p:spPr>
        <p:txBody>
          <a:bodyPr>
            <a:noAutofit/>
          </a:bodyPr>
          <a:lstStyle>
            <a:lvl1pPr marL="0" indent="0">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6" name="Text Placeholder 10">
            <a:extLst>
              <a:ext uri="{FF2B5EF4-FFF2-40B4-BE49-F238E27FC236}">
                <a16:creationId xmlns:a16="http://schemas.microsoft.com/office/drawing/2014/main" id="{94590A74-4DED-D946-AB3B-0DB3FB8AF5C6}"/>
              </a:ext>
            </a:extLst>
          </p:cNvPr>
          <p:cNvSpPr>
            <a:spLocks noGrp="1"/>
          </p:cNvSpPr>
          <p:nvPr>
            <p:ph type="body" sz="quarter" idx="20" hasCustomPrompt="1"/>
          </p:nvPr>
        </p:nvSpPr>
        <p:spPr>
          <a:xfrm>
            <a:off x="697476" y="974008"/>
            <a:ext cx="1780253" cy="2722921"/>
          </a:xfrm>
          <a:prstGeom prst="rect">
            <a:avLst/>
          </a:prstGeom>
        </p:spPr>
        <p:txBody>
          <a:bodyPr>
            <a:normAutofit/>
          </a:bodyPr>
          <a:lstStyle>
            <a:lvl1pPr marL="0" indent="0">
              <a:buNone/>
              <a:defRPr sz="2200" b="0" i="0">
                <a:solidFill>
                  <a:schemeClr val="bg1"/>
                </a:solidFill>
                <a:latin typeface="Century Gothic" panose="020B0502020202020204" pitchFamily="34" charset="0"/>
              </a:defRPr>
            </a:lvl1pPr>
          </a:lstStyle>
          <a:p>
            <a:pPr lvl="0"/>
            <a:r>
              <a:rPr lang="en-US"/>
              <a:t>Callout text here</a:t>
            </a:r>
          </a:p>
        </p:txBody>
      </p:sp>
      <p:pic>
        <p:nvPicPr>
          <p:cNvPr id="17" name="Picture 16">
            <a:extLst>
              <a:ext uri="{FF2B5EF4-FFF2-40B4-BE49-F238E27FC236}">
                <a16:creationId xmlns:a16="http://schemas.microsoft.com/office/drawing/2014/main" id="{1E3C2AE7-9739-C64C-804D-DC677878726E}"/>
              </a:ext>
            </a:extLst>
          </p:cNvPr>
          <p:cNvPicPr>
            <a:picLocks noChangeAspect="1"/>
          </p:cNvPicPr>
          <p:nvPr userDrawn="1"/>
        </p:nvPicPr>
        <p:blipFill>
          <a:blip r:embed="rId3"/>
          <a:stretch>
            <a:fillRect/>
          </a:stretch>
        </p:blipFill>
        <p:spPr>
          <a:xfrm>
            <a:off x="100859" y="6286417"/>
            <a:ext cx="615548" cy="496409"/>
          </a:xfrm>
          <a:prstGeom prst="rect">
            <a:avLst/>
          </a:prstGeom>
        </p:spPr>
      </p:pic>
    </p:spTree>
    <p:extLst>
      <p:ext uri="{BB962C8B-B14F-4D97-AF65-F5344CB8AC3E}">
        <p14:creationId xmlns:p14="http://schemas.microsoft.com/office/powerpoint/2010/main" val="10072213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EE465-C4E6-0343-8AE9-3B85852E5319}"/>
              </a:ext>
            </a:extLst>
          </p:cNvPr>
          <p:cNvSpPr>
            <a:spLocks noGrp="1"/>
          </p:cNvSpPr>
          <p:nvPr>
            <p:ph type="title"/>
          </p:nvPr>
        </p:nvSpPr>
        <p:spPr>
          <a:xfrm>
            <a:off x="4130566" y="968027"/>
            <a:ext cx="7434500" cy="750727"/>
          </a:xfrm>
        </p:spPr>
        <p:txBody>
          <a:bodyPr anchor="b">
            <a:normAutofit/>
          </a:bodyPr>
          <a:lstStyle>
            <a:lvl1pPr>
              <a:defRPr sz="3200" b="0">
                <a:solidFill>
                  <a:srgbClr val="3E989E"/>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817B0DF1-9837-774D-8603-B4E200F534F9}"/>
              </a:ext>
            </a:extLst>
          </p:cNvPr>
          <p:cNvSpPr>
            <a:spLocks noGrp="1"/>
          </p:cNvSpPr>
          <p:nvPr>
            <p:ph type="sldNum" sz="quarter" idx="12"/>
          </p:nvPr>
        </p:nvSpPr>
        <p:spPr/>
        <p:txBody>
          <a:bodyPr/>
          <a:lstStyle/>
          <a:p>
            <a:fld id="{0A7ED016-38C9-284D-A280-B4B6BC3963EC}" type="slidenum">
              <a:rPr lang="en-US" smtClean="0"/>
              <a:t>‹#›</a:t>
            </a:fld>
            <a:endParaRPr lang="en-US"/>
          </a:p>
        </p:txBody>
      </p:sp>
      <p:pic>
        <p:nvPicPr>
          <p:cNvPr id="24" name="Picture 23">
            <a:extLst>
              <a:ext uri="{FF2B5EF4-FFF2-40B4-BE49-F238E27FC236}">
                <a16:creationId xmlns:a16="http://schemas.microsoft.com/office/drawing/2014/main" id="{7F21BACE-553E-5743-9E98-D8B5D2E99241}"/>
              </a:ext>
            </a:extLst>
          </p:cNvPr>
          <p:cNvPicPr>
            <a:picLocks noChangeAspect="1"/>
          </p:cNvPicPr>
          <p:nvPr userDrawn="1"/>
        </p:nvPicPr>
        <p:blipFill>
          <a:blip r:embed="rId3"/>
          <a:stretch>
            <a:fillRect/>
          </a:stretch>
        </p:blipFill>
        <p:spPr>
          <a:xfrm>
            <a:off x="100859" y="6286417"/>
            <a:ext cx="615548" cy="496409"/>
          </a:xfrm>
          <a:prstGeom prst="rect">
            <a:avLst/>
          </a:prstGeom>
        </p:spPr>
      </p:pic>
      <p:sp>
        <p:nvSpPr>
          <p:cNvPr id="12" name="Text Placeholder 16">
            <a:extLst>
              <a:ext uri="{FF2B5EF4-FFF2-40B4-BE49-F238E27FC236}">
                <a16:creationId xmlns:a16="http://schemas.microsoft.com/office/drawing/2014/main" id="{453B46F9-049C-6641-BCF8-5ADEF1D79393}"/>
              </a:ext>
            </a:extLst>
          </p:cNvPr>
          <p:cNvSpPr>
            <a:spLocks noGrp="1"/>
          </p:cNvSpPr>
          <p:nvPr>
            <p:ph type="body" sz="quarter" idx="15"/>
          </p:nvPr>
        </p:nvSpPr>
        <p:spPr>
          <a:xfrm>
            <a:off x="4130566" y="2115809"/>
            <a:ext cx="3552496" cy="3885598"/>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6">
            <a:extLst>
              <a:ext uri="{FF2B5EF4-FFF2-40B4-BE49-F238E27FC236}">
                <a16:creationId xmlns:a16="http://schemas.microsoft.com/office/drawing/2014/main" id="{A0FD1FD8-BE7C-7C4B-86C3-35182035EE97}"/>
              </a:ext>
            </a:extLst>
          </p:cNvPr>
          <p:cNvSpPr>
            <a:spLocks noGrp="1"/>
          </p:cNvSpPr>
          <p:nvPr>
            <p:ph type="body" sz="quarter" idx="16"/>
          </p:nvPr>
        </p:nvSpPr>
        <p:spPr>
          <a:xfrm>
            <a:off x="8012570" y="2115809"/>
            <a:ext cx="3552496" cy="3885598"/>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BC324153-4DBB-4E45-9490-CA747596868D}"/>
              </a:ext>
            </a:extLst>
          </p:cNvPr>
          <p:cNvSpPr>
            <a:spLocks noGrp="1"/>
          </p:cNvSpPr>
          <p:nvPr>
            <p:ph type="pic" sz="quarter" idx="17"/>
          </p:nvPr>
        </p:nvSpPr>
        <p:spPr>
          <a:xfrm>
            <a:off x="809625" y="968375"/>
            <a:ext cx="2952750" cy="3635375"/>
          </a:xfrm>
          <a:prstGeom prst="rect">
            <a:avLst/>
          </a:prstGeom>
        </p:spPr>
        <p:txBody>
          <a:bodyPr anchor="ctr"/>
          <a:lstStyle>
            <a:lvl1pPr marL="0" indent="0"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39132949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805609-E197-994B-9494-E27BA6457787}"/>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58E1DDE-4257-1740-BC0D-0E15C1328720}"/>
              </a:ext>
            </a:extLst>
          </p:cNvPr>
          <p:cNvSpPr>
            <a:spLocks noGrp="1"/>
          </p:cNvSpPr>
          <p:nvPr>
            <p:ph type="title"/>
          </p:nvPr>
        </p:nvSpPr>
        <p:spPr>
          <a:xfrm>
            <a:off x="928250" y="1637121"/>
            <a:ext cx="4204191" cy="1086413"/>
          </a:xfrm>
        </p:spPr>
        <p:txBody>
          <a:bodyPr anchor="ctr">
            <a:normAutofit/>
          </a:bodyPr>
          <a:lstStyle>
            <a:lvl1pPr algn="l">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BF842741-6193-A545-A589-5B3DBB8E0CF4}"/>
              </a:ext>
            </a:extLst>
          </p:cNvPr>
          <p:cNvSpPr>
            <a:spLocks noGrp="1"/>
          </p:cNvSpPr>
          <p:nvPr>
            <p:ph type="subTitle" idx="1"/>
          </p:nvPr>
        </p:nvSpPr>
        <p:spPr>
          <a:xfrm>
            <a:off x="928250" y="2747722"/>
            <a:ext cx="4204191" cy="326297"/>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A653535C-B1A3-7D4D-BFD7-EF48C1794303}"/>
              </a:ext>
            </a:extLst>
          </p:cNvPr>
          <p:cNvSpPr>
            <a:spLocks noGrp="1"/>
          </p:cNvSpPr>
          <p:nvPr>
            <p:ph type="body" sz="quarter" idx="16"/>
          </p:nvPr>
        </p:nvSpPr>
        <p:spPr>
          <a:xfrm>
            <a:off x="928250" y="3539614"/>
            <a:ext cx="3614254" cy="1799301"/>
          </a:xfrm>
          <a:prstGeom prst="rect">
            <a:avLst/>
          </a:prstGeom>
        </p:spPr>
        <p:txBody>
          <a:bodyPr>
            <a:noAutofit/>
          </a:bodyPr>
          <a:lstStyle>
            <a:lvl1pPr marL="0" indent="0" algn="l">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1" name="Text Placeholder 13">
            <a:extLst>
              <a:ext uri="{FF2B5EF4-FFF2-40B4-BE49-F238E27FC236}">
                <a16:creationId xmlns:a16="http://schemas.microsoft.com/office/drawing/2014/main" id="{1DA73C1F-8820-F746-920B-0CBC2DDF1835}"/>
              </a:ext>
            </a:extLst>
          </p:cNvPr>
          <p:cNvSpPr>
            <a:spLocks noGrp="1"/>
          </p:cNvSpPr>
          <p:nvPr>
            <p:ph type="body" sz="quarter" idx="14" hasCustomPrompt="1"/>
          </p:nvPr>
        </p:nvSpPr>
        <p:spPr>
          <a:xfrm>
            <a:off x="8603224" y="805718"/>
            <a:ext cx="3291349" cy="452810"/>
          </a:xfrm>
          <a:prstGeom prst="rect">
            <a:avLst/>
          </a:prstGeom>
        </p:spPr>
        <p:txBody>
          <a:bodyPr anchor="ctr">
            <a:noAutofit/>
          </a:bodyPr>
          <a:lstStyle>
            <a:lvl1pPr marL="0" indent="0" algn="l">
              <a:buNone/>
              <a:defRPr sz="4000" b="1" i="0">
                <a:solidFill>
                  <a:srgbClr val="3E989E"/>
                </a:solidFill>
                <a:latin typeface="Century Gothic" panose="020B0502020202020204" pitchFamily="34" charset="0"/>
              </a:defRPr>
            </a:lvl1pPr>
          </a:lstStyle>
          <a:p>
            <a:pPr lvl="0"/>
            <a:r>
              <a:rPr lang="en-US"/>
              <a:t>100</a:t>
            </a:r>
          </a:p>
        </p:txBody>
      </p:sp>
      <p:sp>
        <p:nvSpPr>
          <p:cNvPr id="12" name="Text Placeholder 17">
            <a:extLst>
              <a:ext uri="{FF2B5EF4-FFF2-40B4-BE49-F238E27FC236}">
                <a16:creationId xmlns:a16="http://schemas.microsoft.com/office/drawing/2014/main" id="{07316F82-3A83-EC4D-903D-7C960D3790A8}"/>
              </a:ext>
            </a:extLst>
          </p:cNvPr>
          <p:cNvSpPr>
            <a:spLocks noGrp="1"/>
          </p:cNvSpPr>
          <p:nvPr>
            <p:ph type="body" sz="quarter" idx="17" hasCustomPrompt="1"/>
          </p:nvPr>
        </p:nvSpPr>
        <p:spPr>
          <a:xfrm>
            <a:off x="8603225" y="1258528"/>
            <a:ext cx="3291348" cy="1170040"/>
          </a:xfrm>
          <a:prstGeom prst="rect">
            <a:avLst/>
          </a:prstGeom>
        </p:spPr>
        <p:txBody>
          <a:bodyPr>
            <a:noAutofit/>
          </a:bodyPr>
          <a:lstStyle>
            <a:lvl1pPr marL="0" indent="0" algn="l">
              <a:buNone/>
              <a:defRPr sz="2000">
                <a:solidFill>
                  <a:srgbClr val="3D1833"/>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Statistical Description</a:t>
            </a:r>
          </a:p>
        </p:txBody>
      </p:sp>
      <p:sp>
        <p:nvSpPr>
          <p:cNvPr id="13" name="Picture Placeholder 12">
            <a:extLst>
              <a:ext uri="{FF2B5EF4-FFF2-40B4-BE49-F238E27FC236}">
                <a16:creationId xmlns:a16="http://schemas.microsoft.com/office/drawing/2014/main" id="{51F80343-E952-B64F-A2D8-1515C2BE468E}"/>
              </a:ext>
            </a:extLst>
          </p:cNvPr>
          <p:cNvSpPr>
            <a:spLocks noGrp="1"/>
          </p:cNvSpPr>
          <p:nvPr>
            <p:ph type="pic" sz="quarter" idx="18" hasCustomPrompt="1"/>
          </p:nvPr>
        </p:nvSpPr>
        <p:spPr>
          <a:xfrm>
            <a:off x="7601507" y="632541"/>
            <a:ext cx="865188" cy="865187"/>
          </a:xfrm>
          <a:prstGeom prst="rect">
            <a:avLst/>
          </a:prstGeom>
        </p:spPr>
        <p:txBody>
          <a:bodyPr anchor="ctr"/>
          <a:lstStyle>
            <a:lvl1pPr marL="0" indent="0" algn="ctr">
              <a:buNone/>
              <a:defRPr>
                <a:solidFill>
                  <a:schemeClr val="tx1"/>
                </a:solidFill>
              </a:defRPr>
            </a:lvl1pPr>
          </a:lstStyle>
          <a:p>
            <a:r>
              <a:rPr lang="en-US"/>
              <a:t>Icon</a:t>
            </a:r>
          </a:p>
        </p:txBody>
      </p:sp>
      <p:sp>
        <p:nvSpPr>
          <p:cNvPr id="14" name="Text Placeholder 13">
            <a:extLst>
              <a:ext uri="{FF2B5EF4-FFF2-40B4-BE49-F238E27FC236}">
                <a16:creationId xmlns:a16="http://schemas.microsoft.com/office/drawing/2014/main" id="{DD10664A-74B9-CA49-8C09-E255CFB742AE}"/>
              </a:ext>
            </a:extLst>
          </p:cNvPr>
          <p:cNvSpPr>
            <a:spLocks noGrp="1"/>
          </p:cNvSpPr>
          <p:nvPr>
            <p:ph type="body" sz="quarter" idx="19" hasCustomPrompt="1"/>
          </p:nvPr>
        </p:nvSpPr>
        <p:spPr>
          <a:xfrm>
            <a:off x="8603224" y="2795774"/>
            <a:ext cx="3291349" cy="452810"/>
          </a:xfrm>
          <a:prstGeom prst="rect">
            <a:avLst/>
          </a:prstGeom>
        </p:spPr>
        <p:txBody>
          <a:bodyPr anchor="ctr">
            <a:noAutofit/>
          </a:bodyPr>
          <a:lstStyle>
            <a:lvl1pPr marL="0" indent="0" algn="l">
              <a:buNone/>
              <a:defRPr sz="4000" b="1" i="0">
                <a:solidFill>
                  <a:srgbClr val="3E989E"/>
                </a:solidFill>
                <a:latin typeface="Century Gothic" panose="020B0502020202020204" pitchFamily="34" charset="0"/>
              </a:defRPr>
            </a:lvl1pPr>
          </a:lstStyle>
          <a:p>
            <a:pPr lvl="0"/>
            <a:r>
              <a:rPr lang="en-US"/>
              <a:t>100</a:t>
            </a:r>
          </a:p>
        </p:txBody>
      </p:sp>
      <p:sp>
        <p:nvSpPr>
          <p:cNvPr id="15" name="Text Placeholder 17">
            <a:extLst>
              <a:ext uri="{FF2B5EF4-FFF2-40B4-BE49-F238E27FC236}">
                <a16:creationId xmlns:a16="http://schemas.microsoft.com/office/drawing/2014/main" id="{5269E934-DF52-9042-AC84-BEEA110997F8}"/>
              </a:ext>
            </a:extLst>
          </p:cNvPr>
          <p:cNvSpPr>
            <a:spLocks noGrp="1"/>
          </p:cNvSpPr>
          <p:nvPr>
            <p:ph type="body" sz="quarter" idx="20" hasCustomPrompt="1"/>
          </p:nvPr>
        </p:nvSpPr>
        <p:spPr>
          <a:xfrm>
            <a:off x="8603224" y="3248584"/>
            <a:ext cx="3291349" cy="1170040"/>
          </a:xfrm>
          <a:prstGeom prst="rect">
            <a:avLst/>
          </a:prstGeom>
        </p:spPr>
        <p:txBody>
          <a:bodyPr>
            <a:noAutofit/>
          </a:bodyPr>
          <a:lstStyle>
            <a:lvl1pPr marL="0" indent="0" algn="l">
              <a:buNone/>
              <a:defRPr sz="2000">
                <a:solidFill>
                  <a:srgbClr val="3D1833"/>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Statistical Description</a:t>
            </a:r>
          </a:p>
        </p:txBody>
      </p:sp>
      <p:sp>
        <p:nvSpPr>
          <p:cNvPr id="16" name="Picture Placeholder 12">
            <a:extLst>
              <a:ext uri="{FF2B5EF4-FFF2-40B4-BE49-F238E27FC236}">
                <a16:creationId xmlns:a16="http://schemas.microsoft.com/office/drawing/2014/main" id="{25E51E50-2B1B-D642-95A1-9C35DA594685}"/>
              </a:ext>
            </a:extLst>
          </p:cNvPr>
          <p:cNvSpPr>
            <a:spLocks noGrp="1"/>
          </p:cNvSpPr>
          <p:nvPr>
            <p:ph type="pic" sz="quarter" idx="21" hasCustomPrompt="1"/>
          </p:nvPr>
        </p:nvSpPr>
        <p:spPr>
          <a:xfrm>
            <a:off x="7601507" y="2622597"/>
            <a:ext cx="865188" cy="865187"/>
          </a:xfrm>
          <a:prstGeom prst="rect">
            <a:avLst/>
          </a:prstGeom>
        </p:spPr>
        <p:txBody>
          <a:bodyPr anchor="ctr"/>
          <a:lstStyle>
            <a:lvl1pPr marL="0" indent="0" algn="ctr">
              <a:buNone/>
              <a:defRPr>
                <a:solidFill>
                  <a:schemeClr val="tx1"/>
                </a:solidFill>
              </a:defRPr>
            </a:lvl1pPr>
          </a:lstStyle>
          <a:p>
            <a:r>
              <a:rPr lang="en-US"/>
              <a:t>Icon</a:t>
            </a:r>
          </a:p>
        </p:txBody>
      </p:sp>
      <p:sp>
        <p:nvSpPr>
          <p:cNvPr id="20" name="Text Placeholder 13">
            <a:extLst>
              <a:ext uri="{FF2B5EF4-FFF2-40B4-BE49-F238E27FC236}">
                <a16:creationId xmlns:a16="http://schemas.microsoft.com/office/drawing/2014/main" id="{BAB617A9-36C6-B94C-8C79-F4781D743A30}"/>
              </a:ext>
            </a:extLst>
          </p:cNvPr>
          <p:cNvSpPr>
            <a:spLocks noGrp="1"/>
          </p:cNvSpPr>
          <p:nvPr>
            <p:ph type="body" sz="quarter" idx="22" hasCustomPrompt="1"/>
          </p:nvPr>
        </p:nvSpPr>
        <p:spPr>
          <a:xfrm>
            <a:off x="8603223" y="4808819"/>
            <a:ext cx="3291351" cy="452810"/>
          </a:xfrm>
          <a:prstGeom prst="rect">
            <a:avLst/>
          </a:prstGeom>
        </p:spPr>
        <p:txBody>
          <a:bodyPr anchor="ctr">
            <a:noAutofit/>
          </a:bodyPr>
          <a:lstStyle>
            <a:lvl1pPr marL="0" indent="0" algn="l">
              <a:buNone/>
              <a:defRPr sz="4000" b="1" i="0">
                <a:solidFill>
                  <a:srgbClr val="3E989E"/>
                </a:solidFill>
                <a:latin typeface="Century Gothic" panose="020B0502020202020204" pitchFamily="34" charset="0"/>
              </a:defRPr>
            </a:lvl1pPr>
          </a:lstStyle>
          <a:p>
            <a:pPr lvl="0"/>
            <a:r>
              <a:rPr lang="en-US"/>
              <a:t>100</a:t>
            </a:r>
          </a:p>
        </p:txBody>
      </p:sp>
      <p:sp>
        <p:nvSpPr>
          <p:cNvPr id="21" name="Text Placeholder 17">
            <a:extLst>
              <a:ext uri="{FF2B5EF4-FFF2-40B4-BE49-F238E27FC236}">
                <a16:creationId xmlns:a16="http://schemas.microsoft.com/office/drawing/2014/main" id="{E968CCBC-3457-AC47-A333-74D89EC066BD}"/>
              </a:ext>
            </a:extLst>
          </p:cNvPr>
          <p:cNvSpPr>
            <a:spLocks noGrp="1"/>
          </p:cNvSpPr>
          <p:nvPr>
            <p:ph type="body" sz="quarter" idx="23" hasCustomPrompt="1"/>
          </p:nvPr>
        </p:nvSpPr>
        <p:spPr>
          <a:xfrm>
            <a:off x="8603224" y="5261629"/>
            <a:ext cx="3291350" cy="1170040"/>
          </a:xfrm>
          <a:prstGeom prst="rect">
            <a:avLst/>
          </a:prstGeom>
        </p:spPr>
        <p:txBody>
          <a:bodyPr>
            <a:noAutofit/>
          </a:bodyPr>
          <a:lstStyle>
            <a:lvl1pPr marL="0" indent="0" algn="l">
              <a:buNone/>
              <a:defRPr sz="2000">
                <a:solidFill>
                  <a:srgbClr val="3D1833"/>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Statistical Description</a:t>
            </a:r>
          </a:p>
        </p:txBody>
      </p:sp>
      <p:sp>
        <p:nvSpPr>
          <p:cNvPr id="22" name="Picture Placeholder 12">
            <a:extLst>
              <a:ext uri="{FF2B5EF4-FFF2-40B4-BE49-F238E27FC236}">
                <a16:creationId xmlns:a16="http://schemas.microsoft.com/office/drawing/2014/main" id="{75310AD7-95E9-444B-9E83-EA6D9D2F73DA}"/>
              </a:ext>
            </a:extLst>
          </p:cNvPr>
          <p:cNvSpPr>
            <a:spLocks noGrp="1"/>
          </p:cNvSpPr>
          <p:nvPr>
            <p:ph type="pic" sz="quarter" idx="24" hasCustomPrompt="1"/>
          </p:nvPr>
        </p:nvSpPr>
        <p:spPr>
          <a:xfrm>
            <a:off x="7601506" y="4635642"/>
            <a:ext cx="865188" cy="865187"/>
          </a:xfrm>
          <a:prstGeom prst="rect">
            <a:avLst/>
          </a:prstGeom>
        </p:spPr>
        <p:txBody>
          <a:bodyPr anchor="ctr"/>
          <a:lstStyle>
            <a:lvl1pPr marL="0" indent="0" algn="ctr">
              <a:buNone/>
              <a:defRPr>
                <a:solidFill>
                  <a:schemeClr val="tx1"/>
                </a:solidFill>
              </a:defRPr>
            </a:lvl1pPr>
          </a:lstStyle>
          <a:p>
            <a:r>
              <a:rPr lang="en-US"/>
              <a:t>Icon</a:t>
            </a:r>
          </a:p>
        </p:txBody>
      </p:sp>
      <p:pic>
        <p:nvPicPr>
          <p:cNvPr id="23" name="Picture 22">
            <a:extLst>
              <a:ext uri="{FF2B5EF4-FFF2-40B4-BE49-F238E27FC236}">
                <a16:creationId xmlns:a16="http://schemas.microsoft.com/office/drawing/2014/main" id="{015DECAE-10E7-1F49-8832-F3E62E252DDE}"/>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931885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C436EC7-4CC7-0743-99E4-416B20F19103}"/>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049A9D9E-43CB-1240-9125-CD76E5C66D7F}"/>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5">
            <a:extLst>
              <a:ext uri="{FF2B5EF4-FFF2-40B4-BE49-F238E27FC236}">
                <a16:creationId xmlns:a16="http://schemas.microsoft.com/office/drawing/2014/main" id="{CDBC32CF-B7F7-9F4D-B2B9-0E11BD74CEE4}"/>
              </a:ext>
            </a:extLst>
          </p:cNvPr>
          <p:cNvSpPr>
            <a:spLocks noGrp="1"/>
          </p:cNvSpPr>
          <p:nvPr>
            <p:ph type="body" sz="quarter" idx="15"/>
          </p:nvPr>
        </p:nvSpPr>
        <p:spPr>
          <a:xfrm>
            <a:off x="1056068" y="1697775"/>
            <a:ext cx="10104621" cy="770122"/>
          </a:xfrm>
          <a:prstGeom prst="rect">
            <a:avLst/>
          </a:prstGeom>
        </p:spPr>
        <p:txBody>
          <a:bodyPr>
            <a:normAutofit/>
          </a:bodyPr>
          <a:lstStyle>
            <a:lvl1pPr marL="0" indent="0" algn="ctr">
              <a:buNone/>
              <a:defRPr sz="1400">
                <a:solidFill>
                  <a:srgbClr val="3D183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A15F319C-A015-4446-BC04-4614AADD7944}"/>
              </a:ext>
            </a:extLst>
          </p:cNvPr>
          <p:cNvSpPr>
            <a:spLocks noGrp="1"/>
          </p:cNvSpPr>
          <p:nvPr>
            <p:ph type="body" sz="quarter" idx="14" hasCustomPrompt="1"/>
          </p:nvPr>
        </p:nvSpPr>
        <p:spPr>
          <a:xfrm>
            <a:off x="924232" y="4328178"/>
            <a:ext cx="1897628" cy="273318"/>
          </a:xfrm>
          <a:prstGeom prst="rect">
            <a:avLst/>
          </a:prstGeom>
        </p:spPr>
        <p:txBody>
          <a:bodyPr>
            <a:normAutofit/>
          </a:bodyPr>
          <a:lstStyle>
            <a:lvl1pPr marL="0" indent="0" algn="ctr">
              <a:buNone/>
              <a:defRPr sz="1300" b="1" i="0">
                <a:solidFill>
                  <a:srgbClr val="3D1833"/>
                </a:solidFill>
                <a:latin typeface="Century Gothic" panose="020B0502020202020204" pitchFamily="34" charset="0"/>
              </a:defRPr>
            </a:lvl1pPr>
          </a:lstStyle>
          <a:p>
            <a:pPr lvl="0"/>
            <a:r>
              <a:rPr lang="en-US"/>
              <a:t>Subheader</a:t>
            </a:r>
          </a:p>
        </p:txBody>
      </p:sp>
      <p:sp>
        <p:nvSpPr>
          <p:cNvPr id="12" name="Text Placeholder 17">
            <a:extLst>
              <a:ext uri="{FF2B5EF4-FFF2-40B4-BE49-F238E27FC236}">
                <a16:creationId xmlns:a16="http://schemas.microsoft.com/office/drawing/2014/main" id="{D226E4F5-4251-3D42-BC74-271128362732}"/>
              </a:ext>
            </a:extLst>
          </p:cNvPr>
          <p:cNvSpPr>
            <a:spLocks noGrp="1"/>
          </p:cNvSpPr>
          <p:nvPr>
            <p:ph type="body" sz="quarter" idx="16"/>
          </p:nvPr>
        </p:nvSpPr>
        <p:spPr>
          <a:xfrm>
            <a:off x="924233" y="4654042"/>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3" name="Oval 12">
            <a:extLst>
              <a:ext uri="{FF2B5EF4-FFF2-40B4-BE49-F238E27FC236}">
                <a16:creationId xmlns:a16="http://schemas.microsoft.com/office/drawing/2014/main" id="{2EAA3D56-2F2A-4A40-8992-46DBE99E625B}"/>
              </a:ext>
            </a:extLst>
          </p:cNvPr>
          <p:cNvSpPr/>
          <p:nvPr userDrawn="1"/>
        </p:nvSpPr>
        <p:spPr>
          <a:xfrm>
            <a:off x="1489588" y="3205316"/>
            <a:ext cx="766916" cy="766916"/>
          </a:xfrm>
          <a:prstGeom prst="ellipse">
            <a:avLst/>
          </a:prstGeom>
          <a:solidFill>
            <a:srgbClr val="3E9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1833"/>
              </a:solidFill>
            </a:endParaRPr>
          </a:p>
        </p:txBody>
      </p:sp>
      <p:sp>
        <p:nvSpPr>
          <p:cNvPr id="15" name="Text Placeholder 14">
            <a:extLst>
              <a:ext uri="{FF2B5EF4-FFF2-40B4-BE49-F238E27FC236}">
                <a16:creationId xmlns:a16="http://schemas.microsoft.com/office/drawing/2014/main" id="{DD46F171-635F-9F4E-9C93-5F5ECA3F269E}"/>
              </a:ext>
            </a:extLst>
          </p:cNvPr>
          <p:cNvSpPr>
            <a:spLocks noGrp="1"/>
          </p:cNvSpPr>
          <p:nvPr>
            <p:ph type="body" sz="quarter" idx="17" hasCustomPrompt="1"/>
          </p:nvPr>
        </p:nvSpPr>
        <p:spPr>
          <a:xfrm>
            <a:off x="1489665" y="3374438"/>
            <a:ext cx="766762" cy="471488"/>
          </a:xfrm>
          <a:prstGeom prst="rect">
            <a:avLst/>
          </a:prstGeom>
        </p:spPr>
        <p:txBody>
          <a:bodyPr anchor="ctr">
            <a:normAutofit/>
          </a:bodyPr>
          <a:lstStyle>
            <a:lvl1pPr marL="0" indent="0" algn="ctr">
              <a:buNone/>
              <a:defRPr sz="2400">
                <a:solidFill>
                  <a:schemeClr val="bg1"/>
                </a:solidFill>
              </a:defRPr>
            </a:lvl1pPr>
          </a:lstStyle>
          <a:p>
            <a:pPr lvl="0"/>
            <a:r>
              <a:rPr lang="en-US"/>
              <a:t>01</a:t>
            </a:r>
          </a:p>
        </p:txBody>
      </p:sp>
      <p:sp>
        <p:nvSpPr>
          <p:cNvPr id="24" name="Text Placeholder 13">
            <a:extLst>
              <a:ext uri="{FF2B5EF4-FFF2-40B4-BE49-F238E27FC236}">
                <a16:creationId xmlns:a16="http://schemas.microsoft.com/office/drawing/2014/main" id="{F7FCB69E-0FA4-2B42-82FE-5506D9CAE609}"/>
              </a:ext>
            </a:extLst>
          </p:cNvPr>
          <p:cNvSpPr>
            <a:spLocks noGrp="1"/>
          </p:cNvSpPr>
          <p:nvPr>
            <p:ph type="body" sz="quarter" idx="18" hasCustomPrompt="1"/>
          </p:nvPr>
        </p:nvSpPr>
        <p:spPr>
          <a:xfrm>
            <a:off x="3048077" y="4328178"/>
            <a:ext cx="1897628" cy="273318"/>
          </a:xfrm>
          <a:prstGeom prst="rect">
            <a:avLst/>
          </a:prstGeom>
        </p:spPr>
        <p:txBody>
          <a:bodyPr>
            <a:normAutofit/>
          </a:bodyPr>
          <a:lstStyle>
            <a:lvl1pPr marL="0" indent="0" algn="ctr">
              <a:buNone/>
              <a:defRPr sz="1300" b="1" i="0">
                <a:solidFill>
                  <a:srgbClr val="3D1833"/>
                </a:solidFill>
                <a:latin typeface="Century Gothic" panose="020B0502020202020204" pitchFamily="34" charset="0"/>
              </a:defRPr>
            </a:lvl1pPr>
          </a:lstStyle>
          <a:p>
            <a:pPr lvl="0"/>
            <a:r>
              <a:rPr lang="en-US"/>
              <a:t>Subheader</a:t>
            </a:r>
          </a:p>
        </p:txBody>
      </p:sp>
      <p:sp>
        <p:nvSpPr>
          <p:cNvPr id="25" name="Text Placeholder 17">
            <a:extLst>
              <a:ext uri="{FF2B5EF4-FFF2-40B4-BE49-F238E27FC236}">
                <a16:creationId xmlns:a16="http://schemas.microsoft.com/office/drawing/2014/main" id="{92593764-38E8-2147-9DC6-41B9C2B71E3E}"/>
              </a:ext>
            </a:extLst>
          </p:cNvPr>
          <p:cNvSpPr>
            <a:spLocks noGrp="1"/>
          </p:cNvSpPr>
          <p:nvPr>
            <p:ph type="body" sz="quarter" idx="19"/>
          </p:nvPr>
        </p:nvSpPr>
        <p:spPr>
          <a:xfrm>
            <a:off x="3048078" y="4654042"/>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6" name="Oval 25">
            <a:extLst>
              <a:ext uri="{FF2B5EF4-FFF2-40B4-BE49-F238E27FC236}">
                <a16:creationId xmlns:a16="http://schemas.microsoft.com/office/drawing/2014/main" id="{B764762C-433D-7544-AFFC-87121AC8F07C}"/>
              </a:ext>
            </a:extLst>
          </p:cNvPr>
          <p:cNvSpPr/>
          <p:nvPr userDrawn="1"/>
        </p:nvSpPr>
        <p:spPr>
          <a:xfrm>
            <a:off x="3613433" y="3205316"/>
            <a:ext cx="766916" cy="766916"/>
          </a:xfrm>
          <a:prstGeom prst="ellipse">
            <a:avLst/>
          </a:prstGeom>
          <a:solidFill>
            <a:srgbClr val="3E9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1833"/>
              </a:solidFill>
            </a:endParaRPr>
          </a:p>
        </p:txBody>
      </p:sp>
      <p:sp>
        <p:nvSpPr>
          <p:cNvPr id="27" name="Text Placeholder 14">
            <a:extLst>
              <a:ext uri="{FF2B5EF4-FFF2-40B4-BE49-F238E27FC236}">
                <a16:creationId xmlns:a16="http://schemas.microsoft.com/office/drawing/2014/main" id="{86D0C4F5-7D39-3749-82E0-E82D9F357B02}"/>
              </a:ext>
            </a:extLst>
          </p:cNvPr>
          <p:cNvSpPr>
            <a:spLocks noGrp="1"/>
          </p:cNvSpPr>
          <p:nvPr>
            <p:ph type="body" sz="quarter" idx="20" hasCustomPrompt="1"/>
          </p:nvPr>
        </p:nvSpPr>
        <p:spPr>
          <a:xfrm>
            <a:off x="3613510" y="3374438"/>
            <a:ext cx="766762" cy="471488"/>
          </a:xfrm>
          <a:prstGeom prst="rect">
            <a:avLst/>
          </a:prstGeom>
        </p:spPr>
        <p:txBody>
          <a:bodyPr anchor="ctr">
            <a:normAutofit/>
          </a:bodyPr>
          <a:lstStyle>
            <a:lvl1pPr marL="0" indent="0" algn="ctr">
              <a:buNone/>
              <a:defRPr sz="2400">
                <a:solidFill>
                  <a:schemeClr val="bg1"/>
                </a:solidFill>
              </a:defRPr>
            </a:lvl1pPr>
          </a:lstStyle>
          <a:p>
            <a:pPr lvl="0"/>
            <a:r>
              <a:rPr lang="en-US"/>
              <a:t>02</a:t>
            </a:r>
          </a:p>
        </p:txBody>
      </p:sp>
      <p:sp>
        <p:nvSpPr>
          <p:cNvPr id="28" name="Text Placeholder 13">
            <a:extLst>
              <a:ext uri="{FF2B5EF4-FFF2-40B4-BE49-F238E27FC236}">
                <a16:creationId xmlns:a16="http://schemas.microsoft.com/office/drawing/2014/main" id="{4B10C460-5CB7-F549-9284-CE98B004AC10}"/>
              </a:ext>
            </a:extLst>
          </p:cNvPr>
          <p:cNvSpPr>
            <a:spLocks noGrp="1"/>
          </p:cNvSpPr>
          <p:nvPr>
            <p:ph type="body" sz="quarter" idx="21" hasCustomPrompt="1"/>
          </p:nvPr>
        </p:nvSpPr>
        <p:spPr>
          <a:xfrm>
            <a:off x="5179026" y="4335552"/>
            <a:ext cx="1897628" cy="273318"/>
          </a:xfrm>
          <a:prstGeom prst="rect">
            <a:avLst/>
          </a:prstGeom>
        </p:spPr>
        <p:txBody>
          <a:bodyPr>
            <a:normAutofit/>
          </a:bodyPr>
          <a:lstStyle>
            <a:lvl1pPr marL="0" indent="0" algn="ctr">
              <a:buNone/>
              <a:defRPr sz="1300" b="1" i="0">
                <a:solidFill>
                  <a:srgbClr val="3D1833"/>
                </a:solidFill>
                <a:latin typeface="Century Gothic" panose="020B0502020202020204" pitchFamily="34" charset="0"/>
              </a:defRPr>
            </a:lvl1pPr>
          </a:lstStyle>
          <a:p>
            <a:pPr lvl="0"/>
            <a:r>
              <a:rPr lang="en-US"/>
              <a:t>Subheader</a:t>
            </a:r>
          </a:p>
        </p:txBody>
      </p:sp>
      <p:sp>
        <p:nvSpPr>
          <p:cNvPr id="29" name="Text Placeholder 17">
            <a:extLst>
              <a:ext uri="{FF2B5EF4-FFF2-40B4-BE49-F238E27FC236}">
                <a16:creationId xmlns:a16="http://schemas.microsoft.com/office/drawing/2014/main" id="{B0DC1D88-0664-9F43-A85E-078AA1B3FD8B}"/>
              </a:ext>
            </a:extLst>
          </p:cNvPr>
          <p:cNvSpPr>
            <a:spLocks noGrp="1"/>
          </p:cNvSpPr>
          <p:nvPr>
            <p:ph type="body" sz="quarter" idx="22"/>
          </p:nvPr>
        </p:nvSpPr>
        <p:spPr>
          <a:xfrm>
            <a:off x="5179027" y="4661416"/>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0" name="Oval 29">
            <a:extLst>
              <a:ext uri="{FF2B5EF4-FFF2-40B4-BE49-F238E27FC236}">
                <a16:creationId xmlns:a16="http://schemas.microsoft.com/office/drawing/2014/main" id="{3B0D7C1A-13ED-334E-8B66-F77466D61B24}"/>
              </a:ext>
            </a:extLst>
          </p:cNvPr>
          <p:cNvSpPr/>
          <p:nvPr userDrawn="1"/>
        </p:nvSpPr>
        <p:spPr>
          <a:xfrm>
            <a:off x="5744382" y="3212690"/>
            <a:ext cx="766916" cy="766916"/>
          </a:xfrm>
          <a:prstGeom prst="ellipse">
            <a:avLst/>
          </a:prstGeom>
          <a:solidFill>
            <a:srgbClr val="3E9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1833"/>
              </a:solidFill>
            </a:endParaRPr>
          </a:p>
        </p:txBody>
      </p:sp>
      <p:sp>
        <p:nvSpPr>
          <p:cNvPr id="31" name="Text Placeholder 14">
            <a:extLst>
              <a:ext uri="{FF2B5EF4-FFF2-40B4-BE49-F238E27FC236}">
                <a16:creationId xmlns:a16="http://schemas.microsoft.com/office/drawing/2014/main" id="{3A403855-DB72-214B-960C-6152D8312B25}"/>
              </a:ext>
            </a:extLst>
          </p:cNvPr>
          <p:cNvSpPr>
            <a:spLocks noGrp="1"/>
          </p:cNvSpPr>
          <p:nvPr>
            <p:ph type="body" sz="quarter" idx="23" hasCustomPrompt="1"/>
          </p:nvPr>
        </p:nvSpPr>
        <p:spPr>
          <a:xfrm>
            <a:off x="5744459" y="3381812"/>
            <a:ext cx="766762" cy="471488"/>
          </a:xfrm>
          <a:prstGeom prst="rect">
            <a:avLst/>
          </a:prstGeom>
        </p:spPr>
        <p:txBody>
          <a:bodyPr anchor="ctr">
            <a:normAutofit/>
          </a:bodyPr>
          <a:lstStyle>
            <a:lvl1pPr marL="0" indent="0" algn="ctr">
              <a:buNone/>
              <a:defRPr sz="2400">
                <a:solidFill>
                  <a:schemeClr val="bg1"/>
                </a:solidFill>
              </a:defRPr>
            </a:lvl1pPr>
          </a:lstStyle>
          <a:p>
            <a:pPr lvl="0"/>
            <a:r>
              <a:rPr lang="en-US"/>
              <a:t>03</a:t>
            </a:r>
          </a:p>
        </p:txBody>
      </p:sp>
      <p:sp>
        <p:nvSpPr>
          <p:cNvPr id="32" name="Text Placeholder 13">
            <a:extLst>
              <a:ext uri="{FF2B5EF4-FFF2-40B4-BE49-F238E27FC236}">
                <a16:creationId xmlns:a16="http://schemas.microsoft.com/office/drawing/2014/main" id="{439068FE-40D5-2847-9308-D74660151EBF}"/>
              </a:ext>
            </a:extLst>
          </p:cNvPr>
          <p:cNvSpPr>
            <a:spLocks noGrp="1"/>
          </p:cNvSpPr>
          <p:nvPr>
            <p:ph type="body" sz="quarter" idx="24" hasCustomPrompt="1"/>
          </p:nvPr>
        </p:nvSpPr>
        <p:spPr>
          <a:xfrm>
            <a:off x="7252457" y="4335552"/>
            <a:ext cx="1897628" cy="273318"/>
          </a:xfrm>
          <a:prstGeom prst="rect">
            <a:avLst/>
          </a:prstGeom>
        </p:spPr>
        <p:txBody>
          <a:bodyPr>
            <a:normAutofit/>
          </a:bodyPr>
          <a:lstStyle>
            <a:lvl1pPr marL="0" indent="0" algn="ctr">
              <a:buNone/>
              <a:defRPr sz="1300" b="1" i="0">
                <a:solidFill>
                  <a:srgbClr val="3D1833"/>
                </a:solidFill>
                <a:latin typeface="Century Gothic" panose="020B0502020202020204" pitchFamily="34" charset="0"/>
              </a:defRPr>
            </a:lvl1pPr>
          </a:lstStyle>
          <a:p>
            <a:pPr lvl="0"/>
            <a:r>
              <a:rPr lang="en-US"/>
              <a:t>Subheader</a:t>
            </a:r>
          </a:p>
        </p:txBody>
      </p:sp>
      <p:sp>
        <p:nvSpPr>
          <p:cNvPr id="33" name="Text Placeholder 17">
            <a:extLst>
              <a:ext uri="{FF2B5EF4-FFF2-40B4-BE49-F238E27FC236}">
                <a16:creationId xmlns:a16="http://schemas.microsoft.com/office/drawing/2014/main" id="{73D0E173-5DDB-5D4B-AB5C-35E8C86D752A}"/>
              </a:ext>
            </a:extLst>
          </p:cNvPr>
          <p:cNvSpPr>
            <a:spLocks noGrp="1"/>
          </p:cNvSpPr>
          <p:nvPr>
            <p:ph type="body" sz="quarter" idx="25"/>
          </p:nvPr>
        </p:nvSpPr>
        <p:spPr>
          <a:xfrm>
            <a:off x="7252458" y="4661416"/>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4" name="Oval 33">
            <a:extLst>
              <a:ext uri="{FF2B5EF4-FFF2-40B4-BE49-F238E27FC236}">
                <a16:creationId xmlns:a16="http://schemas.microsoft.com/office/drawing/2014/main" id="{20D54F34-E506-0948-A36D-469E756C3153}"/>
              </a:ext>
            </a:extLst>
          </p:cNvPr>
          <p:cNvSpPr/>
          <p:nvPr userDrawn="1"/>
        </p:nvSpPr>
        <p:spPr>
          <a:xfrm>
            <a:off x="7817813" y="3212690"/>
            <a:ext cx="766916" cy="766916"/>
          </a:xfrm>
          <a:prstGeom prst="ellipse">
            <a:avLst/>
          </a:prstGeom>
          <a:solidFill>
            <a:srgbClr val="3E9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1833"/>
              </a:solidFill>
            </a:endParaRPr>
          </a:p>
        </p:txBody>
      </p:sp>
      <p:sp>
        <p:nvSpPr>
          <p:cNvPr id="35" name="Text Placeholder 14">
            <a:extLst>
              <a:ext uri="{FF2B5EF4-FFF2-40B4-BE49-F238E27FC236}">
                <a16:creationId xmlns:a16="http://schemas.microsoft.com/office/drawing/2014/main" id="{C69C1089-D46A-BE4A-996C-253D8FA50A19}"/>
              </a:ext>
            </a:extLst>
          </p:cNvPr>
          <p:cNvSpPr>
            <a:spLocks noGrp="1"/>
          </p:cNvSpPr>
          <p:nvPr>
            <p:ph type="body" sz="quarter" idx="26" hasCustomPrompt="1"/>
          </p:nvPr>
        </p:nvSpPr>
        <p:spPr>
          <a:xfrm>
            <a:off x="7817890" y="3381812"/>
            <a:ext cx="766762" cy="471488"/>
          </a:xfrm>
          <a:prstGeom prst="rect">
            <a:avLst/>
          </a:prstGeom>
        </p:spPr>
        <p:txBody>
          <a:bodyPr anchor="ctr">
            <a:normAutofit/>
          </a:bodyPr>
          <a:lstStyle>
            <a:lvl1pPr marL="0" indent="0" algn="ctr">
              <a:buNone/>
              <a:defRPr sz="2400">
                <a:solidFill>
                  <a:schemeClr val="bg1"/>
                </a:solidFill>
              </a:defRPr>
            </a:lvl1pPr>
          </a:lstStyle>
          <a:p>
            <a:pPr lvl="0"/>
            <a:r>
              <a:rPr lang="en-US"/>
              <a:t>04</a:t>
            </a:r>
          </a:p>
        </p:txBody>
      </p:sp>
      <p:sp>
        <p:nvSpPr>
          <p:cNvPr id="36" name="Text Placeholder 13">
            <a:extLst>
              <a:ext uri="{FF2B5EF4-FFF2-40B4-BE49-F238E27FC236}">
                <a16:creationId xmlns:a16="http://schemas.microsoft.com/office/drawing/2014/main" id="{B199F93D-EFB8-0642-BE62-76C8174FD61E}"/>
              </a:ext>
            </a:extLst>
          </p:cNvPr>
          <p:cNvSpPr>
            <a:spLocks noGrp="1"/>
          </p:cNvSpPr>
          <p:nvPr>
            <p:ph type="body" sz="quarter" idx="27" hasCustomPrompt="1"/>
          </p:nvPr>
        </p:nvSpPr>
        <p:spPr>
          <a:xfrm>
            <a:off x="9370763" y="4328178"/>
            <a:ext cx="1897628" cy="273318"/>
          </a:xfrm>
          <a:prstGeom prst="rect">
            <a:avLst/>
          </a:prstGeom>
        </p:spPr>
        <p:txBody>
          <a:bodyPr>
            <a:normAutofit/>
          </a:bodyPr>
          <a:lstStyle>
            <a:lvl1pPr marL="0" indent="0" algn="ctr">
              <a:buNone/>
              <a:defRPr sz="1300" b="1" i="0">
                <a:solidFill>
                  <a:srgbClr val="3D1833"/>
                </a:solidFill>
                <a:latin typeface="Century Gothic" panose="020B0502020202020204" pitchFamily="34" charset="0"/>
              </a:defRPr>
            </a:lvl1pPr>
          </a:lstStyle>
          <a:p>
            <a:pPr lvl="0"/>
            <a:r>
              <a:rPr lang="en-US"/>
              <a:t>Subheader</a:t>
            </a:r>
          </a:p>
        </p:txBody>
      </p:sp>
      <p:sp>
        <p:nvSpPr>
          <p:cNvPr id="37" name="Text Placeholder 17">
            <a:extLst>
              <a:ext uri="{FF2B5EF4-FFF2-40B4-BE49-F238E27FC236}">
                <a16:creationId xmlns:a16="http://schemas.microsoft.com/office/drawing/2014/main" id="{4465E9EC-DAE9-2248-97A8-16B6C04EA226}"/>
              </a:ext>
            </a:extLst>
          </p:cNvPr>
          <p:cNvSpPr>
            <a:spLocks noGrp="1"/>
          </p:cNvSpPr>
          <p:nvPr>
            <p:ph type="body" sz="quarter" idx="28"/>
          </p:nvPr>
        </p:nvSpPr>
        <p:spPr>
          <a:xfrm>
            <a:off x="9370764" y="4654042"/>
            <a:ext cx="1897627" cy="1451791"/>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8" name="Oval 37">
            <a:extLst>
              <a:ext uri="{FF2B5EF4-FFF2-40B4-BE49-F238E27FC236}">
                <a16:creationId xmlns:a16="http://schemas.microsoft.com/office/drawing/2014/main" id="{C3CF1362-0792-8446-9833-B210A7D8F31B}"/>
              </a:ext>
            </a:extLst>
          </p:cNvPr>
          <p:cNvSpPr/>
          <p:nvPr userDrawn="1"/>
        </p:nvSpPr>
        <p:spPr>
          <a:xfrm>
            <a:off x="9936119" y="3205316"/>
            <a:ext cx="766916" cy="766916"/>
          </a:xfrm>
          <a:prstGeom prst="ellipse">
            <a:avLst/>
          </a:prstGeom>
          <a:solidFill>
            <a:srgbClr val="3E9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1833"/>
              </a:solidFill>
            </a:endParaRPr>
          </a:p>
        </p:txBody>
      </p:sp>
      <p:sp>
        <p:nvSpPr>
          <p:cNvPr id="39" name="Text Placeholder 14">
            <a:extLst>
              <a:ext uri="{FF2B5EF4-FFF2-40B4-BE49-F238E27FC236}">
                <a16:creationId xmlns:a16="http://schemas.microsoft.com/office/drawing/2014/main" id="{61C500A6-E987-C149-A5C8-7C078B8CC153}"/>
              </a:ext>
            </a:extLst>
          </p:cNvPr>
          <p:cNvSpPr>
            <a:spLocks noGrp="1"/>
          </p:cNvSpPr>
          <p:nvPr>
            <p:ph type="body" sz="quarter" idx="29" hasCustomPrompt="1"/>
          </p:nvPr>
        </p:nvSpPr>
        <p:spPr>
          <a:xfrm>
            <a:off x="9936196" y="3374438"/>
            <a:ext cx="766762" cy="471488"/>
          </a:xfrm>
          <a:prstGeom prst="rect">
            <a:avLst/>
          </a:prstGeom>
        </p:spPr>
        <p:txBody>
          <a:bodyPr anchor="ctr">
            <a:normAutofit/>
          </a:bodyPr>
          <a:lstStyle>
            <a:lvl1pPr marL="0" indent="0" algn="ctr">
              <a:buNone/>
              <a:defRPr sz="2400">
                <a:solidFill>
                  <a:schemeClr val="bg1"/>
                </a:solidFill>
              </a:defRPr>
            </a:lvl1pPr>
          </a:lstStyle>
          <a:p>
            <a:pPr lvl="0"/>
            <a:r>
              <a:rPr lang="en-US"/>
              <a:t>05</a:t>
            </a:r>
          </a:p>
        </p:txBody>
      </p:sp>
      <p:pic>
        <p:nvPicPr>
          <p:cNvPr id="41" name="Graphic 40">
            <a:extLst>
              <a:ext uri="{FF2B5EF4-FFF2-40B4-BE49-F238E27FC236}">
                <a16:creationId xmlns:a16="http://schemas.microsoft.com/office/drawing/2014/main" id="{2CB853F4-6CB7-B144-A458-71DED98621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9701" y="3448319"/>
            <a:ext cx="255384" cy="255384"/>
          </a:xfrm>
          <a:prstGeom prst="rect">
            <a:avLst/>
          </a:prstGeom>
        </p:spPr>
      </p:pic>
      <p:pic>
        <p:nvPicPr>
          <p:cNvPr id="42" name="Graphic 41">
            <a:extLst>
              <a:ext uri="{FF2B5EF4-FFF2-40B4-BE49-F238E27FC236}">
                <a16:creationId xmlns:a16="http://schemas.microsoft.com/office/drawing/2014/main" id="{D39C1BB2-3DBD-C740-AE08-FC4754B85C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63433" y="3448319"/>
            <a:ext cx="255384" cy="255384"/>
          </a:xfrm>
          <a:prstGeom prst="rect">
            <a:avLst/>
          </a:prstGeom>
        </p:spPr>
      </p:pic>
      <p:pic>
        <p:nvPicPr>
          <p:cNvPr id="43" name="Graphic 42">
            <a:extLst>
              <a:ext uri="{FF2B5EF4-FFF2-40B4-BE49-F238E27FC236}">
                <a16:creationId xmlns:a16="http://schemas.microsoft.com/office/drawing/2014/main" id="{DB03AD60-19C9-CF48-A008-23E8807E1E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53662" y="3448319"/>
            <a:ext cx="255384" cy="255384"/>
          </a:xfrm>
          <a:prstGeom prst="rect">
            <a:avLst/>
          </a:prstGeom>
        </p:spPr>
      </p:pic>
      <p:pic>
        <p:nvPicPr>
          <p:cNvPr id="44" name="Graphic 43">
            <a:extLst>
              <a:ext uri="{FF2B5EF4-FFF2-40B4-BE49-F238E27FC236}">
                <a16:creationId xmlns:a16="http://schemas.microsoft.com/office/drawing/2014/main" id="{4CDA9BF1-DAC3-F94C-BBE1-106F3A0B96A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32732" y="3462239"/>
            <a:ext cx="255384" cy="255384"/>
          </a:xfrm>
          <a:prstGeom prst="rect">
            <a:avLst/>
          </a:prstGeom>
        </p:spPr>
      </p:pic>
      <p:sp>
        <p:nvSpPr>
          <p:cNvPr id="45" name="Slide Number Placeholder 4">
            <a:extLst>
              <a:ext uri="{FF2B5EF4-FFF2-40B4-BE49-F238E27FC236}">
                <a16:creationId xmlns:a16="http://schemas.microsoft.com/office/drawing/2014/main" id="{64AF09E2-727C-6B41-A603-7EE8C2E302AF}"/>
              </a:ext>
            </a:extLst>
          </p:cNvPr>
          <p:cNvSpPr>
            <a:spLocks noGrp="1"/>
          </p:cNvSpPr>
          <p:nvPr>
            <p:ph type="sldNum" sz="quarter" idx="12"/>
          </p:nvPr>
        </p:nvSpPr>
        <p:spPr>
          <a:xfrm>
            <a:off x="9151374" y="6474334"/>
            <a:ext cx="2743200" cy="365125"/>
          </a:xfrm>
        </p:spPr>
        <p:txBody>
          <a:bodyPr/>
          <a:lstStyle/>
          <a:p>
            <a:fld id="{0A7ED016-38C9-284D-A280-B4B6BC3963EC}" type="slidenum">
              <a:rPr lang="en-US" smtClean="0"/>
              <a:t>‹#›</a:t>
            </a:fld>
            <a:endParaRPr lang="en-US"/>
          </a:p>
        </p:txBody>
      </p:sp>
      <p:pic>
        <p:nvPicPr>
          <p:cNvPr id="46" name="Picture 45">
            <a:extLst>
              <a:ext uri="{FF2B5EF4-FFF2-40B4-BE49-F238E27FC236}">
                <a16:creationId xmlns:a16="http://schemas.microsoft.com/office/drawing/2014/main" id="{9DD27483-35E8-334C-8ED0-C313C8E2EF2A}"/>
              </a:ext>
            </a:extLst>
          </p:cNvPr>
          <p:cNvPicPr>
            <a:picLocks noChangeAspect="1"/>
          </p:cNvPicPr>
          <p:nvPr userDrawn="1"/>
        </p:nvPicPr>
        <p:blipFill>
          <a:blip r:embed="rId5"/>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0743262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F7E6DC-D8C6-4C45-8658-EC5144A5E660}"/>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713BF66B-462E-3044-8D81-C1522FAABF5B}"/>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8CA95FE4-5543-F843-B0E2-D23B4A6611E4}"/>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5">
            <a:extLst>
              <a:ext uri="{FF2B5EF4-FFF2-40B4-BE49-F238E27FC236}">
                <a16:creationId xmlns:a16="http://schemas.microsoft.com/office/drawing/2014/main" id="{4A4B9FC1-5703-9742-9FEF-D16DFA1BF8DF}"/>
              </a:ext>
            </a:extLst>
          </p:cNvPr>
          <p:cNvSpPr>
            <a:spLocks noGrp="1"/>
          </p:cNvSpPr>
          <p:nvPr>
            <p:ph type="body" sz="quarter" idx="15"/>
          </p:nvPr>
        </p:nvSpPr>
        <p:spPr>
          <a:xfrm>
            <a:off x="1425677" y="1697775"/>
            <a:ext cx="9360310" cy="622638"/>
          </a:xfrm>
          <a:prstGeom prst="rect">
            <a:avLst/>
          </a:prstGeom>
        </p:spPr>
        <p:txBody>
          <a:bodyPr>
            <a:normAutofit/>
          </a:bodyPr>
          <a:lstStyle>
            <a:lvl1pPr marL="0" indent="0" algn="ctr">
              <a:buNone/>
              <a:defRPr sz="1400">
                <a:solidFill>
                  <a:srgbClr val="3D183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Rectangle 10">
            <a:extLst>
              <a:ext uri="{FF2B5EF4-FFF2-40B4-BE49-F238E27FC236}">
                <a16:creationId xmlns:a16="http://schemas.microsoft.com/office/drawing/2014/main" id="{DE551A78-B87B-6844-9BD6-ED7C53D1B561}"/>
              </a:ext>
            </a:extLst>
          </p:cNvPr>
          <p:cNvSpPr/>
          <p:nvPr userDrawn="1"/>
        </p:nvSpPr>
        <p:spPr>
          <a:xfrm>
            <a:off x="6149625" y="3240133"/>
            <a:ext cx="1841009" cy="3101673"/>
          </a:xfrm>
          <a:prstGeom prst="rect">
            <a:avLst/>
          </a:prstGeom>
          <a:solidFill>
            <a:srgbClr val="FDF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0">
            <a:extLst>
              <a:ext uri="{FF2B5EF4-FFF2-40B4-BE49-F238E27FC236}">
                <a16:creationId xmlns:a16="http://schemas.microsoft.com/office/drawing/2014/main" id="{D0E36D7A-760B-3844-A9FB-6E0BFA5934D8}"/>
              </a:ext>
            </a:extLst>
          </p:cNvPr>
          <p:cNvSpPr>
            <a:spLocks noGrp="1"/>
          </p:cNvSpPr>
          <p:nvPr>
            <p:ph type="pic" sz="quarter" idx="13"/>
          </p:nvPr>
        </p:nvSpPr>
        <p:spPr>
          <a:xfrm>
            <a:off x="6151633" y="3240133"/>
            <a:ext cx="1836993" cy="128045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3" name="Text Placeholder 13">
            <a:extLst>
              <a:ext uri="{FF2B5EF4-FFF2-40B4-BE49-F238E27FC236}">
                <a16:creationId xmlns:a16="http://schemas.microsoft.com/office/drawing/2014/main" id="{31191D23-EBC2-BF47-9E1C-2111A0963AAF}"/>
              </a:ext>
            </a:extLst>
          </p:cNvPr>
          <p:cNvSpPr>
            <a:spLocks noGrp="1"/>
          </p:cNvSpPr>
          <p:nvPr>
            <p:ph type="body" sz="quarter" idx="14" hasCustomPrompt="1"/>
          </p:nvPr>
        </p:nvSpPr>
        <p:spPr>
          <a:xfrm>
            <a:off x="6149625" y="2560892"/>
            <a:ext cx="1841009" cy="450850"/>
          </a:xfrm>
          <a:prstGeom prst="rect">
            <a:avLst/>
          </a:prstGeom>
        </p:spPr>
        <p:txBody>
          <a:bodyPr anchor="ctr">
            <a:noAutofit/>
          </a:bodyPr>
          <a:lstStyle>
            <a:lvl1pPr marL="0" indent="0" algn="ctr">
              <a:buNone/>
              <a:defRPr sz="1400" b="0" i="0">
                <a:solidFill>
                  <a:srgbClr val="3E989E"/>
                </a:solidFill>
                <a:latin typeface="Century Gothic" panose="020B0502020202020204" pitchFamily="34" charset="0"/>
              </a:defRPr>
            </a:lvl1pPr>
          </a:lstStyle>
          <a:p>
            <a:pPr lvl="0"/>
            <a:r>
              <a:rPr lang="en-US"/>
              <a:t>Subheader 3</a:t>
            </a:r>
          </a:p>
        </p:txBody>
      </p:sp>
      <p:sp>
        <p:nvSpPr>
          <p:cNvPr id="15" name="Text Placeholder 17">
            <a:extLst>
              <a:ext uri="{FF2B5EF4-FFF2-40B4-BE49-F238E27FC236}">
                <a16:creationId xmlns:a16="http://schemas.microsoft.com/office/drawing/2014/main" id="{82829566-2864-F141-8D0E-FD2BF2142726}"/>
              </a:ext>
            </a:extLst>
          </p:cNvPr>
          <p:cNvSpPr>
            <a:spLocks noGrp="1"/>
          </p:cNvSpPr>
          <p:nvPr>
            <p:ph type="body" sz="quarter" idx="17"/>
          </p:nvPr>
        </p:nvSpPr>
        <p:spPr>
          <a:xfrm>
            <a:off x="6197578" y="4790969"/>
            <a:ext cx="1745102" cy="1403354"/>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D408A2CF-3852-134F-B97A-83346F7C6279}"/>
              </a:ext>
            </a:extLst>
          </p:cNvPr>
          <p:cNvCxnSpPr>
            <a:cxnSpLocks/>
          </p:cNvCxnSpPr>
          <p:nvPr userDrawn="1"/>
        </p:nvCxnSpPr>
        <p:spPr>
          <a:xfrm>
            <a:off x="6726000" y="4585419"/>
            <a:ext cx="688258"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198FE86-BF5D-1243-8845-4F22EFD3CE3A}"/>
              </a:ext>
            </a:extLst>
          </p:cNvPr>
          <p:cNvSpPr/>
          <p:nvPr userDrawn="1"/>
        </p:nvSpPr>
        <p:spPr>
          <a:xfrm>
            <a:off x="4068381" y="3240133"/>
            <a:ext cx="1841009" cy="3101673"/>
          </a:xfrm>
          <a:prstGeom prst="rect">
            <a:avLst/>
          </a:prstGeom>
          <a:solidFill>
            <a:srgbClr val="FDF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0">
            <a:extLst>
              <a:ext uri="{FF2B5EF4-FFF2-40B4-BE49-F238E27FC236}">
                <a16:creationId xmlns:a16="http://schemas.microsoft.com/office/drawing/2014/main" id="{F17D2D6E-E168-2246-B4F5-72AE890A0698}"/>
              </a:ext>
            </a:extLst>
          </p:cNvPr>
          <p:cNvSpPr>
            <a:spLocks noGrp="1"/>
          </p:cNvSpPr>
          <p:nvPr>
            <p:ph type="pic" sz="quarter" idx="18"/>
          </p:nvPr>
        </p:nvSpPr>
        <p:spPr>
          <a:xfrm>
            <a:off x="4070389" y="3240133"/>
            <a:ext cx="1836993" cy="128045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21" name="Text Placeholder 13">
            <a:extLst>
              <a:ext uri="{FF2B5EF4-FFF2-40B4-BE49-F238E27FC236}">
                <a16:creationId xmlns:a16="http://schemas.microsoft.com/office/drawing/2014/main" id="{0EFC9FE4-288F-6640-BFCB-FFCF3A474CBE}"/>
              </a:ext>
            </a:extLst>
          </p:cNvPr>
          <p:cNvSpPr>
            <a:spLocks noGrp="1"/>
          </p:cNvSpPr>
          <p:nvPr>
            <p:ph type="body" sz="quarter" idx="19" hasCustomPrompt="1"/>
          </p:nvPr>
        </p:nvSpPr>
        <p:spPr>
          <a:xfrm>
            <a:off x="4068381" y="2560892"/>
            <a:ext cx="1841009" cy="450850"/>
          </a:xfrm>
          <a:prstGeom prst="rect">
            <a:avLst/>
          </a:prstGeom>
        </p:spPr>
        <p:txBody>
          <a:bodyPr anchor="ctr">
            <a:noAutofit/>
          </a:bodyPr>
          <a:lstStyle>
            <a:lvl1pPr marL="0" indent="0" algn="ctr">
              <a:buNone/>
              <a:defRPr sz="1400" b="0" i="0">
                <a:solidFill>
                  <a:srgbClr val="3E989E"/>
                </a:solidFill>
                <a:latin typeface="Century Gothic" panose="020B0502020202020204" pitchFamily="34" charset="0"/>
              </a:defRPr>
            </a:lvl1pPr>
          </a:lstStyle>
          <a:p>
            <a:pPr lvl="0"/>
            <a:r>
              <a:rPr lang="en-US"/>
              <a:t>Subheader 2</a:t>
            </a:r>
          </a:p>
        </p:txBody>
      </p:sp>
      <p:sp>
        <p:nvSpPr>
          <p:cNvPr id="22" name="Text Placeholder 17">
            <a:extLst>
              <a:ext uri="{FF2B5EF4-FFF2-40B4-BE49-F238E27FC236}">
                <a16:creationId xmlns:a16="http://schemas.microsoft.com/office/drawing/2014/main" id="{6AB1671D-7D96-EB47-B180-8CF02A5B2077}"/>
              </a:ext>
            </a:extLst>
          </p:cNvPr>
          <p:cNvSpPr>
            <a:spLocks noGrp="1"/>
          </p:cNvSpPr>
          <p:nvPr>
            <p:ph type="body" sz="quarter" idx="20"/>
          </p:nvPr>
        </p:nvSpPr>
        <p:spPr>
          <a:xfrm>
            <a:off x="4116334" y="4790969"/>
            <a:ext cx="1745102" cy="1403354"/>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3" name="Straight Connector 22">
            <a:extLst>
              <a:ext uri="{FF2B5EF4-FFF2-40B4-BE49-F238E27FC236}">
                <a16:creationId xmlns:a16="http://schemas.microsoft.com/office/drawing/2014/main" id="{9BCBE31B-4B82-8A4F-9FBD-E904FD702CD3}"/>
              </a:ext>
            </a:extLst>
          </p:cNvPr>
          <p:cNvCxnSpPr>
            <a:cxnSpLocks/>
          </p:cNvCxnSpPr>
          <p:nvPr userDrawn="1"/>
        </p:nvCxnSpPr>
        <p:spPr>
          <a:xfrm>
            <a:off x="4644756" y="4585419"/>
            <a:ext cx="688258"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B407AE2-2C1E-4345-AB56-49DCBF8EF062}"/>
              </a:ext>
            </a:extLst>
          </p:cNvPr>
          <p:cNvSpPr/>
          <p:nvPr userDrawn="1"/>
        </p:nvSpPr>
        <p:spPr>
          <a:xfrm>
            <a:off x="2000412" y="3240133"/>
            <a:ext cx="1841009" cy="3101673"/>
          </a:xfrm>
          <a:prstGeom prst="rect">
            <a:avLst/>
          </a:prstGeom>
          <a:solidFill>
            <a:srgbClr val="FDF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10">
            <a:extLst>
              <a:ext uri="{FF2B5EF4-FFF2-40B4-BE49-F238E27FC236}">
                <a16:creationId xmlns:a16="http://schemas.microsoft.com/office/drawing/2014/main" id="{70CAFD35-158F-7545-B6A0-391F0481FC7A}"/>
              </a:ext>
            </a:extLst>
          </p:cNvPr>
          <p:cNvSpPr>
            <a:spLocks noGrp="1"/>
          </p:cNvSpPr>
          <p:nvPr>
            <p:ph type="pic" sz="quarter" idx="21"/>
          </p:nvPr>
        </p:nvSpPr>
        <p:spPr>
          <a:xfrm>
            <a:off x="2002420" y="3240133"/>
            <a:ext cx="1836993" cy="128045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26" name="Text Placeholder 13">
            <a:extLst>
              <a:ext uri="{FF2B5EF4-FFF2-40B4-BE49-F238E27FC236}">
                <a16:creationId xmlns:a16="http://schemas.microsoft.com/office/drawing/2014/main" id="{65BB463D-CD1C-CC47-B731-B96FAF413674}"/>
              </a:ext>
            </a:extLst>
          </p:cNvPr>
          <p:cNvSpPr>
            <a:spLocks noGrp="1"/>
          </p:cNvSpPr>
          <p:nvPr>
            <p:ph type="body" sz="quarter" idx="22" hasCustomPrompt="1"/>
          </p:nvPr>
        </p:nvSpPr>
        <p:spPr>
          <a:xfrm>
            <a:off x="2000412" y="2560892"/>
            <a:ext cx="1841009" cy="450850"/>
          </a:xfrm>
          <a:prstGeom prst="rect">
            <a:avLst/>
          </a:prstGeom>
        </p:spPr>
        <p:txBody>
          <a:bodyPr anchor="ctr">
            <a:noAutofit/>
          </a:bodyPr>
          <a:lstStyle>
            <a:lvl1pPr marL="0" indent="0" algn="ctr">
              <a:buNone/>
              <a:defRPr sz="1400" b="0" i="0">
                <a:solidFill>
                  <a:srgbClr val="3E989E"/>
                </a:solidFill>
                <a:latin typeface="Century Gothic" panose="020B0502020202020204" pitchFamily="34" charset="0"/>
              </a:defRPr>
            </a:lvl1pPr>
          </a:lstStyle>
          <a:p>
            <a:pPr lvl="0"/>
            <a:r>
              <a:rPr lang="en-US"/>
              <a:t>Subheader 1</a:t>
            </a:r>
          </a:p>
        </p:txBody>
      </p:sp>
      <p:sp>
        <p:nvSpPr>
          <p:cNvPr id="27" name="Text Placeholder 17">
            <a:extLst>
              <a:ext uri="{FF2B5EF4-FFF2-40B4-BE49-F238E27FC236}">
                <a16:creationId xmlns:a16="http://schemas.microsoft.com/office/drawing/2014/main" id="{59C6B92F-5740-FD48-B32D-CF058330EAD6}"/>
              </a:ext>
            </a:extLst>
          </p:cNvPr>
          <p:cNvSpPr>
            <a:spLocks noGrp="1"/>
          </p:cNvSpPr>
          <p:nvPr>
            <p:ph type="body" sz="quarter" idx="23"/>
          </p:nvPr>
        </p:nvSpPr>
        <p:spPr>
          <a:xfrm>
            <a:off x="2048365" y="4790969"/>
            <a:ext cx="1745102" cy="1403354"/>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8" name="Straight Connector 27">
            <a:extLst>
              <a:ext uri="{FF2B5EF4-FFF2-40B4-BE49-F238E27FC236}">
                <a16:creationId xmlns:a16="http://schemas.microsoft.com/office/drawing/2014/main" id="{DE967E41-AAD5-8449-89EB-80E645ACAE42}"/>
              </a:ext>
            </a:extLst>
          </p:cNvPr>
          <p:cNvCxnSpPr>
            <a:cxnSpLocks/>
          </p:cNvCxnSpPr>
          <p:nvPr userDrawn="1"/>
        </p:nvCxnSpPr>
        <p:spPr>
          <a:xfrm>
            <a:off x="2576787" y="4585419"/>
            <a:ext cx="688258"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8C5E6D8-A437-B543-A410-BA9891F5307B}"/>
              </a:ext>
            </a:extLst>
          </p:cNvPr>
          <p:cNvSpPr/>
          <p:nvPr userDrawn="1"/>
        </p:nvSpPr>
        <p:spPr>
          <a:xfrm>
            <a:off x="8230869" y="3240133"/>
            <a:ext cx="1841009" cy="3101673"/>
          </a:xfrm>
          <a:prstGeom prst="rect">
            <a:avLst/>
          </a:prstGeom>
          <a:solidFill>
            <a:srgbClr val="FDF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0">
            <a:extLst>
              <a:ext uri="{FF2B5EF4-FFF2-40B4-BE49-F238E27FC236}">
                <a16:creationId xmlns:a16="http://schemas.microsoft.com/office/drawing/2014/main" id="{5452ADD6-5905-3349-A8F5-FC695A1E249B}"/>
              </a:ext>
            </a:extLst>
          </p:cNvPr>
          <p:cNvSpPr>
            <a:spLocks noGrp="1"/>
          </p:cNvSpPr>
          <p:nvPr>
            <p:ph type="pic" sz="quarter" idx="24"/>
          </p:nvPr>
        </p:nvSpPr>
        <p:spPr>
          <a:xfrm>
            <a:off x="8232877" y="3240133"/>
            <a:ext cx="1836993" cy="128045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31" name="Text Placeholder 13">
            <a:extLst>
              <a:ext uri="{FF2B5EF4-FFF2-40B4-BE49-F238E27FC236}">
                <a16:creationId xmlns:a16="http://schemas.microsoft.com/office/drawing/2014/main" id="{E0C1C99B-B626-C14B-A46B-A4100A583BAE}"/>
              </a:ext>
            </a:extLst>
          </p:cNvPr>
          <p:cNvSpPr>
            <a:spLocks noGrp="1"/>
          </p:cNvSpPr>
          <p:nvPr>
            <p:ph type="body" sz="quarter" idx="25" hasCustomPrompt="1"/>
          </p:nvPr>
        </p:nvSpPr>
        <p:spPr>
          <a:xfrm>
            <a:off x="8230869" y="2560892"/>
            <a:ext cx="1841009" cy="450850"/>
          </a:xfrm>
          <a:prstGeom prst="rect">
            <a:avLst/>
          </a:prstGeom>
        </p:spPr>
        <p:txBody>
          <a:bodyPr anchor="ctr">
            <a:noAutofit/>
          </a:bodyPr>
          <a:lstStyle>
            <a:lvl1pPr marL="0" indent="0" algn="ctr">
              <a:buNone/>
              <a:defRPr sz="1400" b="0" i="0">
                <a:solidFill>
                  <a:srgbClr val="3E989E"/>
                </a:solidFill>
                <a:latin typeface="Century Gothic" panose="020B0502020202020204" pitchFamily="34" charset="0"/>
              </a:defRPr>
            </a:lvl1pPr>
          </a:lstStyle>
          <a:p>
            <a:pPr lvl="0"/>
            <a:r>
              <a:rPr lang="en-US"/>
              <a:t>Subheader 4</a:t>
            </a:r>
          </a:p>
        </p:txBody>
      </p:sp>
      <p:sp>
        <p:nvSpPr>
          <p:cNvPr id="32" name="Text Placeholder 17">
            <a:extLst>
              <a:ext uri="{FF2B5EF4-FFF2-40B4-BE49-F238E27FC236}">
                <a16:creationId xmlns:a16="http://schemas.microsoft.com/office/drawing/2014/main" id="{26049D34-FC2D-8346-89AC-EF5ACF7B3820}"/>
              </a:ext>
            </a:extLst>
          </p:cNvPr>
          <p:cNvSpPr>
            <a:spLocks noGrp="1"/>
          </p:cNvSpPr>
          <p:nvPr>
            <p:ph type="body" sz="quarter" idx="26"/>
          </p:nvPr>
        </p:nvSpPr>
        <p:spPr>
          <a:xfrm>
            <a:off x="8278822" y="4790969"/>
            <a:ext cx="1745102" cy="1403354"/>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33" name="Straight Connector 32">
            <a:extLst>
              <a:ext uri="{FF2B5EF4-FFF2-40B4-BE49-F238E27FC236}">
                <a16:creationId xmlns:a16="http://schemas.microsoft.com/office/drawing/2014/main" id="{E40EC8BF-E29A-EB48-849B-40CA17FA7ADA}"/>
              </a:ext>
            </a:extLst>
          </p:cNvPr>
          <p:cNvCxnSpPr>
            <a:cxnSpLocks/>
          </p:cNvCxnSpPr>
          <p:nvPr userDrawn="1"/>
        </p:nvCxnSpPr>
        <p:spPr>
          <a:xfrm>
            <a:off x="8807244" y="4585419"/>
            <a:ext cx="688258"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F47AF436-82ED-6447-96E3-ABFDD473C7CD}"/>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5706583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DD60EB-9510-9B44-9359-8DCB6DDC4AE9}"/>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48BFEB19-05A0-AB46-B280-956647DDED4A}"/>
              </a:ext>
            </a:extLst>
          </p:cNvPr>
          <p:cNvSpPr>
            <a:spLocks noGrp="1"/>
          </p:cNvSpPr>
          <p:nvPr>
            <p:ph type="title"/>
          </p:nvPr>
        </p:nvSpPr>
        <p:spPr>
          <a:xfrm>
            <a:off x="3012689" y="812265"/>
            <a:ext cx="7212859" cy="555473"/>
          </a:xfrm>
        </p:spPr>
        <p:txBody>
          <a:bodyPr anchor="ctr">
            <a:normAutofit/>
          </a:bodyPr>
          <a:lstStyle>
            <a:lvl1pPr algn="l">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64854910-CAE8-254E-93B2-F10F71AABB17}"/>
              </a:ext>
            </a:extLst>
          </p:cNvPr>
          <p:cNvSpPr>
            <a:spLocks noGrp="1"/>
          </p:cNvSpPr>
          <p:nvPr>
            <p:ph type="subTitle" idx="1"/>
          </p:nvPr>
        </p:nvSpPr>
        <p:spPr>
          <a:xfrm>
            <a:off x="3012689" y="1396180"/>
            <a:ext cx="7212859" cy="326297"/>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8">
            <a:extLst>
              <a:ext uri="{FF2B5EF4-FFF2-40B4-BE49-F238E27FC236}">
                <a16:creationId xmlns:a16="http://schemas.microsoft.com/office/drawing/2014/main" id="{C4E7C8B1-318B-6F44-B2CA-96A7206623EF}"/>
              </a:ext>
            </a:extLst>
          </p:cNvPr>
          <p:cNvSpPr>
            <a:spLocks noGrp="1"/>
          </p:cNvSpPr>
          <p:nvPr>
            <p:ph type="body" sz="quarter" idx="13" hasCustomPrompt="1"/>
          </p:nvPr>
        </p:nvSpPr>
        <p:spPr>
          <a:xfrm>
            <a:off x="6520795" y="4252746"/>
            <a:ext cx="3704753" cy="185596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Bullet line 1</a:t>
            </a:r>
          </a:p>
          <a:p>
            <a:pPr lvl="0"/>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Bullet line 2</a:t>
            </a:r>
          </a:p>
          <a:p>
            <a:pPr lvl="0"/>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Bullet line 3</a:t>
            </a:r>
          </a:p>
          <a:p>
            <a:pPr lvl="0"/>
            <a:endParaRPr lang="en-US"/>
          </a:p>
        </p:txBody>
      </p:sp>
      <p:sp>
        <p:nvSpPr>
          <p:cNvPr id="11" name="Text Placeholder 8">
            <a:extLst>
              <a:ext uri="{FF2B5EF4-FFF2-40B4-BE49-F238E27FC236}">
                <a16:creationId xmlns:a16="http://schemas.microsoft.com/office/drawing/2014/main" id="{0FB16FA1-A154-A04D-94F0-DCED6441B79C}"/>
              </a:ext>
            </a:extLst>
          </p:cNvPr>
          <p:cNvSpPr>
            <a:spLocks noGrp="1"/>
          </p:cNvSpPr>
          <p:nvPr>
            <p:ph type="body" sz="quarter" idx="14"/>
          </p:nvPr>
        </p:nvSpPr>
        <p:spPr>
          <a:xfrm>
            <a:off x="6138049" y="3233567"/>
            <a:ext cx="4087499" cy="895981"/>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2" name="Text Placeholder 13">
            <a:extLst>
              <a:ext uri="{FF2B5EF4-FFF2-40B4-BE49-F238E27FC236}">
                <a16:creationId xmlns:a16="http://schemas.microsoft.com/office/drawing/2014/main" id="{1E86E347-B395-BA40-BA4F-04B48D94160F}"/>
              </a:ext>
            </a:extLst>
          </p:cNvPr>
          <p:cNvSpPr>
            <a:spLocks noGrp="1"/>
          </p:cNvSpPr>
          <p:nvPr>
            <p:ph type="body" sz="quarter" idx="15"/>
          </p:nvPr>
        </p:nvSpPr>
        <p:spPr>
          <a:xfrm>
            <a:off x="6138049" y="2294517"/>
            <a:ext cx="3048001" cy="636817"/>
          </a:xfrm>
          <a:prstGeom prst="rect">
            <a:avLst/>
          </a:prstGeom>
        </p:spPr>
        <p:txBody>
          <a:bodyPr anchor="t">
            <a:normAutofit/>
          </a:bodyPr>
          <a:lstStyle>
            <a:lvl1pPr marL="0" indent="0" algn="l">
              <a:buNone/>
              <a:defRPr sz="2000" b="1" i="0">
                <a:solidFill>
                  <a:srgbClr val="3E989E"/>
                </a:solidFill>
                <a:latin typeface="Century Gothic" panose="020B0502020202020204" pitchFamily="34" charset="0"/>
              </a:defRPr>
            </a:lvl1pPr>
          </a:lstStyle>
          <a:p>
            <a:pPr lvl="0"/>
            <a:r>
              <a:rPr lang="en-US"/>
              <a:t>Click to edit Master text styles</a:t>
            </a:r>
          </a:p>
        </p:txBody>
      </p:sp>
      <p:pic>
        <p:nvPicPr>
          <p:cNvPr id="14" name="Graphic 13">
            <a:extLst>
              <a:ext uri="{FF2B5EF4-FFF2-40B4-BE49-F238E27FC236}">
                <a16:creationId xmlns:a16="http://schemas.microsoft.com/office/drawing/2014/main" id="{5F540E87-F175-134A-99AF-9B866ACA007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84716" y="4281858"/>
            <a:ext cx="232167" cy="232167"/>
          </a:xfrm>
          <a:prstGeom prst="rect">
            <a:avLst/>
          </a:prstGeom>
        </p:spPr>
      </p:pic>
      <p:pic>
        <p:nvPicPr>
          <p:cNvPr id="15" name="Graphic 14">
            <a:extLst>
              <a:ext uri="{FF2B5EF4-FFF2-40B4-BE49-F238E27FC236}">
                <a16:creationId xmlns:a16="http://schemas.microsoft.com/office/drawing/2014/main" id="{2A5D9AA8-0FA8-954B-9EF3-BAE6BD7EF9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84716" y="4845164"/>
            <a:ext cx="232167" cy="232167"/>
          </a:xfrm>
          <a:prstGeom prst="rect">
            <a:avLst/>
          </a:prstGeom>
        </p:spPr>
      </p:pic>
      <p:pic>
        <p:nvPicPr>
          <p:cNvPr id="16" name="Graphic 15">
            <a:extLst>
              <a:ext uri="{FF2B5EF4-FFF2-40B4-BE49-F238E27FC236}">
                <a16:creationId xmlns:a16="http://schemas.microsoft.com/office/drawing/2014/main" id="{E2AADCD0-AA64-8E46-930F-45EEB394A2F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84716" y="5408471"/>
            <a:ext cx="232167" cy="232167"/>
          </a:xfrm>
          <a:prstGeom prst="rect">
            <a:avLst/>
          </a:prstGeom>
        </p:spPr>
      </p:pic>
      <p:sp>
        <p:nvSpPr>
          <p:cNvPr id="17" name="Rectangle 16">
            <a:extLst>
              <a:ext uri="{FF2B5EF4-FFF2-40B4-BE49-F238E27FC236}">
                <a16:creationId xmlns:a16="http://schemas.microsoft.com/office/drawing/2014/main" id="{301349A8-06E2-C448-AC9D-10511A430222}"/>
              </a:ext>
            </a:extLst>
          </p:cNvPr>
          <p:cNvSpPr/>
          <p:nvPr userDrawn="1"/>
        </p:nvSpPr>
        <p:spPr>
          <a:xfrm>
            <a:off x="3132099" y="2373777"/>
            <a:ext cx="2826249" cy="3653397"/>
          </a:xfrm>
          <a:prstGeom prst="rect">
            <a:avLst/>
          </a:prstGeom>
          <a:solidFill>
            <a:srgbClr val="FDF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0">
            <a:extLst>
              <a:ext uri="{FF2B5EF4-FFF2-40B4-BE49-F238E27FC236}">
                <a16:creationId xmlns:a16="http://schemas.microsoft.com/office/drawing/2014/main" id="{BAD6E9A4-28F0-524F-8ABE-65C5B2FF9546}"/>
              </a:ext>
            </a:extLst>
          </p:cNvPr>
          <p:cNvSpPr>
            <a:spLocks noGrp="1"/>
          </p:cNvSpPr>
          <p:nvPr>
            <p:ph type="pic" sz="quarter" idx="21"/>
          </p:nvPr>
        </p:nvSpPr>
        <p:spPr>
          <a:xfrm>
            <a:off x="3133103" y="2373777"/>
            <a:ext cx="2824241" cy="2316210"/>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9" name="Text Placeholder 17">
            <a:extLst>
              <a:ext uri="{FF2B5EF4-FFF2-40B4-BE49-F238E27FC236}">
                <a16:creationId xmlns:a16="http://schemas.microsoft.com/office/drawing/2014/main" id="{39B6C280-90AE-E245-B3A9-7CEDD3BB3B1D}"/>
              </a:ext>
            </a:extLst>
          </p:cNvPr>
          <p:cNvSpPr>
            <a:spLocks noGrp="1"/>
          </p:cNvSpPr>
          <p:nvPr>
            <p:ph type="body" sz="quarter" idx="23"/>
          </p:nvPr>
        </p:nvSpPr>
        <p:spPr>
          <a:xfrm>
            <a:off x="3267030" y="4904155"/>
            <a:ext cx="2556387" cy="1005031"/>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20" name="Picture 19">
            <a:extLst>
              <a:ext uri="{FF2B5EF4-FFF2-40B4-BE49-F238E27FC236}">
                <a16:creationId xmlns:a16="http://schemas.microsoft.com/office/drawing/2014/main" id="{19F56359-041E-1D49-9211-19C5C449A814}"/>
              </a:ext>
            </a:extLst>
          </p:cNvPr>
          <p:cNvPicPr>
            <a:picLocks noChangeAspect="1"/>
          </p:cNvPicPr>
          <p:nvPr userDrawn="1"/>
        </p:nvPicPr>
        <p:blipFill>
          <a:blip r:embed="rId5"/>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0041851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DD60EB-9510-9B44-9359-8DCB6DDC4AE9}"/>
              </a:ext>
            </a:extLst>
          </p:cNvPr>
          <p:cNvSpPr>
            <a:spLocks noGrp="1"/>
          </p:cNvSpPr>
          <p:nvPr>
            <p:ph type="sldNum" sz="quarter" idx="12"/>
          </p:nvPr>
        </p:nvSpPr>
        <p:spPr/>
        <p:txBody>
          <a:bodyPr/>
          <a:lstStyle/>
          <a:p>
            <a:fld id="{0A7ED016-38C9-284D-A280-B4B6BC3963EC}" type="slidenum">
              <a:rPr lang="en-US" smtClean="0"/>
              <a:t>‹#›</a:t>
            </a:fld>
            <a:endParaRPr lang="en-US"/>
          </a:p>
        </p:txBody>
      </p:sp>
      <p:pic>
        <p:nvPicPr>
          <p:cNvPr id="20" name="Picture 19">
            <a:extLst>
              <a:ext uri="{FF2B5EF4-FFF2-40B4-BE49-F238E27FC236}">
                <a16:creationId xmlns:a16="http://schemas.microsoft.com/office/drawing/2014/main" id="{19F56359-041E-1D49-9211-19C5C449A814}"/>
              </a:ext>
            </a:extLst>
          </p:cNvPr>
          <p:cNvPicPr>
            <a:picLocks noChangeAspect="1"/>
          </p:cNvPicPr>
          <p:nvPr userDrawn="1"/>
        </p:nvPicPr>
        <p:blipFill>
          <a:blip r:embed="rId3"/>
          <a:stretch>
            <a:fillRect/>
          </a:stretch>
        </p:blipFill>
        <p:spPr>
          <a:xfrm>
            <a:off x="102065" y="6287307"/>
            <a:ext cx="614342" cy="495519"/>
          </a:xfrm>
          <a:prstGeom prst="rect">
            <a:avLst/>
          </a:prstGeom>
        </p:spPr>
      </p:pic>
      <p:sp>
        <p:nvSpPr>
          <p:cNvPr id="21" name="Title 1">
            <a:extLst>
              <a:ext uri="{FF2B5EF4-FFF2-40B4-BE49-F238E27FC236}">
                <a16:creationId xmlns:a16="http://schemas.microsoft.com/office/drawing/2014/main" id="{34717F4B-A64D-3E43-8990-C78D8DAA9E34}"/>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22" name="Subtitle 2">
            <a:extLst>
              <a:ext uri="{FF2B5EF4-FFF2-40B4-BE49-F238E27FC236}">
                <a16:creationId xmlns:a16="http://schemas.microsoft.com/office/drawing/2014/main" id="{EB748DEF-9D64-614F-86D8-86721F8CA5F1}"/>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Chart Placeholder 12">
            <a:extLst>
              <a:ext uri="{FF2B5EF4-FFF2-40B4-BE49-F238E27FC236}">
                <a16:creationId xmlns:a16="http://schemas.microsoft.com/office/drawing/2014/main" id="{D74108C6-3A86-474E-B70D-D95E4A2E8E5B}"/>
              </a:ext>
            </a:extLst>
          </p:cNvPr>
          <p:cNvSpPr>
            <a:spLocks noGrp="1"/>
          </p:cNvSpPr>
          <p:nvPr>
            <p:ph type="chart" sz="quarter" idx="20"/>
          </p:nvPr>
        </p:nvSpPr>
        <p:spPr>
          <a:xfrm>
            <a:off x="1056068" y="1892919"/>
            <a:ext cx="6027904" cy="4152153"/>
          </a:xfrm>
          <a:prstGeom prst="rect">
            <a:avLst/>
          </a:prstGeom>
        </p:spPr>
        <p:txBody>
          <a:bodyPr anchor="ctr"/>
          <a:lstStyle>
            <a:lvl1pPr marL="0" indent="0" algn="ctr">
              <a:buNone/>
              <a:defRPr/>
            </a:lvl1pPr>
          </a:lstStyle>
          <a:p>
            <a:r>
              <a:rPr lang="en-US"/>
              <a:t>Click icon to add chart</a:t>
            </a:r>
          </a:p>
        </p:txBody>
      </p:sp>
      <p:sp>
        <p:nvSpPr>
          <p:cNvPr id="28" name="Text Placeholder 22">
            <a:extLst>
              <a:ext uri="{FF2B5EF4-FFF2-40B4-BE49-F238E27FC236}">
                <a16:creationId xmlns:a16="http://schemas.microsoft.com/office/drawing/2014/main" id="{9902238C-A210-EC49-9E1B-E30EFA1474EA}"/>
              </a:ext>
            </a:extLst>
          </p:cNvPr>
          <p:cNvSpPr>
            <a:spLocks noGrp="1"/>
          </p:cNvSpPr>
          <p:nvPr>
            <p:ph type="body" sz="quarter" idx="15" hasCustomPrompt="1"/>
          </p:nvPr>
        </p:nvSpPr>
        <p:spPr>
          <a:xfrm>
            <a:off x="7472855" y="1892918"/>
            <a:ext cx="4421719" cy="4152153"/>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Tx/>
              <a:buSzPct val="150000"/>
              <a:buFontTx/>
              <a:buBlip>
                <a:blip r:embed="rId4">
                  <a:extLst>
                    <a:ext uri="{96DAC541-7B7A-43D3-8B79-37D633B846F1}">
                      <asvg:svgBlip xmlns:asvg="http://schemas.microsoft.com/office/drawing/2016/SVG/main" r:embed="rId5"/>
                    </a:ext>
                  </a:extLst>
                </a:blip>
              </a:buBlip>
              <a:tabLst/>
              <a:defRPr sz="1400">
                <a:solidFill>
                  <a:srgbClr val="3D1833"/>
                </a:solidFill>
              </a:defRPr>
            </a:lvl1pPr>
            <a:lvl2pPr marL="457200" indent="0">
              <a:buNone/>
              <a:defRPr sz="1600">
                <a:solidFill>
                  <a:srgbClr val="EE3353"/>
                </a:solidFill>
              </a:defRPr>
            </a:lvl2pPr>
            <a:lvl3pPr marL="914400" indent="0">
              <a:buNone/>
              <a:defRPr sz="1600">
                <a:solidFill>
                  <a:srgbClr val="EE3353"/>
                </a:solidFill>
              </a:defRPr>
            </a:lvl3pPr>
            <a:lvl4pPr marL="1371600" indent="0">
              <a:buNone/>
              <a:defRPr sz="1600">
                <a:solidFill>
                  <a:srgbClr val="EE3353"/>
                </a:solidFill>
              </a:defRPr>
            </a:lvl4pPr>
            <a:lvl5pPr marL="1828800" indent="0">
              <a:buNone/>
              <a:defRPr sz="1600">
                <a:solidFill>
                  <a:srgbClr val="EE3353"/>
                </a:solidFill>
              </a:defRPr>
            </a:lvl5pPr>
          </a:lstStyle>
          <a:p>
            <a:pPr lvl="0"/>
            <a:r>
              <a:rPr lang="en-US"/>
              <a:t>Bullet line 1</a:t>
            </a:r>
            <a:br>
              <a:rPr lang="en-US"/>
            </a:br>
            <a:endParaRPr lang="en-US"/>
          </a:p>
          <a:p>
            <a:pPr lvl="0"/>
            <a:r>
              <a:rPr lang="en-US"/>
              <a:t>Bullet line 2</a:t>
            </a:r>
            <a:br>
              <a:rPr lang="en-US"/>
            </a:br>
            <a:endParaRPr lang="en-US"/>
          </a:p>
          <a:p>
            <a:pPr lvl="0"/>
            <a:r>
              <a:rPr lang="en-US"/>
              <a:t>Bullet line 3</a:t>
            </a:r>
            <a:br>
              <a:rPr lang="en-US"/>
            </a:br>
            <a:endParaRPr lang="en-US"/>
          </a:p>
          <a:p>
            <a:pPr lvl="0"/>
            <a:r>
              <a:rPr lang="en-US"/>
              <a:t>Bullet line 4</a:t>
            </a:r>
            <a:br>
              <a:rPr lang="en-US"/>
            </a:br>
            <a:endParaRPr lang="en-US"/>
          </a:p>
          <a:p>
            <a:pPr lvl="0"/>
            <a:r>
              <a:rPr lang="en-US"/>
              <a:t>Bullet line 5</a:t>
            </a:r>
            <a:br>
              <a:rPr lang="en-US"/>
            </a:br>
            <a:endParaRPr lang="en-US"/>
          </a:p>
          <a:p>
            <a:pPr lvl="0"/>
            <a:r>
              <a:rPr lang="en-US"/>
              <a:t>Bullet line 6</a:t>
            </a:r>
          </a:p>
          <a:p>
            <a:pPr lvl="0"/>
            <a:endParaRPr lang="en-US"/>
          </a:p>
        </p:txBody>
      </p:sp>
    </p:spTree>
    <p:extLst>
      <p:ext uri="{BB962C8B-B14F-4D97-AF65-F5344CB8AC3E}">
        <p14:creationId xmlns:p14="http://schemas.microsoft.com/office/powerpoint/2010/main" val="9844726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BCBE11-394D-5A48-B55E-70830DCE11FC}"/>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51135497-5822-3148-9F80-1C3ABF1CE0E7}"/>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1E48B570-F318-8544-A974-2DC8D5B418A5}"/>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3">
            <a:extLst>
              <a:ext uri="{FF2B5EF4-FFF2-40B4-BE49-F238E27FC236}">
                <a16:creationId xmlns:a16="http://schemas.microsoft.com/office/drawing/2014/main" id="{74ED0F9C-5D18-8B4D-85E8-2FDCBA2AC1E5}"/>
              </a:ext>
            </a:extLst>
          </p:cNvPr>
          <p:cNvSpPr>
            <a:spLocks noGrp="1"/>
          </p:cNvSpPr>
          <p:nvPr>
            <p:ph type="body" sz="quarter" idx="14" hasCustomPrompt="1"/>
          </p:nvPr>
        </p:nvSpPr>
        <p:spPr>
          <a:xfrm>
            <a:off x="1963258" y="2145929"/>
            <a:ext cx="3076687" cy="273318"/>
          </a:xfrm>
          <a:prstGeom prst="rect">
            <a:avLst/>
          </a:prstGeom>
        </p:spPr>
        <p:txBody>
          <a:bodyPr>
            <a:noAutofit/>
          </a:bodyPr>
          <a:lstStyle>
            <a:lvl1pPr marL="0" indent="0" algn="ctr">
              <a:buNone/>
              <a:defRPr sz="2000" b="1" i="0">
                <a:solidFill>
                  <a:srgbClr val="3D1833"/>
                </a:solidFill>
                <a:latin typeface="Century Gothic" panose="020B0502020202020204" pitchFamily="34" charset="0"/>
              </a:defRPr>
            </a:lvl1pPr>
          </a:lstStyle>
          <a:p>
            <a:pPr lvl="0"/>
            <a:r>
              <a:rPr lang="en-US"/>
              <a:t>Subheader 1</a:t>
            </a:r>
          </a:p>
        </p:txBody>
      </p:sp>
      <p:sp>
        <p:nvSpPr>
          <p:cNvPr id="11" name="Text Placeholder 17">
            <a:extLst>
              <a:ext uri="{FF2B5EF4-FFF2-40B4-BE49-F238E27FC236}">
                <a16:creationId xmlns:a16="http://schemas.microsoft.com/office/drawing/2014/main" id="{E1EAF4E3-3BA6-704B-8B0F-F007C749C5B1}"/>
              </a:ext>
            </a:extLst>
          </p:cNvPr>
          <p:cNvSpPr>
            <a:spLocks noGrp="1"/>
          </p:cNvSpPr>
          <p:nvPr>
            <p:ph type="body" sz="quarter" idx="16"/>
          </p:nvPr>
        </p:nvSpPr>
        <p:spPr>
          <a:xfrm>
            <a:off x="1963258" y="2459480"/>
            <a:ext cx="3076686" cy="800085"/>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3" name="Chart Placeholder 12">
            <a:extLst>
              <a:ext uri="{FF2B5EF4-FFF2-40B4-BE49-F238E27FC236}">
                <a16:creationId xmlns:a16="http://schemas.microsoft.com/office/drawing/2014/main" id="{51B77746-35BC-3948-AED2-401E25FB0600}"/>
              </a:ext>
            </a:extLst>
          </p:cNvPr>
          <p:cNvSpPr>
            <a:spLocks noGrp="1"/>
          </p:cNvSpPr>
          <p:nvPr>
            <p:ph type="chart" sz="quarter" idx="17"/>
          </p:nvPr>
        </p:nvSpPr>
        <p:spPr>
          <a:xfrm>
            <a:off x="1430708" y="3378200"/>
            <a:ext cx="4141787" cy="2968812"/>
          </a:xfrm>
          <a:prstGeom prst="rect">
            <a:avLst/>
          </a:prstGeom>
        </p:spPr>
        <p:txBody>
          <a:bodyPr anchor="ctr"/>
          <a:lstStyle>
            <a:lvl1pPr marL="0" indent="0" algn="ctr">
              <a:buNone/>
              <a:defRPr/>
            </a:lvl1pPr>
          </a:lstStyle>
          <a:p>
            <a:r>
              <a:rPr lang="en-US"/>
              <a:t>Click icon to add chart</a:t>
            </a:r>
          </a:p>
        </p:txBody>
      </p:sp>
      <p:sp>
        <p:nvSpPr>
          <p:cNvPr id="14" name="Text Placeholder 13">
            <a:extLst>
              <a:ext uri="{FF2B5EF4-FFF2-40B4-BE49-F238E27FC236}">
                <a16:creationId xmlns:a16="http://schemas.microsoft.com/office/drawing/2014/main" id="{B9A55E61-3582-9C44-8A53-67547F8E50F8}"/>
              </a:ext>
            </a:extLst>
          </p:cNvPr>
          <p:cNvSpPr>
            <a:spLocks noGrp="1"/>
          </p:cNvSpPr>
          <p:nvPr>
            <p:ph type="body" sz="quarter" idx="18" hasCustomPrompt="1"/>
          </p:nvPr>
        </p:nvSpPr>
        <p:spPr>
          <a:xfrm>
            <a:off x="7120660" y="2145929"/>
            <a:ext cx="3076687" cy="273318"/>
          </a:xfrm>
          <a:prstGeom prst="rect">
            <a:avLst/>
          </a:prstGeom>
        </p:spPr>
        <p:txBody>
          <a:bodyPr>
            <a:noAutofit/>
          </a:bodyPr>
          <a:lstStyle>
            <a:lvl1pPr marL="0" indent="0" algn="ctr">
              <a:buNone/>
              <a:defRPr sz="2000" b="1" i="0">
                <a:solidFill>
                  <a:srgbClr val="3D1833"/>
                </a:solidFill>
                <a:latin typeface="Century Gothic" panose="020B0502020202020204" pitchFamily="34" charset="0"/>
              </a:defRPr>
            </a:lvl1pPr>
          </a:lstStyle>
          <a:p>
            <a:pPr lvl="0"/>
            <a:r>
              <a:rPr lang="en-US"/>
              <a:t>Subheader 2</a:t>
            </a:r>
          </a:p>
        </p:txBody>
      </p:sp>
      <p:sp>
        <p:nvSpPr>
          <p:cNvPr id="15" name="Text Placeholder 17">
            <a:extLst>
              <a:ext uri="{FF2B5EF4-FFF2-40B4-BE49-F238E27FC236}">
                <a16:creationId xmlns:a16="http://schemas.microsoft.com/office/drawing/2014/main" id="{DB8B7395-F7E3-D849-BD77-0E9DD47E2E84}"/>
              </a:ext>
            </a:extLst>
          </p:cNvPr>
          <p:cNvSpPr>
            <a:spLocks noGrp="1"/>
          </p:cNvSpPr>
          <p:nvPr>
            <p:ph type="body" sz="quarter" idx="19"/>
          </p:nvPr>
        </p:nvSpPr>
        <p:spPr>
          <a:xfrm>
            <a:off x="7120660" y="2459480"/>
            <a:ext cx="3076686" cy="800085"/>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6" name="Chart Placeholder 12">
            <a:extLst>
              <a:ext uri="{FF2B5EF4-FFF2-40B4-BE49-F238E27FC236}">
                <a16:creationId xmlns:a16="http://schemas.microsoft.com/office/drawing/2014/main" id="{527830A4-FC5C-8C48-856C-C76AE6CF9C32}"/>
              </a:ext>
            </a:extLst>
          </p:cNvPr>
          <p:cNvSpPr>
            <a:spLocks noGrp="1"/>
          </p:cNvSpPr>
          <p:nvPr>
            <p:ph type="chart" sz="quarter" idx="20"/>
          </p:nvPr>
        </p:nvSpPr>
        <p:spPr>
          <a:xfrm>
            <a:off x="6588110" y="3378200"/>
            <a:ext cx="4141787" cy="2968812"/>
          </a:xfrm>
          <a:prstGeom prst="rect">
            <a:avLst/>
          </a:prstGeom>
        </p:spPr>
        <p:txBody>
          <a:bodyPr anchor="ctr"/>
          <a:lstStyle>
            <a:lvl1pPr marL="0" indent="0" algn="ctr">
              <a:buNone/>
              <a:defRPr/>
            </a:lvl1pPr>
          </a:lstStyle>
          <a:p>
            <a:r>
              <a:rPr lang="en-US"/>
              <a:t>Click icon to add chart</a:t>
            </a:r>
          </a:p>
        </p:txBody>
      </p:sp>
      <p:cxnSp>
        <p:nvCxnSpPr>
          <p:cNvPr id="17" name="Straight Connector 16">
            <a:extLst>
              <a:ext uri="{FF2B5EF4-FFF2-40B4-BE49-F238E27FC236}">
                <a16:creationId xmlns:a16="http://schemas.microsoft.com/office/drawing/2014/main" id="{D26F2975-A83C-3C49-B2CD-842D3CA20FE8}"/>
              </a:ext>
            </a:extLst>
          </p:cNvPr>
          <p:cNvCxnSpPr>
            <a:cxnSpLocks/>
          </p:cNvCxnSpPr>
          <p:nvPr userDrawn="1"/>
        </p:nvCxnSpPr>
        <p:spPr>
          <a:xfrm flipV="1">
            <a:off x="6087836" y="3400686"/>
            <a:ext cx="0" cy="2827988"/>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A5EFB644-B6E6-2E47-BB17-A1A15C079BFA}"/>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0980048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BCBE11-394D-5A48-B55E-70830DCE11FC}"/>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51135497-5822-3148-9F80-1C3ABF1CE0E7}"/>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pic>
        <p:nvPicPr>
          <p:cNvPr id="19" name="Picture 18">
            <a:extLst>
              <a:ext uri="{FF2B5EF4-FFF2-40B4-BE49-F238E27FC236}">
                <a16:creationId xmlns:a16="http://schemas.microsoft.com/office/drawing/2014/main" id="{A5EFB644-B6E6-2E47-BB17-A1A15C079BFA}"/>
              </a:ext>
            </a:extLst>
          </p:cNvPr>
          <p:cNvPicPr>
            <a:picLocks noChangeAspect="1"/>
          </p:cNvPicPr>
          <p:nvPr userDrawn="1"/>
        </p:nvPicPr>
        <p:blipFill>
          <a:blip r:embed="rId3"/>
          <a:stretch>
            <a:fillRect/>
          </a:stretch>
        </p:blipFill>
        <p:spPr>
          <a:xfrm>
            <a:off x="102065" y="6287307"/>
            <a:ext cx="614342" cy="495519"/>
          </a:xfrm>
          <a:prstGeom prst="rect">
            <a:avLst/>
          </a:prstGeom>
        </p:spPr>
      </p:pic>
      <p:sp>
        <p:nvSpPr>
          <p:cNvPr id="21" name="Subtitle 2">
            <a:extLst>
              <a:ext uri="{FF2B5EF4-FFF2-40B4-BE49-F238E27FC236}">
                <a16:creationId xmlns:a16="http://schemas.microsoft.com/office/drawing/2014/main" id="{8BD1D471-68CF-0F4B-AE8B-B8D507550B18}"/>
              </a:ext>
            </a:extLst>
          </p:cNvPr>
          <p:cNvSpPr txBox="1">
            <a:spLocks/>
          </p:cNvSpPr>
          <p:nvPr userDrawn="1"/>
        </p:nvSpPr>
        <p:spPr>
          <a:xfrm>
            <a:off x="1208468" y="1289760"/>
            <a:ext cx="10104621" cy="326297"/>
          </a:xfrm>
          <a:prstGeom prst="rect">
            <a:avLst/>
          </a:prstGeom>
        </p:spPr>
        <p:txBody>
          <a:bodyP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rgbClr val="3E989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Click to edit Master subtitle style</a:t>
            </a:r>
          </a:p>
        </p:txBody>
      </p:sp>
      <p:sp>
        <p:nvSpPr>
          <p:cNvPr id="22" name="Text Placeholder 13">
            <a:extLst>
              <a:ext uri="{FF2B5EF4-FFF2-40B4-BE49-F238E27FC236}">
                <a16:creationId xmlns:a16="http://schemas.microsoft.com/office/drawing/2014/main" id="{D2157621-B006-2049-8D04-8D041B7980B3}"/>
              </a:ext>
            </a:extLst>
          </p:cNvPr>
          <p:cNvSpPr>
            <a:spLocks noGrp="1"/>
          </p:cNvSpPr>
          <p:nvPr>
            <p:ph type="body" sz="quarter" idx="14" hasCustomPrompt="1"/>
          </p:nvPr>
        </p:nvSpPr>
        <p:spPr>
          <a:xfrm>
            <a:off x="1208469" y="1991995"/>
            <a:ext cx="2166103"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1</a:t>
            </a:r>
          </a:p>
        </p:txBody>
      </p:sp>
      <p:sp>
        <p:nvSpPr>
          <p:cNvPr id="23" name="Text Placeholder 17">
            <a:extLst>
              <a:ext uri="{FF2B5EF4-FFF2-40B4-BE49-F238E27FC236}">
                <a16:creationId xmlns:a16="http://schemas.microsoft.com/office/drawing/2014/main" id="{9F6C5FE2-3CCD-C24F-BB46-F78603F15856}"/>
              </a:ext>
            </a:extLst>
          </p:cNvPr>
          <p:cNvSpPr>
            <a:spLocks noGrp="1"/>
          </p:cNvSpPr>
          <p:nvPr>
            <p:ph type="body" sz="quarter" idx="16"/>
          </p:nvPr>
        </p:nvSpPr>
        <p:spPr>
          <a:xfrm>
            <a:off x="1208468" y="3158359"/>
            <a:ext cx="2166104" cy="3092438"/>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4" name="Straight Connector 23">
            <a:extLst>
              <a:ext uri="{FF2B5EF4-FFF2-40B4-BE49-F238E27FC236}">
                <a16:creationId xmlns:a16="http://schemas.microsoft.com/office/drawing/2014/main" id="{27034E46-AB9E-3B4D-BFE9-259636A95EF7}"/>
              </a:ext>
            </a:extLst>
          </p:cNvPr>
          <p:cNvCxnSpPr>
            <a:cxnSpLocks/>
          </p:cNvCxnSpPr>
          <p:nvPr userDrawn="1"/>
        </p:nvCxnSpPr>
        <p:spPr>
          <a:xfrm>
            <a:off x="1937559" y="28026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5" name="Text Placeholder 13">
            <a:extLst>
              <a:ext uri="{FF2B5EF4-FFF2-40B4-BE49-F238E27FC236}">
                <a16:creationId xmlns:a16="http://schemas.microsoft.com/office/drawing/2014/main" id="{1717CE84-1C60-1943-8308-579CA8649AAA}"/>
              </a:ext>
            </a:extLst>
          </p:cNvPr>
          <p:cNvSpPr>
            <a:spLocks noGrp="1"/>
          </p:cNvSpPr>
          <p:nvPr>
            <p:ph type="body" sz="quarter" idx="18" hasCustomPrompt="1"/>
          </p:nvPr>
        </p:nvSpPr>
        <p:spPr>
          <a:xfrm>
            <a:off x="3897241" y="1991995"/>
            <a:ext cx="2166103"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2</a:t>
            </a:r>
          </a:p>
        </p:txBody>
      </p:sp>
      <p:sp>
        <p:nvSpPr>
          <p:cNvPr id="26" name="Text Placeholder 17">
            <a:extLst>
              <a:ext uri="{FF2B5EF4-FFF2-40B4-BE49-F238E27FC236}">
                <a16:creationId xmlns:a16="http://schemas.microsoft.com/office/drawing/2014/main" id="{BBF34F49-6EC8-D342-A499-8F68456D5A38}"/>
              </a:ext>
            </a:extLst>
          </p:cNvPr>
          <p:cNvSpPr>
            <a:spLocks noGrp="1"/>
          </p:cNvSpPr>
          <p:nvPr>
            <p:ph type="body" sz="quarter" idx="19"/>
          </p:nvPr>
        </p:nvSpPr>
        <p:spPr>
          <a:xfrm>
            <a:off x="3897240" y="3158359"/>
            <a:ext cx="2166104" cy="3092437"/>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7" name="Straight Connector 26">
            <a:extLst>
              <a:ext uri="{FF2B5EF4-FFF2-40B4-BE49-F238E27FC236}">
                <a16:creationId xmlns:a16="http://schemas.microsoft.com/office/drawing/2014/main" id="{AA74249C-54BA-664B-90D1-D1614EEEDBFF}"/>
              </a:ext>
            </a:extLst>
          </p:cNvPr>
          <p:cNvCxnSpPr>
            <a:cxnSpLocks/>
          </p:cNvCxnSpPr>
          <p:nvPr userDrawn="1"/>
        </p:nvCxnSpPr>
        <p:spPr>
          <a:xfrm>
            <a:off x="4626331" y="28026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104E8763-3579-CB46-927B-7CEAE715B054}"/>
              </a:ext>
            </a:extLst>
          </p:cNvPr>
          <p:cNvSpPr>
            <a:spLocks noGrp="1"/>
          </p:cNvSpPr>
          <p:nvPr>
            <p:ph type="body" sz="quarter" idx="21" hasCustomPrompt="1"/>
          </p:nvPr>
        </p:nvSpPr>
        <p:spPr>
          <a:xfrm>
            <a:off x="6564241" y="1991995"/>
            <a:ext cx="2166103"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3</a:t>
            </a:r>
          </a:p>
        </p:txBody>
      </p:sp>
      <p:sp>
        <p:nvSpPr>
          <p:cNvPr id="29" name="Text Placeholder 17">
            <a:extLst>
              <a:ext uri="{FF2B5EF4-FFF2-40B4-BE49-F238E27FC236}">
                <a16:creationId xmlns:a16="http://schemas.microsoft.com/office/drawing/2014/main" id="{64D92BB4-2D5C-4644-9E67-B54352A1EB0F}"/>
              </a:ext>
            </a:extLst>
          </p:cNvPr>
          <p:cNvSpPr>
            <a:spLocks noGrp="1"/>
          </p:cNvSpPr>
          <p:nvPr>
            <p:ph type="body" sz="quarter" idx="22"/>
          </p:nvPr>
        </p:nvSpPr>
        <p:spPr>
          <a:xfrm>
            <a:off x="6564240" y="3158359"/>
            <a:ext cx="2166104" cy="3092437"/>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30" name="Straight Connector 29">
            <a:extLst>
              <a:ext uri="{FF2B5EF4-FFF2-40B4-BE49-F238E27FC236}">
                <a16:creationId xmlns:a16="http://schemas.microsoft.com/office/drawing/2014/main" id="{A634126E-8B01-1240-B13E-5F832B1C3B74}"/>
              </a:ext>
            </a:extLst>
          </p:cNvPr>
          <p:cNvCxnSpPr>
            <a:cxnSpLocks/>
          </p:cNvCxnSpPr>
          <p:nvPr userDrawn="1"/>
        </p:nvCxnSpPr>
        <p:spPr>
          <a:xfrm>
            <a:off x="7293331" y="28026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31" name="Text Placeholder 13">
            <a:extLst>
              <a:ext uri="{FF2B5EF4-FFF2-40B4-BE49-F238E27FC236}">
                <a16:creationId xmlns:a16="http://schemas.microsoft.com/office/drawing/2014/main" id="{A735FF9A-DB9B-8045-A350-8071B2D77476}"/>
              </a:ext>
            </a:extLst>
          </p:cNvPr>
          <p:cNvSpPr>
            <a:spLocks noGrp="1"/>
          </p:cNvSpPr>
          <p:nvPr>
            <p:ph type="body" sz="quarter" idx="24" hasCustomPrompt="1"/>
          </p:nvPr>
        </p:nvSpPr>
        <p:spPr>
          <a:xfrm>
            <a:off x="9211280" y="1991995"/>
            <a:ext cx="2166103"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4</a:t>
            </a:r>
          </a:p>
        </p:txBody>
      </p:sp>
      <p:sp>
        <p:nvSpPr>
          <p:cNvPr id="32" name="Text Placeholder 17">
            <a:extLst>
              <a:ext uri="{FF2B5EF4-FFF2-40B4-BE49-F238E27FC236}">
                <a16:creationId xmlns:a16="http://schemas.microsoft.com/office/drawing/2014/main" id="{F459481F-4390-2A41-8820-9748268EF911}"/>
              </a:ext>
            </a:extLst>
          </p:cNvPr>
          <p:cNvSpPr>
            <a:spLocks noGrp="1"/>
          </p:cNvSpPr>
          <p:nvPr>
            <p:ph type="body" sz="quarter" idx="25"/>
          </p:nvPr>
        </p:nvSpPr>
        <p:spPr>
          <a:xfrm>
            <a:off x="9211279" y="3158359"/>
            <a:ext cx="2166104" cy="3092437"/>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33" name="Straight Connector 32">
            <a:extLst>
              <a:ext uri="{FF2B5EF4-FFF2-40B4-BE49-F238E27FC236}">
                <a16:creationId xmlns:a16="http://schemas.microsoft.com/office/drawing/2014/main" id="{F264FECF-3552-CE4C-B219-B36B7357A27C}"/>
              </a:ext>
            </a:extLst>
          </p:cNvPr>
          <p:cNvCxnSpPr>
            <a:cxnSpLocks/>
          </p:cNvCxnSpPr>
          <p:nvPr userDrawn="1"/>
        </p:nvCxnSpPr>
        <p:spPr>
          <a:xfrm>
            <a:off x="9940370" y="2802619"/>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2E7F21FC-F69F-2042-8FA1-F57987A1BCD3}"/>
              </a:ext>
            </a:extLst>
          </p:cNvPr>
          <p:cNvPicPr>
            <a:picLocks noChangeAspect="1"/>
          </p:cNvPicPr>
          <p:nvPr userDrawn="1"/>
        </p:nvPicPr>
        <p:blipFill>
          <a:blip r:embed="rId3"/>
          <a:stretch>
            <a:fillRect/>
          </a:stretch>
        </p:blipFill>
        <p:spPr>
          <a:xfrm>
            <a:off x="254465" y="6439707"/>
            <a:ext cx="614342" cy="495519"/>
          </a:xfrm>
          <a:prstGeom prst="rect">
            <a:avLst/>
          </a:prstGeom>
        </p:spPr>
      </p:pic>
    </p:spTree>
    <p:extLst>
      <p:ext uri="{BB962C8B-B14F-4D97-AF65-F5344CB8AC3E}">
        <p14:creationId xmlns:p14="http://schemas.microsoft.com/office/powerpoint/2010/main" val="13626926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6BB4EA5-372B-0D43-9F03-D83B78ECCAAF}"/>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7F54275C-6872-9B48-B223-80DA2A47C79B}"/>
              </a:ext>
            </a:extLst>
          </p:cNvPr>
          <p:cNvSpPr>
            <a:spLocks noGrp="1"/>
          </p:cNvSpPr>
          <p:nvPr>
            <p:ph type="title"/>
          </p:nvPr>
        </p:nvSpPr>
        <p:spPr>
          <a:xfrm>
            <a:off x="4035244" y="511278"/>
            <a:ext cx="5620033" cy="1061883"/>
          </a:xfrm>
        </p:spPr>
        <p:txBody>
          <a:bodyPr anchor="ctr">
            <a:noAutofit/>
          </a:bodyPr>
          <a:lstStyle>
            <a:lvl1pPr algn="l">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02028C44-ADAF-FC4A-B491-EC2F432F5F49}"/>
              </a:ext>
            </a:extLst>
          </p:cNvPr>
          <p:cNvSpPr>
            <a:spLocks noGrp="1"/>
          </p:cNvSpPr>
          <p:nvPr>
            <p:ph type="subTitle" idx="1"/>
          </p:nvPr>
        </p:nvSpPr>
        <p:spPr>
          <a:xfrm>
            <a:off x="4035244" y="1582990"/>
            <a:ext cx="4204191" cy="326297"/>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3517B52D-85A2-D843-9108-1344D02179EB}"/>
              </a:ext>
            </a:extLst>
          </p:cNvPr>
          <p:cNvSpPr>
            <a:spLocks noGrp="1"/>
          </p:cNvSpPr>
          <p:nvPr>
            <p:ph type="body" sz="quarter" idx="13" hasCustomPrompt="1"/>
          </p:nvPr>
        </p:nvSpPr>
        <p:spPr>
          <a:xfrm>
            <a:off x="697476" y="974008"/>
            <a:ext cx="1780253" cy="2722921"/>
          </a:xfrm>
          <a:prstGeom prst="rect">
            <a:avLst/>
          </a:prstGeom>
        </p:spPr>
        <p:txBody>
          <a:bodyPr>
            <a:normAutofit/>
          </a:bodyPr>
          <a:lstStyle>
            <a:lvl1pPr marL="0" indent="0">
              <a:buNone/>
              <a:defRPr sz="2200" b="0" i="0">
                <a:solidFill>
                  <a:schemeClr val="bg1"/>
                </a:solidFill>
                <a:latin typeface="Century Gothic" panose="020B0502020202020204" pitchFamily="34" charset="0"/>
              </a:defRPr>
            </a:lvl1pPr>
          </a:lstStyle>
          <a:p>
            <a:pPr lvl="0"/>
            <a:r>
              <a:rPr lang="en-US"/>
              <a:t>Callout text here</a:t>
            </a:r>
          </a:p>
        </p:txBody>
      </p:sp>
      <p:pic>
        <p:nvPicPr>
          <p:cNvPr id="12" name="Graphic 11">
            <a:extLst>
              <a:ext uri="{FF2B5EF4-FFF2-40B4-BE49-F238E27FC236}">
                <a16:creationId xmlns:a16="http://schemas.microsoft.com/office/drawing/2014/main" id="{2ECC075A-FF1F-9448-95D7-D6109FF3DA6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4256" y="4057919"/>
            <a:ext cx="255384" cy="255384"/>
          </a:xfrm>
          <a:prstGeom prst="rect">
            <a:avLst/>
          </a:prstGeom>
        </p:spPr>
      </p:pic>
      <p:sp>
        <p:nvSpPr>
          <p:cNvPr id="13" name="Text Placeholder 13">
            <a:extLst>
              <a:ext uri="{FF2B5EF4-FFF2-40B4-BE49-F238E27FC236}">
                <a16:creationId xmlns:a16="http://schemas.microsoft.com/office/drawing/2014/main" id="{983DBD77-F31F-E842-A613-BA5EEF0F178A}"/>
              </a:ext>
            </a:extLst>
          </p:cNvPr>
          <p:cNvSpPr>
            <a:spLocks noGrp="1"/>
          </p:cNvSpPr>
          <p:nvPr>
            <p:ph type="body" sz="quarter" idx="14" hasCustomPrompt="1"/>
          </p:nvPr>
        </p:nvSpPr>
        <p:spPr>
          <a:xfrm>
            <a:off x="4035244" y="2764179"/>
            <a:ext cx="3073479" cy="283821"/>
          </a:xfrm>
          <a:prstGeom prst="rect">
            <a:avLst/>
          </a:prstGeom>
        </p:spPr>
        <p:txBody>
          <a:bodyPr>
            <a:normAutofit/>
          </a:bodyPr>
          <a:lstStyle>
            <a:lvl1pPr marL="0" indent="0" algn="ctr">
              <a:buNone/>
              <a:defRPr sz="1400" b="0" i="0">
                <a:solidFill>
                  <a:srgbClr val="3D1833"/>
                </a:solidFill>
                <a:latin typeface="Century Gothic" panose="020B0502020202020204" pitchFamily="34" charset="0"/>
              </a:defRPr>
            </a:lvl1pPr>
          </a:lstStyle>
          <a:p>
            <a:pPr lvl="0"/>
            <a:r>
              <a:rPr lang="en-US"/>
              <a:t>Subheader 1</a:t>
            </a:r>
          </a:p>
        </p:txBody>
      </p:sp>
      <p:sp>
        <p:nvSpPr>
          <p:cNvPr id="14" name="Text Placeholder 17">
            <a:extLst>
              <a:ext uri="{FF2B5EF4-FFF2-40B4-BE49-F238E27FC236}">
                <a16:creationId xmlns:a16="http://schemas.microsoft.com/office/drawing/2014/main" id="{79E06D2C-8E46-134D-A9A3-1C55D0963351}"/>
              </a:ext>
            </a:extLst>
          </p:cNvPr>
          <p:cNvSpPr>
            <a:spLocks noGrp="1"/>
          </p:cNvSpPr>
          <p:nvPr>
            <p:ph type="body" sz="quarter" idx="16"/>
          </p:nvPr>
        </p:nvSpPr>
        <p:spPr>
          <a:xfrm>
            <a:off x="4035244" y="3048000"/>
            <a:ext cx="3073479" cy="1009919"/>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5" name="Picture Placeholder 12">
            <a:extLst>
              <a:ext uri="{FF2B5EF4-FFF2-40B4-BE49-F238E27FC236}">
                <a16:creationId xmlns:a16="http://schemas.microsoft.com/office/drawing/2014/main" id="{A7B93D8F-0DCF-C44D-A334-8F52432C5549}"/>
              </a:ext>
            </a:extLst>
          </p:cNvPr>
          <p:cNvSpPr>
            <a:spLocks noGrp="1"/>
          </p:cNvSpPr>
          <p:nvPr>
            <p:ph type="pic" sz="quarter" idx="17" hasCustomPrompt="1"/>
          </p:nvPr>
        </p:nvSpPr>
        <p:spPr>
          <a:xfrm>
            <a:off x="5253021" y="2049355"/>
            <a:ext cx="637925" cy="637924"/>
          </a:xfrm>
          <a:prstGeom prst="rect">
            <a:avLst/>
          </a:prstGeom>
        </p:spPr>
        <p:txBody>
          <a:bodyPr anchor="ctr">
            <a:noAutofit/>
          </a:bodyPr>
          <a:lstStyle>
            <a:lvl1pPr marL="0" indent="0" algn="ctr">
              <a:buNone/>
              <a:defRPr sz="2000">
                <a:solidFill>
                  <a:srgbClr val="3E989E"/>
                </a:solidFill>
              </a:defRPr>
            </a:lvl1pPr>
          </a:lstStyle>
          <a:p>
            <a:r>
              <a:rPr lang="en-US"/>
              <a:t>Icon</a:t>
            </a:r>
          </a:p>
        </p:txBody>
      </p:sp>
      <p:sp>
        <p:nvSpPr>
          <p:cNvPr id="16" name="Text Placeholder 13">
            <a:extLst>
              <a:ext uri="{FF2B5EF4-FFF2-40B4-BE49-F238E27FC236}">
                <a16:creationId xmlns:a16="http://schemas.microsoft.com/office/drawing/2014/main" id="{3D5C5FB9-8DF6-6441-AB23-5CE0E31517A1}"/>
              </a:ext>
            </a:extLst>
          </p:cNvPr>
          <p:cNvSpPr>
            <a:spLocks noGrp="1"/>
          </p:cNvSpPr>
          <p:nvPr>
            <p:ph type="body" sz="quarter" idx="18" hasCustomPrompt="1"/>
          </p:nvPr>
        </p:nvSpPr>
        <p:spPr>
          <a:xfrm>
            <a:off x="8193389" y="2764179"/>
            <a:ext cx="3073479" cy="283821"/>
          </a:xfrm>
          <a:prstGeom prst="rect">
            <a:avLst/>
          </a:prstGeom>
        </p:spPr>
        <p:txBody>
          <a:bodyPr>
            <a:normAutofit/>
          </a:bodyPr>
          <a:lstStyle>
            <a:lvl1pPr marL="0" indent="0" algn="ctr">
              <a:buNone/>
              <a:defRPr sz="1400" b="0" i="0">
                <a:solidFill>
                  <a:srgbClr val="3D1833"/>
                </a:solidFill>
                <a:latin typeface="Century Gothic" panose="020B0502020202020204" pitchFamily="34" charset="0"/>
              </a:defRPr>
            </a:lvl1pPr>
          </a:lstStyle>
          <a:p>
            <a:pPr lvl="0"/>
            <a:r>
              <a:rPr lang="en-US"/>
              <a:t>Subheader 3</a:t>
            </a:r>
          </a:p>
        </p:txBody>
      </p:sp>
      <p:sp>
        <p:nvSpPr>
          <p:cNvPr id="17" name="Text Placeholder 17">
            <a:extLst>
              <a:ext uri="{FF2B5EF4-FFF2-40B4-BE49-F238E27FC236}">
                <a16:creationId xmlns:a16="http://schemas.microsoft.com/office/drawing/2014/main" id="{7EF26BB6-00B1-2549-9866-3582E7A17842}"/>
              </a:ext>
            </a:extLst>
          </p:cNvPr>
          <p:cNvSpPr>
            <a:spLocks noGrp="1"/>
          </p:cNvSpPr>
          <p:nvPr>
            <p:ph type="body" sz="quarter" idx="19"/>
          </p:nvPr>
        </p:nvSpPr>
        <p:spPr>
          <a:xfrm>
            <a:off x="8193389" y="3048000"/>
            <a:ext cx="3073479" cy="1009919"/>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8" name="Picture Placeholder 12">
            <a:extLst>
              <a:ext uri="{FF2B5EF4-FFF2-40B4-BE49-F238E27FC236}">
                <a16:creationId xmlns:a16="http://schemas.microsoft.com/office/drawing/2014/main" id="{68ADF81F-EF82-3246-B90B-DCB47139F5A5}"/>
              </a:ext>
            </a:extLst>
          </p:cNvPr>
          <p:cNvSpPr>
            <a:spLocks noGrp="1"/>
          </p:cNvSpPr>
          <p:nvPr>
            <p:ph type="pic" sz="quarter" idx="20" hasCustomPrompt="1"/>
          </p:nvPr>
        </p:nvSpPr>
        <p:spPr>
          <a:xfrm>
            <a:off x="9411166" y="2049355"/>
            <a:ext cx="637925" cy="637924"/>
          </a:xfrm>
          <a:prstGeom prst="rect">
            <a:avLst/>
          </a:prstGeom>
        </p:spPr>
        <p:txBody>
          <a:bodyPr anchor="ctr">
            <a:noAutofit/>
          </a:bodyPr>
          <a:lstStyle>
            <a:lvl1pPr marL="0" indent="0" algn="ctr">
              <a:buNone/>
              <a:defRPr sz="2000">
                <a:solidFill>
                  <a:srgbClr val="3E989E"/>
                </a:solidFill>
              </a:defRPr>
            </a:lvl1pPr>
          </a:lstStyle>
          <a:p>
            <a:r>
              <a:rPr lang="en-US"/>
              <a:t>Icon</a:t>
            </a:r>
          </a:p>
        </p:txBody>
      </p:sp>
      <p:sp>
        <p:nvSpPr>
          <p:cNvPr id="19" name="Text Placeholder 13">
            <a:extLst>
              <a:ext uri="{FF2B5EF4-FFF2-40B4-BE49-F238E27FC236}">
                <a16:creationId xmlns:a16="http://schemas.microsoft.com/office/drawing/2014/main" id="{76F13B80-0D0D-434A-9A4D-0EE5DF667848}"/>
              </a:ext>
            </a:extLst>
          </p:cNvPr>
          <p:cNvSpPr>
            <a:spLocks noGrp="1"/>
          </p:cNvSpPr>
          <p:nvPr>
            <p:ph type="body" sz="quarter" idx="21" hasCustomPrompt="1"/>
          </p:nvPr>
        </p:nvSpPr>
        <p:spPr>
          <a:xfrm>
            <a:off x="4035244" y="5010853"/>
            <a:ext cx="3073479" cy="283821"/>
          </a:xfrm>
          <a:prstGeom prst="rect">
            <a:avLst/>
          </a:prstGeom>
        </p:spPr>
        <p:txBody>
          <a:bodyPr>
            <a:normAutofit/>
          </a:bodyPr>
          <a:lstStyle>
            <a:lvl1pPr marL="0" indent="0" algn="ctr">
              <a:buNone/>
              <a:defRPr sz="1400" b="0" i="0">
                <a:solidFill>
                  <a:srgbClr val="3D1833"/>
                </a:solidFill>
                <a:latin typeface="Century Gothic" panose="020B0502020202020204" pitchFamily="34" charset="0"/>
              </a:defRPr>
            </a:lvl1pPr>
          </a:lstStyle>
          <a:p>
            <a:pPr lvl="0"/>
            <a:r>
              <a:rPr lang="en-US"/>
              <a:t>Subheader 2</a:t>
            </a:r>
          </a:p>
        </p:txBody>
      </p:sp>
      <p:sp>
        <p:nvSpPr>
          <p:cNvPr id="20" name="Text Placeholder 17">
            <a:extLst>
              <a:ext uri="{FF2B5EF4-FFF2-40B4-BE49-F238E27FC236}">
                <a16:creationId xmlns:a16="http://schemas.microsoft.com/office/drawing/2014/main" id="{B2FC692F-AD78-3E47-9E76-7D56A97F8150}"/>
              </a:ext>
            </a:extLst>
          </p:cNvPr>
          <p:cNvSpPr>
            <a:spLocks noGrp="1"/>
          </p:cNvSpPr>
          <p:nvPr>
            <p:ph type="body" sz="quarter" idx="22"/>
          </p:nvPr>
        </p:nvSpPr>
        <p:spPr>
          <a:xfrm>
            <a:off x="4035244" y="5294674"/>
            <a:ext cx="3073479" cy="1009919"/>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1" name="Picture Placeholder 12">
            <a:extLst>
              <a:ext uri="{FF2B5EF4-FFF2-40B4-BE49-F238E27FC236}">
                <a16:creationId xmlns:a16="http://schemas.microsoft.com/office/drawing/2014/main" id="{978AB6E0-2600-924B-B798-E0E282A3AEA7}"/>
              </a:ext>
            </a:extLst>
          </p:cNvPr>
          <p:cNvSpPr>
            <a:spLocks noGrp="1"/>
          </p:cNvSpPr>
          <p:nvPr>
            <p:ph type="pic" sz="quarter" idx="23" hasCustomPrompt="1"/>
          </p:nvPr>
        </p:nvSpPr>
        <p:spPr>
          <a:xfrm>
            <a:off x="5253021" y="4296029"/>
            <a:ext cx="637925" cy="637924"/>
          </a:xfrm>
          <a:prstGeom prst="rect">
            <a:avLst/>
          </a:prstGeom>
        </p:spPr>
        <p:txBody>
          <a:bodyPr anchor="ctr">
            <a:noAutofit/>
          </a:bodyPr>
          <a:lstStyle>
            <a:lvl1pPr marL="0" indent="0" algn="ctr">
              <a:buNone/>
              <a:defRPr sz="2000">
                <a:solidFill>
                  <a:srgbClr val="3E989E"/>
                </a:solidFill>
              </a:defRPr>
            </a:lvl1pPr>
          </a:lstStyle>
          <a:p>
            <a:r>
              <a:rPr lang="en-US"/>
              <a:t>Icon</a:t>
            </a:r>
          </a:p>
        </p:txBody>
      </p:sp>
      <p:sp>
        <p:nvSpPr>
          <p:cNvPr id="22" name="Text Placeholder 13">
            <a:extLst>
              <a:ext uri="{FF2B5EF4-FFF2-40B4-BE49-F238E27FC236}">
                <a16:creationId xmlns:a16="http://schemas.microsoft.com/office/drawing/2014/main" id="{08F7DCA5-D972-594B-9E27-207D82AF559D}"/>
              </a:ext>
            </a:extLst>
          </p:cNvPr>
          <p:cNvSpPr>
            <a:spLocks noGrp="1"/>
          </p:cNvSpPr>
          <p:nvPr>
            <p:ph type="body" sz="quarter" idx="24" hasCustomPrompt="1"/>
          </p:nvPr>
        </p:nvSpPr>
        <p:spPr>
          <a:xfrm>
            <a:off x="8193389" y="5010853"/>
            <a:ext cx="3073479" cy="283821"/>
          </a:xfrm>
          <a:prstGeom prst="rect">
            <a:avLst/>
          </a:prstGeom>
        </p:spPr>
        <p:txBody>
          <a:bodyPr>
            <a:normAutofit/>
          </a:bodyPr>
          <a:lstStyle>
            <a:lvl1pPr marL="0" indent="0" algn="ctr">
              <a:buNone/>
              <a:defRPr sz="1400" b="0" i="0">
                <a:solidFill>
                  <a:srgbClr val="3D1833"/>
                </a:solidFill>
                <a:latin typeface="Century Gothic" panose="020B0502020202020204" pitchFamily="34" charset="0"/>
              </a:defRPr>
            </a:lvl1pPr>
          </a:lstStyle>
          <a:p>
            <a:pPr lvl="0"/>
            <a:r>
              <a:rPr lang="en-US"/>
              <a:t>Subheader 4</a:t>
            </a:r>
          </a:p>
        </p:txBody>
      </p:sp>
      <p:sp>
        <p:nvSpPr>
          <p:cNvPr id="23" name="Text Placeholder 17">
            <a:extLst>
              <a:ext uri="{FF2B5EF4-FFF2-40B4-BE49-F238E27FC236}">
                <a16:creationId xmlns:a16="http://schemas.microsoft.com/office/drawing/2014/main" id="{09655901-6964-1B40-ACC4-C97E114F4C2F}"/>
              </a:ext>
            </a:extLst>
          </p:cNvPr>
          <p:cNvSpPr>
            <a:spLocks noGrp="1"/>
          </p:cNvSpPr>
          <p:nvPr>
            <p:ph type="body" sz="quarter" idx="25"/>
          </p:nvPr>
        </p:nvSpPr>
        <p:spPr>
          <a:xfrm>
            <a:off x="8193389" y="5294674"/>
            <a:ext cx="3073479" cy="1009919"/>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4" name="Picture Placeholder 12">
            <a:extLst>
              <a:ext uri="{FF2B5EF4-FFF2-40B4-BE49-F238E27FC236}">
                <a16:creationId xmlns:a16="http://schemas.microsoft.com/office/drawing/2014/main" id="{43F7EE32-55BE-0D4D-923E-89743B336347}"/>
              </a:ext>
            </a:extLst>
          </p:cNvPr>
          <p:cNvSpPr>
            <a:spLocks noGrp="1"/>
          </p:cNvSpPr>
          <p:nvPr>
            <p:ph type="pic" sz="quarter" idx="26" hasCustomPrompt="1"/>
          </p:nvPr>
        </p:nvSpPr>
        <p:spPr>
          <a:xfrm>
            <a:off x="9411166" y="4296029"/>
            <a:ext cx="637925" cy="637924"/>
          </a:xfrm>
          <a:prstGeom prst="rect">
            <a:avLst/>
          </a:prstGeom>
        </p:spPr>
        <p:txBody>
          <a:bodyPr anchor="ctr">
            <a:noAutofit/>
          </a:bodyPr>
          <a:lstStyle>
            <a:lvl1pPr marL="0" indent="0" algn="ctr">
              <a:buNone/>
              <a:defRPr sz="2000">
                <a:solidFill>
                  <a:srgbClr val="3E989E"/>
                </a:solidFill>
              </a:defRPr>
            </a:lvl1pPr>
          </a:lstStyle>
          <a:p>
            <a:r>
              <a:rPr lang="en-US"/>
              <a:t>Icon</a:t>
            </a:r>
          </a:p>
        </p:txBody>
      </p:sp>
      <p:pic>
        <p:nvPicPr>
          <p:cNvPr id="25" name="Picture 24">
            <a:extLst>
              <a:ext uri="{FF2B5EF4-FFF2-40B4-BE49-F238E27FC236}">
                <a16:creationId xmlns:a16="http://schemas.microsoft.com/office/drawing/2014/main" id="{F5540235-671E-CA4B-BBB5-54A5C67566EA}"/>
              </a:ext>
            </a:extLst>
          </p:cNvPr>
          <p:cNvPicPr>
            <a:picLocks noChangeAspect="1"/>
          </p:cNvPicPr>
          <p:nvPr userDrawn="1"/>
        </p:nvPicPr>
        <p:blipFill>
          <a:blip r:embed="rId5"/>
          <a:stretch>
            <a:fillRect/>
          </a:stretch>
        </p:blipFill>
        <p:spPr>
          <a:xfrm>
            <a:off x="100859" y="6286417"/>
            <a:ext cx="615548" cy="496409"/>
          </a:xfrm>
          <a:prstGeom prst="rect">
            <a:avLst/>
          </a:prstGeom>
        </p:spPr>
      </p:pic>
    </p:spTree>
    <p:extLst>
      <p:ext uri="{BB962C8B-B14F-4D97-AF65-F5344CB8AC3E}">
        <p14:creationId xmlns:p14="http://schemas.microsoft.com/office/powerpoint/2010/main" val="8313337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8FD4C0-93A7-7A43-83B3-06EE2F2DDC38}"/>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Subtitle 2">
            <a:extLst>
              <a:ext uri="{FF2B5EF4-FFF2-40B4-BE49-F238E27FC236}">
                <a16:creationId xmlns:a16="http://schemas.microsoft.com/office/drawing/2014/main" id="{C1F4B5FC-B1A3-AC46-85B7-E02DFD78A37F}"/>
              </a:ext>
            </a:extLst>
          </p:cNvPr>
          <p:cNvSpPr>
            <a:spLocks noGrp="1"/>
          </p:cNvSpPr>
          <p:nvPr>
            <p:ph type="subTitle" idx="1"/>
          </p:nvPr>
        </p:nvSpPr>
        <p:spPr>
          <a:xfrm>
            <a:off x="3795251" y="419607"/>
            <a:ext cx="7187381" cy="878252"/>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3">
            <a:extLst>
              <a:ext uri="{FF2B5EF4-FFF2-40B4-BE49-F238E27FC236}">
                <a16:creationId xmlns:a16="http://schemas.microsoft.com/office/drawing/2014/main" id="{3087DCD3-E47A-934B-84C8-FF089976470B}"/>
              </a:ext>
            </a:extLst>
          </p:cNvPr>
          <p:cNvSpPr>
            <a:spLocks noGrp="1"/>
          </p:cNvSpPr>
          <p:nvPr>
            <p:ph type="body" sz="quarter" idx="22"/>
          </p:nvPr>
        </p:nvSpPr>
        <p:spPr>
          <a:xfrm>
            <a:off x="2039740" y="2639548"/>
            <a:ext cx="1841009" cy="241304"/>
          </a:xfrm>
          <a:prstGeom prst="rect">
            <a:avLst/>
          </a:prstGeom>
        </p:spPr>
        <p:txBody>
          <a:bodyPr>
            <a:noAutofit/>
          </a:bodyPr>
          <a:lstStyle>
            <a:lvl1pPr marL="0" indent="0" algn="ctr">
              <a:buNone/>
              <a:defRPr sz="1200" b="0" i="0">
                <a:solidFill>
                  <a:srgbClr val="3E989E"/>
                </a:solidFill>
                <a:latin typeface="Century Gothic" panose="020B0502020202020204" pitchFamily="34" charset="0"/>
              </a:defRPr>
            </a:lvl1pPr>
          </a:lstStyle>
          <a:p>
            <a:pPr lvl="0"/>
            <a:r>
              <a:rPr lang="en-US"/>
              <a:t>Click to edit Master text styles</a:t>
            </a:r>
          </a:p>
        </p:txBody>
      </p:sp>
      <p:sp>
        <p:nvSpPr>
          <p:cNvPr id="10" name="Text Placeholder 17">
            <a:extLst>
              <a:ext uri="{FF2B5EF4-FFF2-40B4-BE49-F238E27FC236}">
                <a16:creationId xmlns:a16="http://schemas.microsoft.com/office/drawing/2014/main" id="{B9CCF92B-2C16-DF4C-A97E-CC6E0C097EB2}"/>
              </a:ext>
            </a:extLst>
          </p:cNvPr>
          <p:cNvSpPr>
            <a:spLocks noGrp="1"/>
          </p:cNvSpPr>
          <p:nvPr>
            <p:ph type="body" sz="quarter" idx="23"/>
          </p:nvPr>
        </p:nvSpPr>
        <p:spPr>
          <a:xfrm>
            <a:off x="2087693" y="3585593"/>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11" name="Straight Connector 10">
            <a:extLst>
              <a:ext uri="{FF2B5EF4-FFF2-40B4-BE49-F238E27FC236}">
                <a16:creationId xmlns:a16="http://schemas.microsoft.com/office/drawing/2014/main" id="{DE0393EF-E3FE-CB4F-AC4E-18D5384A7EB8}"/>
              </a:ext>
            </a:extLst>
          </p:cNvPr>
          <p:cNvCxnSpPr>
            <a:cxnSpLocks/>
          </p:cNvCxnSpPr>
          <p:nvPr userDrawn="1"/>
        </p:nvCxnSpPr>
        <p:spPr>
          <a:xfrm>
            <a:off x="2635779" y="2982759"/>
            <a:ext cx="688258"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12" name="Text Placeholder 17">
            <a:extLst>
              <a:ext uri="{FF2B5EF4-FFF2-40B4-BE49-F238E27FC236}">
                <a16:creationId xmlns:a16="http://schemas.microsoft.com/office/drawing/2014/main" id="{3D5D88D8-12C3-2949-B2BE-7C43C08770F2}"/>
              </a:ext>
            </a:extLst>
          </p:cNvPr>
          <p:cNvSpPr>
            <a:spLocks noGrp="1"/>
          </p:cNvSpPr>
          <p:nvPr>
            <p:ph type="body" sz="quarter" idx="24" hasCustomPrompt="1"/>
          </p:nvPr>
        </p:nvSpPr>
        <p:spPr>
          <a:xfrm>
            <a:off x="2039740" y="2224083"/>
            <a:ext cx="1841009" cy="455465"/>
          </a:xfrm>
          <a:prstGeom prst="rect">
            <a:avLst/>
          </a:prstGeom>
        </p:spPr>
        <p:txBody>
          <a:bodyPr>
            <a:noAutofit/>
          </a:bodyPr>
          <a:lstStyle>
            <a:lvl1pPr marL="0" indent="0" algn="ctr">
              <a:buNone/>
              <a:defRPr sz="2000" b="0" i="0">
                <a:latin typeface="Century Gothic" panose="020B050202020202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Header 1</a:t>
            </a:r>
          </a:p>
        </p:txBody>
      </p:sp>
      <p:pic>
        <p:nvPicPr>
          <p:cNvPr id="13" name="Graphic 12">
            <a:extLst>
              <a:ext uri="{FF2B5EF4-FFF2-40B4-BE49-F238E27FC236}">
                <a16:creationId xmlns:a16="http://schemas.microsoft.com/office/drawing/2014/main" id="{82396F85-57CF-2D4A-8C29-AE3A99C032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92692" y="3405653"/>
            <a:ext cx="174431" cy="174431"/>
          </a:xfrm>
          <a:prstGeom prst="rect">
            <a:avLst/>
          </a:prstGeom>
        </p:spPr>
      </p:pic>
      <p:sp>
        <p:nvSpPr>
          <p:cNvPr id="14" name="Text Placeholder 17">
            <a:extLst>
              <a:ext uri="{FF2B5EF4-FFF2-40B4-BE49-F238E27FC236}">
                <a16:creationId xmlns:a16="http://schemas.microsoft.com/office/drawing/2014/main" id="{A4941B32-F527-F942-89AC-8F669640FD5B}"/>
              </a:ext>
            </a:extLst>
          </p:cNvPr>
          <p:cNvSpPr>
            <a:spLocks noGrp="1"/>
          </p:cNvSpPr>
          <p:nvPr>
            <p:ph type="body" sz="quarter" idx="25"/>
          </p:nvPr>
        </p:nvSpPr>
        <p:spPr>
          <a:xfrm>
            <a:off x="2087693" y="4350419"/>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15" name="Graphic 14">
            <a:extLst>
              <a:ext uri="{FF2B5EF4-FFF2-40B4-BE49-F238E27FC236}">
                <a16:creationId xmlns:a16="http://schemas.microsoft.com/office/drawing/2014/main" id="{3472EE04-8B9E-2E41-BE40-F9B5B41DA3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92692" y="4170479"/>
            <a:ext cx="174431" cy="174431"/>
          </a:xfrm>
          <a:prstGeom prst="rect">
            <a:avLst/>
          </a:prstGeom>
        </p:spPr>
      </p:pic>
      <p:sp>
        <p:nvSpPr>
          <p:cNvPr id="18" name="Text Placeholder 17">
            <a:extLst>
              <a:ext uri="{FF2B5EF4-FFF2-40B4-BE49-F238E27FC236}">
                <a16:creationId xmlns:a16="http://schemas.microsoft.com/office/drawing/2014/main" id="{39B4F501-A7A3-E94F-BFFD-68231A29FA32}"/>
              </a:ext>
            </a:extLst>
          </p:cNvPr>
          <p:cNvSpPr>
            <a:spLocks noGrp="1"/>
          </p:cNvSpPr>
          <p:nvPr>
            <p:ph type="body" sz="quarter" idx="26"/>
          </p:nvPr>
        </p:nvSpPr>
        <p:spPr>
          <a:xfrm>
            <a:off x="2087693" y="5115245"/>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19" name="Graphic 18">
            <a:extLst>
              <a:ext uri="{FF2B5EF4-FFF2-40B4-BE49-F238E27FC236}">
                <a16:creationId xmlns:a16="http://schemas.microsoft.com/office/drawing/2014/main" id="{56DA7098-684E-D64F-8D6C-775EB6D1F3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92692" y="4935305"/>
            <a:ext cx="174431" cy="174431"/>
          </a:xfrm>
          <a:prstGeom prst="rect">
            <a:avLst/>
          </a:prstGeom>
        </p:spPr>
      </p:pic>
      <p:sp>
        <p:nvSpPr>
          <p:cNvPr id="20" name="Text Placeholder 13">
            <a:extLst>
              <a:ext uri="{FF2B5EF4-FFF2-40B4-BE49-F238E27FC236}">
                <a16:creationId xmlns:a16="http://schemas.microsoft.com/office/drawing/2014/main" id="{48A0FD7A-83D3-B746-BFDC-2F6D905D4851}"/>
              </a:ext>
            </a:extLst>
          </p:cNvPr>
          <p:cNvSpPr>
            <a:spLocks noGrp="1"/>
          </p:cNvSpPr>
          <p:nvPr>
            <p:ph type="body" sz="quarter" idx="27"/>
          </p:nvPr>
        </p:nvSpPr>
        <p:spPr>
          <a:xfrm>
            <a:off x="4636124" y="2639548"/>
            <a:ext cx="1841009" cy="241304"/>
          </a:xfrm>
          <a:prstGeom prst="rect">
            <a:avLst/>
          </a:prstGeom>
        </p:spPr>
        <p:txBody>
          <a:bodyPr>
            <a:noAutofit/>
          </a:bodyPr>
          <a:lstStyle>
            <a:lvl1pPr marL="0" indent="0" algn="ctr">
              <a:buNone/>
              <a:defRPr sz="1200" b="0" i="0">
                <a:solidFill>
                  <a:srgbClr val="3E989E"/>
                </a:solidFill>
                <a:latin typeface="Century Gothic" panose="020B0502020202020204" pitchFamily="34" charset="0"/>
              </a:defRPr>
            </a:lvl1pPr>
          </a:lstStyle>
          <a:p>
            <a:pPr lvl="0"/>
            <a:r>
              <a:rPr lang="en-US"/>
              <a:t>Click to edit Master text styles</a:t>
            </a:r>
          </a:p>
        </p:txBody>
      </p:sp>
      <p:sp>
        <p:nvSpPr>
          <p:cNvPr id="21" name="Text Placeholder 17">
            <a:extLst>
              <a:ext uri="{FF2B5EF4-FFF2-40B4-BE49-F238E27FC236}">
                <a16:creationId xmlns:a16="http://schemas.microsoft.com/office/drawing/2014/main" id="{2AEBC3C3-1DAF-374B-B1EB-BEFFB2617E51}"/>
              </a:ext>
            </a:extLst>
          </p:cNvPr>
          <p:cNvSpPr>
            <a:spLocks noGrp="1"/>
          </p:cNvSpPr>
          <p:nvPr>
            <p:ph type="body" sz="quarter" idx="28"/>
          </p:nvPr>
        </p:nvSpPr>
        <p:spPr>
          <a:xfrm>
            <a:off x="4684077" y="3585593"/>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2" name="Straight Connector 21">
            <a:extLst>
              <a:ext uri="{FF2B5EF4-FFF2-40B4-BE49-F238E27FC236}">
                <a16:creationId xmlns:a16="http://schemas.microsoft.com/office/drawing/2014/main" id="{0CBCB670-4F38-7A43-817B-49D289533C72}"/>
              </a:ext>
            </a:extLst>
          </p:cNvPr>
          <p:cNvCxnSpPr>
            <a:cxnSpLocks/>
          </p:cNvCxnSpPr>
          <p:nvPr userDrawn="1"/>
        </p:nvCxnSpPr>
        <p:spPr>
          <a:xfrm>
            <a:off x="5232163" y="2982759"/>
            <a:ext cx="688258"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3" name="Text Placeholder 17">
            <a:extLst>
              <a:ext uri="{FF2B5EF4-FFF2-40B4-BE49-F238E27FC236}">
                <a16:creationId xmlns:a16="http://schemas.microsoft.com/office/drawing/2014/main" id="{477CF226-78CE-C944-93DC-016F3AC3E2FD}"/>
              </a:ext>
            </a:extLst>
          </p:cNvPr>
          <p:cNvSpPr>
            <a:spLocks noGrp="1"/>
          </p:cNvSpPr>
          <p:nvPr>
            <p:ph type="body" sz="quarter" idx="29" hasCustomPrompt="1"/>
          </p:nvPr>
        </p:nvSpPr>
        <p:spPr>
          <a:xfrm>
            <a:off x="4636124" y="2224083"/>
            <a:ext cx="1841009" cy="455465"/>
          </a:xfrm>
          <a:prstGeom prst="rect">
            <a:avLst/>
          </a:prstGeom>
        </p:spPr>
        <p:txBody>
          <a:bodyPr>
            <a:noAutofit/>
          </a:bodyPr>
          <a:lstStyle>
            <a:lvl1pPr marL="0" indent="0" algn="ctr">
              <a:buNone/>
              <a:defRPr sz="2000" b="0" i="0">
                <a:latin typeface="Century Gothic" panose="020B050202020202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Header 2</a:t>
            </a:r>
          </a:p>
        </p:txBody>
      </p:sp>
      <p:pic>
        <p:nvPicPr>
          <p:cNvPr id="24" name="Graphic 23">
            <a:extLst>
              <a:ext uri="{FF2B5EF4-FFF2-40B4-BE49-F238E27FC236}">
                <a16:creationId xmlns:a16="http://schemas.microsoft.com/office/drawing/2014/main" id="{D58C6141-7774-674A-9281-2AEFEDFC83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89076" y="3405653"/>
            <a:ext cx="174431" cy="174431"/>
          </a:xfrm>
          <a:prstGeom prst="rect">
            <a:avLst/>
          </a:prstGeom>
        </p:spPr>
      </p:pic>
      <p:sp>
        <p:nvSpPr>
          <p:cNvPr id="25" name="Text Placeholder 17">
            <a:extLst>
              <a:ext uri="{FF2B5EF4-FFF2-40B4-BE49-F238E27FC236}">
                <a16:creationId xmlns:a16="http://schemas.microsoft.com/office/drawing/2014/main" id="{E6790AD8-3B4E-E34A-BF46-ADA97013D081}"/>
              </a:ext>
            </a:extLst>
          </p:cNvPr>
          <p:cNvSpPr>
            <a:spLocks noGrp="1"/>
          </p:cNvSpPr>
          <p:nvPr>
            <p:ph type="body" sz="quarter" idx="30"/>
          </p:nvPr>
        </p:nvSpPr>
        <p:spPr>
          <a:xfrm>
            <a:off x="4684077" y="4350419"/>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26" name="Graphic 25">
            <a:extLst>
              <a:ext uri="{FF2B5EF4-FFF2-40B4-BE49-F238E27FC236}">
                <a16:creationId xmlns:a16="http://schemas.microsoft.com/office/drawing/2014/main" id="{4861BD53-C13B-B545-998C-E429E2139F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89076" y="4170479"/>
            <a:ext cx="174431" cy="174431"/>
          </a:xfrm>
          <a:prstGeom prst="rect">
            <a:avLst/>
          </a:prstGeom>
        </p:spPr>
      </p:pic>
      <p:sp>
        <p:nvSpPr>
          <p:cNvPr id="27" name="Text Placeholder 17">
            <a:extLst>
              <a:ext uri="{FF2B5EF4-FFF2-40B4-BE49-F238E27FC236}">
                <a16:creationId xmlns:a16="http://schemas.microsoft.com/office/drawing/2014/main" id="{19A6040D-58EA-1D48-BA32-BFD5FA40466F}"/>
              </a:ext>
            </a:extLst>
          </p:cNvPr>
          <p:cNvSpPr>
            <a:spLocks noGrp="1"/>
          </p:cNvSpPr>
          <p:nvPr>
            <p:ph type="body" sz="quarter" idx="31"/>
          </p:nvPr>
        </p:nvSpPr>
        <p:spPr>
          <a:xfrm>
            <a:off x="4684077" y="5115245"/>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28" name="Graphic 27">
            <a:extLst>
              <a:ext uri="{FF2B5EF4-FFF2-40B4-BE49-F238E27FC236}">
                <a16:creationId xmlns:a16="http://schemas.microsoft.com/office/drawing/2014/main" id="{3E32C73F-EB8D-7045-A722-6F3750AE7E0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89076" y="4935305"/>
            <a:ext cx="174431" cy="174431"/>
          </a:xfrm>
          <a:prstGeom prst="rect">
            <a:avLst/>
          </a:prstGeom>
        </p:spPr>
      </p:pic>
      <p:sp>
        <p:nvSpPr>
          <p:cNvPr id="29" name="Text Placeholder 13">
            <a:extLst>
              <a:ext uri="{FF2B5EF4-FFF2-40B4-BE49-F238E27FC236}">
                <a16:creationId xmlns:a16="http://schemas.microsoft.com/office/drawing/2014/main" id="{BDFCF300-BF87-E741-9504-4437EFEE3057}"/>
              </a:ext>
            </a:extLst>
          </p:cNvPr>
          <p:cNvSpPr>
            <a:spLocks noGrp="1"/>
          </p:cNvSpPr>
          <p:nvPr>
            <p:ph type="body" sz="quarter" idx="32"/>
          </p:nvPr>
        </p:nvSpPr>
        <p:spPr>
          <a:xfrm>
            <a:off x="7224823" y="2666724"/>
            <a:ext cx="1841009" cy="241304"/>
          </a:xfrm>
          <a:prstGeom prst="rect">
            <a:avLst/>
          </a:prstGeom>
        </p:spPr>
        <p:txBody>
          <a:bodyPr>
            <a:noAutofit/>
          </a:bodyPr>
          <a:lstStyle>
            <a:lvl1pPr marL="0" indent="0" algn="ctr">
              <a:buNone/>
              <a:defRPr sz="1200" b="0" i="0">
                <a:solidFill>
                  <a:srgbClr val="3E989E"/>
                </a:solidFill>
                <a:latin typeface="Century Gothic" panose="020B0502020202020204" pitchFamily="34" charset="0"/>
              </a:defRPr>
            </a:lvl1pPr>
          </a:lstStyle>
          <a:p>
            <a:pPr lvl="0"/>
            <a:r>
              <a:rPr lang="en-US"/>
              <a:t>Click to edit Master text styles</a:t>
            </a:r>
          </a:p>
        </p:txBody>
      </p:sp>
      <p:sp>
        <p:nvSpPr>
          <p:cNvPr id="30" name="Text Placeholder 17">
            <a:extLst>
              <a:ext uri="{FF2B5EF4-FFF2-40B4-BE49-F238E27FC236}">
                <a16:creationId xmlns:a16="http://schemas.microsoft.com/office/drawing/2014/main" id="{2483479F-7E5F-DA40-A7CD-4FFE64630524}"/>
              </a:ext>
            </a:extLst>
          </p:cNvPr>
          <p:cNvSpPr>
            <a:spLocks noGrp="1"/>
          </p:cNvSpPr>
          <p:nvPr>
            <p:ph type="body" sz="quarter" idx="33"/>
          </p:nvPr>
        </p:nvSpPr>
        <p:spPr>
          <a:xfrm>
            <a:off x="7272776" y="3612769"/>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31" name="Straight Connector 30">
            <a:extLst>
              <a:ext uri="{FF2B5EF4-FFF2-40B4-BE49-F238E27FC236}">
                <a16:creationId xmlns:a16="http://schemas.microsoft.com/office/drawing/2014/main" id="{DBF308A3-8291-BB4D-9FE4-9B941B07F84D}"/>
              </a:ext>
            </a:extLst>
          </p:cNvPr>
          <p:cNvCxnSpPr>
            <a:cxnSpLocks/>
          </p:cNvCxnSpPr>
          <p:nvPr userDrawn="1"/>
        </p:nvCxnSpPr>
        <p:spPr>
          <a:xfrm>
            <a:off x="7820862" y="3009935"/>
            <a:ext cx="688258"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32" name="Text Placeholder 17">
            <a:extLst>
              <a:ext uri="{FF2B5EF4-FFF2-40B4-BE49-F238E27FC236}">
                <a16:creationId xmlns:a16="http://schemas.microsoft.com/office/drawing/2014/main" id="{8A51F543-ABA3-9543-81F4-5AA54A0E6A48}"/>
              </a:ext>
            </a:extLst>
          </p:cNvPr>
          <p:cNvSpPr>
            <a:spLocks noGrp="1"/>
          </p:cNvSpPr>
          <p:nvPr>
            <p:ph type="body" sz="quarter" idx="34" hasCustomPrompt="1"/>
          </p:nvPr>
        </p:nvSpPr>
        <p:spPr>
          <a:xfrm>
            <a:off x="7224823" y="2251259"/>
            <a:ext cx="1841009" cy="455465"/>
          </a:xfrm>
          <a:prstGeom prst="rect">
            <a:avLst/>
          </a:prstGeom>
        </p:spPr>
        <p:txBody>
          <a:bodyPr>
            <a:noAutofit/>
          </a:bodyPr>
          <a:lstStyle>
            <a:lvl1pPr marL="0" indent="0" algn="ctr">
              <a:buNone/>
              <a:defRPr sz="2000" b="0" i="0">
                <a:latin typeface="Century Gothic" panose="020B050202020202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Header 3</a:t>
            </a:r>
          </a:p>
        </p:txBody>
      </p:sp>
      <p:pic>
        <p:nvPicPr>
          <p:cNvPr id="33" name="Graphic 32">
            <a:extLst>
              <a:ext uri="{FF2B5EF4-FFF2-40B4-BE49-F238E27FC236}">
                <a16:creationId xmlns:a16="http://schemas.microsoft.com/office/drawing/2014/main" id="{68DBCC7B-0805-9A4E-A19C-AE12C054E0F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077775" y="3432829"/>
            <a:ext cx="174431" cy="174431"/>
          </a:xfrm>
          <a:prstGeom prst="rect">
            <a:avLst/>
          </a:prstGeom>
        </p:spPr>
      </p:pic>
      <p:sp>
        <p:nvSpPr>
          <p:cNvPr id="34" name="Text Placeholder 17">
            <a:extLst>
              <a:ext uri="{FF2B5EF4-FFF2-40B4-BE49-F238E27FC236}">
                <a16:creationId xmlns:a16="http://schemas.microsoft.com/office/drawing/2014/main" id="{9764A582-E328-214E-80D2-51A232FDA144}"/>
              </a:ext>
            </a:extLst>
          </p:cNvPr>
          <p:cNvSpPr>
            <a:spLocks noGrp="1"/>
          </p:cNvSpPr>
          <p:nvPr>
            <p:ph type="body" sz="quarter" idx="35"/>
          </p:nvPr>
        </p:nvSpPr>
        <p:spPr>
          <a:xfrm>
            <a:off x="7272776" y="4377595"/>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35" name="Graphic 34">
            <a:extLst>
              <a:ext uri="{FF2B5EF4-FFF2-40B4-BE49-F238E27FC236}">
                <a16:creationId xmlns:a16="http://schemas.microsoft.com/office/drawing/2014/main" id="{0A93D310-9296-C641-9CBC-2674E9505C6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077775" y="4197655"/>
            <a:ext cx="174431" cy="174431"/>
          </a:xfrm>
          <a:prstGeom prst="rect">
            <a:avLst/>
          </a:prstGeom>
        </p:spPr>
      </p:pic>
      <p:sp>
        <p:nvSpPr>
          <p:cNvPr id="36" name="Text Placeholder 17">
            <a:extLst>
              <a:ext uri="{FF2B5EF4-FFF2-40B4-BE49-F238E27FC236}">
                <a16:creationId xmlns:a16="http://schemas.microsoft.com/office/drawing/2014/main" id="{62F4255B-EF48-FC48-A50B-109BD11370CB}"/>
              </a:ext>
            </a:extLst>
          </p:cNvPr>
          <p:cNvSpPr>
            <a:spLocks noGrp="1"/>
          </p:cNvSpPr>
          <p:nvPr>
            <p:ph type="body" sz="quarter" idx="36"/>
          </p:nvPr>
        </p:nvSpPr>
        <p:spPr>
          <a:xfrm>
            <a:off x="7272776" y="5142421"/>
            <a:ext cx="1745102" cy="455465"/>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37" name="Graphic 36">
            <a:extLst>
              <a:ext uri="{FF2B5EF4-FFF2-40B4-BE49-F238E27FC236}">
                <a16:creationId xmlns:a16="http://schemas.microsoft.com/office/drawing/2014/main" id="{6E1CE5D3-B665-E24A-AD1D-BFD193E75D4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077775" y="4962481"/>
            <a:ext cx="174431" cy="174431"/>
          </a:xfrm>
          <a:prstGeom prst="rect">
            <a:avLst/>
          </a:prstGeom>
        </p:spPr>
      </p:pic>
      <p:pic>
        <p:nvPicPr>
          <p:cNvPr id="38" name="Picture 37">
            <a:extLst>
              <a:ext uri="{FF2B5EF4-FFF2-40B4-BE49-F238E27FC236}">
                <a16:creationId xmlns:a16="http://schemas.microsoft.com/office/drawing/2014/main" id="{D2619CDA-067F-3749-88C5-3AFB85CE2283}"/>
              </a:ext>
            </a:extLst>
          </p:cNvPr>
          <p:cNvPicPr>
            <a:picLocks noChangeAspect="1"/>
          </p:cNvPicPr>
          <p:nvPr userDrawn="1"/>
        </p:nvPicPr>
        <p:blipFill>
          <a:blip r:embed="rId9"/>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706566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CD3DD5-C9E2-E74E-A9C0-ECDD1C037F5E}"/>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3E059EE7-B3C8-274C-BDF5-A0852FF11489}"/>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9" name="Subtitle 2">
            <a:extLst>
              <a:ext uri="{FF2B5EF4-FFF2-40B4-BE49-F238E27FC236}">
                <a16:creationId xmlns:a16="http://schemas.microsoft.com/office/drawing/2014/main" id="{0B277649-B5F2-3E46-894B-03D70C3CD016}"/>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3">
            <a:extLst>
              <a:ext uri="{FF2B5EF4-FFF2-40B4-BE49-F238E27FC236}">
                <a16:creationId xmlns:a16="http://schemas.microsoft.com/office/drawing/2014/main" id="{AFE80E60-D0D3-A348-BBF7-81C9FBBE0DA0}"/>
              </a:ext>
            </a:extLst>
          </p:cNvPr>
          <p:cNvSpPr>
            <a:spLocks noGrp="1"/>
          </p:cNvSpPr>
          <p:nvPr>
            <p:ph type="body" sz="quarter" idx="14" hasCustomPrompt="1"/>
          </p:nvPr>
        </p:nvSpPr>
        <p:spPr>
          <a:xfrm>
            <a:off x="2263716" y="3654877"/>
            <a:ext cx="3458658" cy="372604"/>
          </a:xfrm>
          <a:prstGeom prst="rect">
            <a:avLst/>
          </a:prstGeom>
        </p:spPr>
        <p:txBody>
          <a:bodyP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1</a:t>
            </a:r>
          </a:p>
        </p:txBody>
      </p:sp>
      <p:sp>
        <p:nvSpPr>
          <p:cNvPr id="11" name="Text Placeholder 17">
            <a:extLst>
              <a:ext uri="{FF2B5EF4-FFF2-40B4-BE49-F238E27FC236}">
                <a16:creationId xmlns:a16="http://schemas.microsoft.com/office/drawing/2014/main" id="{F4891D44-4B2A-7C4D-839F-FE9CA455C767}"/>
              </a:ext>
            </a:extLst>
          </p:cNvPr>
          <p:cNvSpPr>
            <a:spLocks noGrp="1"/>
          </p:cNvSpPr>
          <p:nvPr>
            <p:ph type="body" sz="quarter" idx="16"/>
          </p:nvPr>
        </p:nvSpPr>
        <p:spPr>
          <a:xfrm>
            <a:off x="2263716" y="4167549"/>
            <a:ext cx="3458657" cy="1672812"/>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3" name="Picture Placeholder 12">
            <a:extLst>
              <a:ext uri="{FF2B5EF4-FFF2-40B4-BE49-F238E27FC236}">
                <a16:creationId xmlns:a16="http://schemas.microsoft.com/office/drawing/2014/main" id="{20A038DA-2ACF-014E-AEDE-5BC3ED521D1B}"/>
              </a:ext>
            </a:extLst>
          </p:cNvPr>
          <p:cNvSpPr>
            <a:spLocks noGrp="1"/>
          </p:cNvSpPr>
          <p:nvPr>
            <p:ph type="pic" sz="quarter" idx="17" hasCustomPrompt="1"/>
          </p:nvPr>
        </p:nvSpPr>
        <p:spPr>
          <a:xfrm>
            <a:off x="3560450" y="2500381"/>
            <a:ext cx="865188" cy="865187"/>
          </a:xfrm>
          <a:prstGeom prst="rect">
            <a:avLst/>
          </a:prstGeom>
        </p:spPr>
        <p:txBody>
          <a:bodyPr anchor="ctr"/>
          <a:lstStyle>
            <a:lvl1pPr marL="0" indent="0" algn="ctr">
              <a:buNone/>
              <a:defRPr>
                <a:solidFill>
                  <a:srgbClr val="3E989E"/>
                </a:solidFill>
              </a:defRPr>
            </a:lvl1pPr>
          </a:lstStyle>
          <a:p>
            <a:r>
              <a:rPr lang="en-US"/>
              <a:t>Icon</a:t>
            </a:r>
          </a:p>
        </p:txBody>
      </p:sp>
      <p:sp>
        <p:nvSpPr>
          <p:cNvPr id="14" name="Text Placeholder 13">
            <a:extLst>
              <a:ext uri="{FF2B5EF4-FFF2-40B4-BE49-F238E27FC236}">
                <a16:creationId xmlns:a16="http://schemas.microsoft.com/office/drawing/2014/main" id="{0FAD8AEE-B394-9A40-8090-2E12157AF68D}"/>
              </a:ext>
            </a:extLst>
          </p:cNvPr>
          <p:cNvSpPr>
            <a:spLocks noGrp="1"/>
          </p:cNvSpPr>
          <p:nvPr>
            <p:ph type="body" sz="quarter" idx="18" hasCustomPrompt="1"/>
          </p:nvPr>
        </p:nvSpPr>
        <p:spPr>
          <a:xfrm>
            <a:off x="6461506" y="3654877"/>
            <a:ext cx="3458658" cy="372604"/>
          </a:xfrm>
          <a:prstGeom prst="rect">
            <a:avLst/>
          </a:prstGeom>
        </p:spPr>
        <p:txBody>
          <a:bodyPr>
            <a:normAutofit/>
          </a:bodyPr>
          <a:lstStyle>
            <a:lvl1pPr marL="0" indent="0" algn="ctr">
              <a:buNone/>
              <a:defRPr sz="2000" b="1" i="0">
                <a:solidFill>
                  <a:srgbClr val="EE3353"/>
                </a:solidFill>
                <a:latin typeface="Century Gothic" panose="020B0502020202020204" pitchFamily="34" charset="0"/>
              </a:defRPr>
            </a:lvl1pPr>
          </a:lstStyle>
          <a:p>
            <a:pPr lvl="0"/>
            <a:r>
              <a:rPr lang="en-US" err="1"/>
              <a:t>Subeader</a:t>
            </a:r>
            <a:r>
              <a:rPr lang="en-US"/>
              <a:t> 2</a:t>
            </a:r>
          </a:p>
        </p:txBody>
      </p:sp>
      <p:sp>
        <p:nvSpPr>
          <p:cNvPr id="15" name="Text Placeholder 17">
            <a:extLst>
              <a:ext uri="{FF2B5EF4-FFF2-40B4-BE49-F238E27FC236}">
                <a16:creationId xmlns:a16="http://schemas.microsoft.com/office/drawing/2014/main" id="{BFE7205A-D015-5E42-A84D-273F02B79002}"/>
              </a:ext>
            </a:extLst>
          </p:cNvPr>
          <p:cNvSpPr>
            <a:spLocks noGrp="1"/>
          </p:cNvSpPr>
          <p:nvPr>
            <p:ph type="body" sz="quarter" idx="19"/>
          </p:nvPr>
        </p:nvSpPr>
        <p:spPr>
          <a:xfrm>
            <a:off x="6461506" y="4167549"/>
            <a:ext cx="3458657" cy="1672812"/>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6" name="Picture Placeholder 12">
            <a:extLst>
              <a:ext uri="{FF2B5EF4-FFF2-40B4-BE49-F238E27FC236}">
                <a16:creationId xmlns:a16="http://schemas.microsoft.com/office/drawing/2014/main" id="{FCFCC1F8-11EF-AB4B-9598-4E0D14BDB163}"/>
              </a:ext>
            </a:extLst>
          </p:cNvPr>
          <p:cNvSpPr>
            <a:spLocks noGrp="1"/>
          </p:cNvSpPr>
          <p:nvPr>
            <p:ph type="pic" sz="quarter" idx="20" hasCustomPrompt="1"/>
          </p:nvPr>
        </p:nvSpPr>
        <p:spPr>
          <a:xfrm>
            <a:off x="7758240" y="2500381"/>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17" name="Straight Connector 16">
            <a:extLst>
              <a:ext uri="{FF2B5EF4-FFF2-40B4-BE49-F238E27FC236}">
                <a16:creationId xmlns:a16="http://schemas.microsoft.com/office/drawing/2014/main" id="{A3DE469C-E5E4-B24D-94CA-65B2B3BA13ED}"/>
              </a:ext>
            </a:extLst>
          </p:cNvPr>
          <p:cNvCxnSpPr>
            <a:cxnSpLocks/>
          </p:cNvCxnSpPr>
          <p:nvPr userDrawn="1"/>
        </p:nvCxnSpPr>
        <p:spPr>
          <a:xfrm flipV="1">
            <a:off x="6098593" y="3529781"/>
            <a:ext cx="0" cy="2090057"/>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AB864E4-A37B-124D-BA96-15CDD01E9041}"/>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9132316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3E59CD5-5CF1-5644-B668-7081A37ACD12}"/>
              </a:ext>
            </a:extLst>
          </p:cNvPr>
          <p:cNvSpPr/>
          <p:nvPr userDrawn="1"/>
        </p:nvSpPr>
        <p:spPr>
          <a:xfrm>
            <a:off x="872808" y="2623457"/>
            <a:ext cx="2513471" cy="3570514"/>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ABCBE11-394D-5A48-B55E-70830DCE11FC}"/>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51135497-5822-3148-9F80-1C3ABF1CE0E7}"/>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1E48B570-F318-8544-A974-2DC8D5B418A5}"/>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Rectangle 17">
            <a:extLst>
              <a:ext uri="{FF2B5EF4-FFF2-40B4-BE49-F238E27FC236}">
                <a16:creationId xmlns:a16="http://schemas.microsoft.com/office/drawing/2014/main" id="{7DCEDAA6-D1B7-874D-AE4F-BD8DA019FF1E}"/>
              </a:ext>
            </a:extLst>
          </p:cNvPr>
          <p:cNvSpPr/>
          <p:nvPr userDrawn="1"/>
        </p:nvSpPr>
        <p:spPr>
          <a:xfrm>
            <a:off x="3549565" y="2623457"/>
            <a:ext cx="2513471" cy="3570514"/>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33231B4-F357-C846-A7A4-EE96E933B017}"/>
              </a:ext>
            </a:extLst>
          </p:cNvPr>
          <p:cNvSpPr/>
          <p:nvPr userDrawn="1"/>
        </p:nvSpPr>
        <p:spPr>
          <a:xfrm>
            <a:off x="6226322" y="2623457"/>
            <a:ext cx="2513471" cy="3570514"/>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825F27-C43A-9940-AEC0-38154DCFEE10}"/>
              </a:ext>
            </a:extLst>
          </p:cNvPr>
          <p:cNvSpPr/>
          <p:nvPr userDrawn="1"/>
        </p:nvSpPr>
        <p:spPr>
          <a:xfrm>
            <a:off x="8903079" y="2623457"/>
            <a:ext cx="2513471" cy="3570514"/>
          </a:xfrm>
          <a:prstGeom prst="rect">
            <a:avLst/>
          </a:prstGeom>
          <a:solidFill>
            <a:schemeClr val="bg1">
              <a:lumMod val="8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3">
            <a:extLst>
              <a:ext uri="{FF2B5EF4-FFF2-40B4-BE49-F238E27FC236}">
                <a16:creationId xmlns:a16="http://schemas.microsoft.com/office/drawing/2014/main" id="{5936FC1B-A2FB-8242-B9E9-31DEC2E106CA}"/>
              </a:ext>
            </a:extLst>
          </p:cNvPr>
          <p:cNvSpPr>
            <a:spLocks noGrp="1"/>
          </p:cNvSpPr>
          <p:nvPr>
            <p:ph type="body" sz="quarter" idx="14" hasCustomPrompt="1"/>
          </p:nvPr>
        </p:nvSpPr>
        <p:spPr>
          <a:xfrm>
            <a:off x="1056069" y="4205579"/>
            <a:ext cx="2166103"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1</a:t>
            </a:r>
          </a:p>
        </p:txBody>
      </p:sp>
      <p:sp>
        <p:nvSpPr>
          <p:cNvPr id="22" name="Text Placeholder 17">
            <a:extLst>
              <a:ext uri="{FF2B5EF4-FFF2-40B4-BE49-F238E27FC236}">
                <a16:creationId xmlns:a16="http://schemas.microsoft.com/office/drawing/2014/main" id="{44BCE3B8-F42D-D840-A057-86C0F4A4B635}"/>
              </a:ext>
            </a:extLst>
          </p:cNvPr>
          <p:cNvSpPr>
            <a:spLocks noGrp="1"/>
          </p:cNvSpPr>
          <p:nvPr>
            <p:ph type="body" sz="quarter" idx="16"/>
          </p:nvPr>
        </p:nvSpPr>
        <p:spPr>
          <a:xfrm>
            <a:off x="1056068" y="5018313"/>
            <a:ext cx="2166104" cy="1080083"/>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3" name="Picture Placeholder 12">
            <a:extLst>
              <a:ext uri="{FF2B5EF4-FFF2-40B4-BE49-F238E27FC236}">
                <a16:creationId xmlns:a16="http://schemas.microsoft.com/office/drawing/2014/main" id="{D71AA6D0-844D-ED48-863B-EA83DBA832B0}"/>
              </a:ext>
            </a:extLst>
          </p:cNvPr>
          <p:cNvSpPr>
            <a:spLocks noGrp="1"/>
          </p:cNvSpPr>
          <p:nvPr>
            <p:ph type="pic" sz="quarter" idx="17" hasCustomPrompt="1"/>
          </p:nvPr>
        </p:nvSpPr>
        <p:spPr>
          <a:xfrm>
            <a:off x="1706526" y="2817409"/>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24" name="Straight Connector 23">
            <a:extLst>
              <a:ext uri="{FF2B5EF4-FFF2-40B4-BE49-F238E27FC236}">
                <a16:creationId xmlns:a16="http://schemas.microsoft.com/office/drawing/2014/main" id="{C8F39234-CB1F-184A-B3A2-8BC2162E7D46}"/>
              </a:ext>
            </a:extLst>
          </p:cNvPr>
          <p:cNvCxnSpPr>
            <a:cxnSpLocks/>
          </p:cNvCxnSpPr>
          <p:nvPr userDrawn="1"/>
        </p:nvCxnSpPr>
        <p:spPr>
          <a:xfrm>
            <a:off x="1785159" y="3869419"/>
            <a:ext cx="707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13">
            <a:extLst>
              <a:ext uri="{FF2B5EF4-FFF2-40B4-BE49-F238E27FC236}">
                <a16:creationId xmlns:a16="http://schemas.microsoft.com/office/drawing/2014/main" id="{644B5C96-9D6D-9144-93EC-8E84198E55BF}"/>
              </a:ext>
            </a:extLst>
          </p:cNvPr>
          <p:cNvSpPr>
            <a:spLocks noGrp="1"/>
          </p:cNvSpPr>
          <p:nvPr>
            <p:ph type="body" sz="quarter" idx="18" hasCustomPrompt="1"/>
          </p:nvPr>
        </p:nvSpPr>
        <p:spPr>
          <a:xfrm>
            <a:off x="3744841" y="4205579"/>
            <a:ext cx="2166103"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2</a:t>
            </a:r>
          </a:p>
        </p:txBody>
      </p:sp>
      <p:sp>
        <p:nvSpPr>
          <p:cNvPr id="26" name="Text Placeholder 17">
            <a:extLst>
              <a:ext uri="{FF2B5EF4-FFF2-40B4-BE49-F238E27FC236}">
                <a16:creationId xmlns:a16="http://schemas.microsoft.com/office/drawing/2014/main" id="{99021DBE-6AAA-0144-A505-FCD81722CA8B}"/>
              </a:ext>
            </a:extLst>
          </p:cNvPr>
          <p:cNvSpPr>
            <a:spLocks noGrp="1"/>
          </p:cNvSpPr>
          <p:nvPr>
            <p:ph type="body" sz="quarter" idx="19"/>
          </p:nvPr>
        </p:nvSpPr>
        <p:spPr>
          <a:xfrm>
            <a:off x="3744840" y="5018313"/>
            <a:ext cx="2166104" cy="1080083"/>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7" name="Picture Placeholder 12">
            <a:extLst>
              <a:ext uri="{FF2B5EF4-FFF2-40B4-BE49-F238E27FC236}">
                <a16:creationId xmlns:a16="http://schemas.microsoft.com/office/drawing/2014/main" id="{DD3A8798-6723-7449-A386-353E0E7C69C7}"/>
              </a:ext>
            </a:extLst>
          </p:cNvPr>
          <p:cNvSpPr>
            <a:spLocks noGrp="1"/>
          </p:cNvSpPr>
          <p:nvPr>
            <p:ph type="pic" sz="quarter" idx="20" hasCustomPrompt="1"/>
          </p:nvPr>
        </p:nvSpPr>
        <p:spPr>
          <a:xfrm>
            <a:off x="4395298" y="2817409"/>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28" name="Straight Connector 27">
            <a:extLst>
              <a:ext uri="{FF2B5EF4-FFF2-40B4-BE49-F238E27FC236}">
                <a16:creationId xmlns:a16="http://schemas.microsoft.com/office/drawing/2014/main" id="{71702659-13CC-BF45-B554-B3DA1246B5CB}"/>
              </a:ext>
            </a:extLst>
          </p:cNvPr>
          <p:cNvCxnSpPr>
            <a:cxnSpLocks/>
          </p:cNvCxnSpPr>
          <p:nvPr userDrawn="1"/>
        </p:nvCxnSpPr>
        <p:spPr>
          <a:xfrm>
            <a:off x="4473931" y="3869419"/>
            <a:ext cx="707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 Placeholder 13">
            <a:extLst>
              <a:ext uri="{FF2B5EF4-FFF2-40B4-BE49-F238E27FC236}">
                <a16:creationId xmlns:a16="http://schemas.microsoft.com/office/drawing/2014/main" id="{EC5D2613-7533-CB4A-8B1E-949ACB32726F}"/>
              </a:ext>
            </a:extLst>
          </p:cNvPr>
          <p:cNvSpPr>
            <a:spLocks noGrp="1"/>
          </p:cNvSpPr>
          <p:nvPr>
            <p:ph type="body" sz="quarter" idx="21" hasCustomPrompt="1"/>
          </p:nvPr>
        </p:nvSpPr>
        <p:spPr>
          <a:xfrm>
            <a:off x="6411841" y="4205579"/>
            <a:ext cx="2166103"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3</a:t>
            </a:r>
          </a:p>
        </p:txBody>
      </p:sp>
      <p:sp>
        <p:nvSpPr>
          <p:cNvPr id="30" name="Text Placeholder 17">
            <a:extLst>
              <a:ext uri="{FF2B5EF4-FFF2-40B4-BE49-F238E27FC236}">
                <a16:creationId xmlns:a16="http://schemas.microsoft.com/office/drawing/2014/main" id="{C813076D-79EA-5F4D-B1F1-FB52C9DFA4FC}"/>
              </a:ext>
            </a:extLst>
          </p:cNvPr>
          <p:cNvSpPr>
            <a:spLocks noGrp="1"/>
          </p:cNvSpPr>
          <p:nvPr>
            <p:ph type="body" sz="quarter" idx="22"/>
          </p:nvPr>
        </p:nvSpPr>
        <p:spPr>
          <a:xfrm>
            <a:off x="6411840" y="5018313"/>
            <a:ext cx="2166104" cy="1080083"/>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1" name="Picture Placeholder 12">
            <a:extLst>
              <a:ext uri="{FF2B5EF4-FFF2-40B4-BE49-F238E27FC236}">
                <a16:creationId xmlns:a16="http://schemas.microsoft.com/office/drawing/2014/main" id="{13803B9B-FF08-2546-B24C-588B4951354F}"/>
              </a:ext>
            </a:extLst>
          </p:cNvPr>
          <p:cNvSpPr>
            <a:spLocks noGrp="1"/>
          </p:cNvSpPr>
          <p:nvPr>
            <p:ph type="pic" sz="quarter" idx="23" hasCustomPrompt="1"/>
          </p:nvPr>
        </p:nvSpPr>
        <p:spPr>
          <a:xfrm>
            <a:off x="7062298" y="2817409"/>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32" name="Straight Connector 31">
            <a:extLst>
              <a:ext uri="{FF2B5EF4-FFF2-40B4-BE49-F238E27FC236}">
                <a16:creationId xmlns:a16="http://schemas.microsoft.com/office/drawing/2014/main" id="{8323D1C2-69ED-C04E-9C9D-A1B65BA8C6AB}"/>
              </a:ext>
            </a:extLst>
          </p:cNvPr>
          <p:cNvCxnSpPr>
            <a:cxnSpLocks/>
          </p:cNvCxnSpPr>
          <p:nvPr userDrawn="1"/>
        </p:nvCxnSpPr>
        <p:spPr>
          <a:xfrm>
            <a:off x="7140931" y="3869419"/>
            <a:ext cx="707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 Placeholder 13">
            <a:extLst>
              <a:ext uri="{FF2B5EF4-FFF2-40B4-BE49-F238E27FC236}">
                <a16:creationId xmlns:a16="http://schemas.microsoft.com/office/drawing/2014/main" id="{3A7D7103-58B7-8541-AE30-5520854D84CF}"/>
              </a:ext>
            </a:extLst>
          </p:cNvPr>
          <p:cNvSpPr>
            <a:spLocks noGrp="1"/>
          </p:cNvSpPr>
          <p:nvPr>
            <p:ph type="body" sz="quarter" idx="24" hasCustomPrompt="1"/>
          </p:nvPr>
        </p:nvSpPr>
        <p:spPr>
          <a:xfrm>
            <a:off x="9058880" y="4205579"/>
            <a:ext cx="2166103"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4</a:t>
            </a:r>
          </a:p>
        </p:txBody>
      </p:sp>
      <p:sp>
        <p:nvSpPr>
          <p:cNvPr id="34" name="Text Placeholder 17">
            <a:extLst>
              <a:ext uri="{FF2B5EF4-FFF2-40B4-BE49-F238E27FC236}">
                <a16:creationId xmlns:a16="http://schemas.microsoft.com/office/drawing/2014/main" id="{8C9BD08D-5373-284A-93B2-A428C7541E04}"/>
              </a:ext>
            </a:extLst>
          </p:cNvPr>
          <p:cNvSpPr>
            <a:spLocks noGrp="1"/>
          </p:cNvSpPr>
          <p:nvPr>
            <p:ph type="body" sz="quarter" idx="25"/>
          </p:nvPr>
        </p:nvSpPr>
        <p:spPr>
          <a:xfrm>
            <a:off x="9058879" y="5018313"/>
            <a:ext cx="2166104" cy="1080083"/>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5" name="Picture Placeholder 12">
            <a:extLst>
              <a:ext uri="{FF2B5EF4-FFF2-40B4-BE49-F238E27FC236}">
                <a16:creationId xmlns:a16="http://schemas.microsoft.com/office/drawing/2014/main" id="{70A1D463-C55B-E341-9525-102F3E117C01}"/>
              </a:ext>
            </a:extLst>
          </p:cNvPr>
          <p:cNvSpPr>
            <a:spLocks noGrp="1"/>
          </p:cNvSpPr>
          <p:nvPr>
            <p:ph type="pic" sz="quarter" idx="26" hasCustomPrompt="1"/>
          </p:nvPr>
        </p:nvSpPr>
        <p:spPr>
          <a:xfrm>
            <a:off x="9709337" y="2817409"/>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36" name="Straight Connector 35">
            <a:extLst>
              <a:ext uri="{FF2B5EF4-FFF2-40B4-BE49-F238E27FC236}">
                <a16:creationId xmlns:a16="http://schemas.microsoft.com/office/drawing/2014/main" id="{47EA90D0-19EC-9C43-A0E7-0EA26B2BC706}"/>
              </a:ext>
            </a:extLst>
          </p:cNvPr>
          <p:cNvCxnSpPr>
            <a:cxnSpLocks/>
          </p:cNvCxnSpPr>
          <p:nvPr userDrawn="1"/>
        </p:nvCxnSpPr>
        <p:spPr>
          <a:xfrm>
            <a:off x="9787970" y="3869419"/>
            <a:ext cx="707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7014D97-AD80-524E-822E-1C76E485D0B8}"/>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786518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DAE23C-C232-CB48-85B0-B256C9ADD456}"/>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6784505-F2E8-C344-95FE-ADD1B4D0F0EC}"/>
              </a:ext>
            </a:extLst>
          </p:cNvPr>
          <p:cNvSpPr>
            <a:spLocks noGrp="1"/>
          </p:cNvSpPr>
          <p:nvPr>
            <p:ph type="title"/>
          </p:nvPr>
        </p:nvSpPr>
        <p:spPr>
          <a:xfrm>
            <a:off x="928250" y="1153027"/>
            <a:ext cx="4204191" cy="1086413"/>
          </a:xfrm>
        </p:spPr>
        <p:txBody>
          <a:bodyPr anchor="ctr">
            <a:normAutofit/>
          </a:bodyPr>
          <a:lstStyle>
            <a:lvl1pPr algn="l">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6726C974-958B-D840-9EA5-DE8A81F380D5}"/>
              </a:ext>
            </a:extLst>
          </p:cNvPr>
          <p:cNvSpPr>
            <a:spLocks noGrp="1"/>
          </p:cNvSpPr>
          <p:nvPr>
            <p:ph type="subTitle" idx="1"/>
          </p:nvPr>
        </p:nvSpPr>
        <p:spPr>
          <a:xfrm>
            <a:off x="928250" y="2263628"/>
            <a:ext cx="4204191" cy="326297"/>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7">
            <a:extLst>
              <a:ext uri="{FF2B5EF4-FFF2-40B4-BE49-F238E27FC236}">
                <a16:creationId xmlns:a16="http://schemas.microsoft.com/office/drawing/2014/main" id="{75C85ECE-BCEE-F94E-96CB-49A663820B0E}"/>
              </a:ext>
            </a:extLst>
          </p:cNvPr>
          <p:cNvSpPr>
            <a:spLocks noGrp="1"/>
          </p:cNvSpPr>
          <p:nvPr>
            <p:ph type="body" sz="quarter" idx="16"/>
          </p:nvPr>
        </p:nvSpPr>
        <p:spPr>
          <a:xfrm>
            <a:off x="928250" y="3270325"/>
            <a:ext cx="3614254" cy="1584496"/>
          </a:xfrm>
          <a:prstGeom prst="rect">
            <a:avLst/>
          </a:prstGeom>
        </p:spPr>
        <p:txBody>
          <a:bodyPr>
            <a:noAutofit/>
          </a:bodyPr>
          <a:lstStyle>
            <a:lvl1pPr marL="0" indent="0" algn="l">
              <a:buNone/>
              <a:defRPr sz="1400">
                <a:solidFill>
                  <a:srgbClr val="3D1833"/>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11" name="Graphic 10">
            <a:extLst>
              <a:ext uri="{FF2B5EF4-FFF2-40B4-BE49-F238E27FC236}">
                <a16:creationId xmlns:a16="http://schemas.microsoft.com/office/drawing/2014/main" id="{C571FEDD-6F8C-194D-87DB-BC9FD7AA44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250" y="5192724"/>
            <a:ext cx="255384" cy="255384"/>
          </a:xfrm>
          <a:prstGeom prst="rect">
            <a:avLst/>
          </a:prstGeom>
        </p:spPr>
      </p:pic>
      <p:sp>
        <p:nvSpPr>
          <p:cNvPr id="12" name="Chart Placeholder 12">
            <a:extLst>
              <a:ext uri="{FF2B5EF4-FFF2-40B4-BE49-F238E27FC236}">
                <a16:creationId xmlns:a16="http://schemas.microsoft.com/office/drawing/2014/main" id="{D72B4E9F-4934-6348-9188-4A242196EE86}"/>
              </a:ext>
            </a:extLst>
          </p:cNvPr>
          <p:cNvSpPr>
            <a:spLocks noGrp="1"/>
          </p:cNvSpPr>
          <p:nvPr>
            <p:ph type="chart" sz="quarter" idx="20"/>
          </p:nvPr>
        </p:nvSpPr>
        <p:spPr>
          <a:xfrm>
            <a:off x="5802801" y="2011975"/>
            <a:ext cx="5481970" cy="4152153"/>
          </a:xfrm>
          <a:prstGeom prst="rect">
            <a:avLst/>
          </a:prstGeom>
        </p:spPr>
        <p:txBody>
          <a:bodyPr anchor="ctr"/>
          <a:lstStyle>
            <a:lvl1pPr marL="0" indent="0" algn="ctr">
              <a:buNone/>
              <a:defRPr/>
            </a:lvl1pPr>
          </a:lstStyle>
          <a:p>
            <a:r>
              <a:rPr lang="en-US"/>
              <a:t>Click icon to add chart</a:t>
            </a:r>
          </a:p>
        </p:txBody>
      </p:sp>
      <p:pic>
        <p:nvPicPr>
          <p:cNvPr id="14" name="Picture 13">
            <a:extLst>
              <a:ext uri="{FF2B5EF4-FFF2-40B4-BE49-F238E27FC236}">
                <a16:creationId xmlns:a16="http://schemas.microsoft.com/office/drawing/2014/main" id="{B3D22BF3-41CA-A54F-8145-A5C6D66254DB}"/>
              </a:ext>
            </a:extLst>
          </p:cNvPr>
          <p:cNvPicPr>
            <a:picLocks noChangeAspect="1"/>
          </p:cNvPicPr>
          <p:nvPr userDrawn="1"/>
        </p:nvPicPr>
        <p:blipFill>
          <a:blip r:embed="rId5"/>
          <a:stretch>
            <a:fillRect/>
          </a:stretch>
        </p:blipFill>
        <p:spPr>
          <a:xfrm>
            <a:off x="102065" y="6287307"/>
            <a:ext cx="614342" cy="495519"/>
          </a:xfrm>
          <a:prstGeom prst="rect">
            <a:avLst/>
          </a:prstGeom>
        </p:spPr>
      </p:pic>
    </p:spTree>
    <p:extLst>
      <p:ext uri="{BB962C8B-B14F-4D97-AF65-F5344CB8AC3E}">
        <p14:creationId xmlns:p14="http://schemas.microsoft.com/office/powerpoint/2010/main" val="42726649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938264-1C43-2D4E-AC40-86CE9D58A012}"/>
              </a:ext>
            </a:extLst>
          </p:cNvPr>
          <p:cNvSpPr>
            <a:spLocks noGrp="1"/>
          </p:cNvSpPr>
          <p:nvPr>
            <p:ph type="sldNum" sz="quarter" idx="12"/>
          </p:nvPr>
        </p:nvSpPr>
        <p:spPr/>
        <p:txBody>
          <a:bodyPr/>
          <a:lstStyle/>
          <a:p>
            <a:fld id="{0A7ED016-38C9-284D-A280-B4B6BC3963EC}" type="slidenum">
              <a:rPr lang="en-US" smtClean="0"/>
              <a:t>‹#›</a:t>
            </a:fld>
            <a:endParaRPr lang="en-US"/>
          </a:p>
        </p:txBody>
      </p:sp>
      <p:cxnSp>
        <p:nvCxnSpPr>
          <p:cNvPr id="8" name="Straight Connector 7">
            <a:extLst>
              <a:ext uri="{FF2B5EF4-FFF2-40B4-BE49-F238E27FC236}">
                <a16:creationId xmlns:a16="http://schemas.microsoft.com/office/drawing/2014/main" id="{FA25C991-BF37-4846-BDC7-FE63F493D435}"/>
              </a:ext>
            </a:extLst>
          </p:cNvPr>
          <p:cNvCxnSpPr>
            <a:cxnSpLocks/>
          </p:cNvCxnSpPr>
          <p:nvPr userDrawn="1"/>
        </p:nvCxnSpPr>
        <p:spPr>
          <a:xfrm flipV="1">
            <a:off x="5486400" y="1430768"/>
            <a:ext cx="1258644" cy="4055632"/>
          </a:xfrm>
          <a:prstGeom prst="line">
            <a:avLst/>
          </a:prstGeom>
          <a:ln w="136525">
            <a:solidFill>
              <a:srgbClr val="3E989E"/>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F198C1CE-F904-344F-A8BF-B9C8F6691E8F}"/>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12" name="Text Placeholder 13">
            <a:extLst>
              <a:ext uri="{FF2B5EF4-FFF2-40B4-BE49-F238E27FC236}">
                <a16:creationId xmlns:a16="http://schemas.microsoft.com/office/drawing/2014/main" id="{7AB32F8A-0D3B-154C-9109-9DF2A290BC4F}"/>
              </a:ext>
            </a:extLst>
          </p:cNvPr>
          <p:cNvSpPr>
            <a:spLocks noGrp="1"/>
          </p:cNvSpPr>
          <p:nvPr>
            <p:ph type="body" sz="quarter" idx="14" hasCustomPrompt="1"/>
          </p:nvPr>
        </p:nvSpPr>
        <p:spPr>
          <a:xfrm>
            <a:off x="2892882" y="1716218"/>
            <a:ext cx="3002309" cy="273318"/>
          </a:xfrm>
          <a:prstGeom prst="rect">
            <a:avLst/>
          </a:prstGeom>
        </p:spPr>
        <p:txBody>
          <a:bodyPr>
            <a:normAutofit/>
          </a:bodyPr>
          <a:lstStyle>
            <a:lvl1pPr marL="0" indent="0" algn="l">
              <a:buNone/>
              <a:defRPr sz="1800" b="1" i="0">
                <a:solidFill>
                  <a:srgbClr val="3E989E"/>
                </a:solidFill>
                <a:latin typeface="Century Gothic" panose="020B0502020202020204" pitchFamily="34" charset="0"/>
              </a:defRPr>
            </a:lvl1pPr>
          </a:lstStyle>
          <a:p>
            <a:pPr lvl="0"/>
            <a:r>
              <a:rPr lang="en-US" err="1"/>
              <a:t>Subheader</a:t>
            </a:r>
            <a:r>
              <a:rPr lang="en-US"/>
              <a:t> 1</a:t>
            </a:r>
          </a:p>
        </p:txBody>
      </p:sp>
      <p:sp>
        <p:nvSpPr>
          <p:cNvPr id="13" name="Text Placeholder 17">
            <a:extLst>
              <a:ext uri="{FF2B5EF4-FFF2-40B4-BE49-F238E27FC236}">
                <a16:creationId xmlns:a16="http://schemas.microsoft.com/office/drawing/2014/main" id="{64CA250E-DD24-BE45-B2C4-74A838E08E4E}"/>
              </a:ext>
            </a:extLst>
          </p:cNvPr>
          <p:cNvSpPr>
            <a:spLocks noGrp="1"/>
          </p:cNvSpPr>
          <p:nvPr>
            <p:ph type="body" sz="quarter" idx="16"/>
          </p:nvPr>
        </p:nvSpPr>
        <p:spPr>
          <a:xfrm>
            <a:off x="2442621" y="2246082"/>
            <a:ext cx="3452570" cy="1260912"/>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60912">
                <a:moveTo>
                  <a:pt x="344245" y="0"/>
                </a:moveTo>
                <a:lnTo>
                  <a:pt x="3452570" y="0"/>
                </a:lnTo>
                <a:lnTo>
                  <a:pt x="3129840" y="1260912"/>
                </a:lnTo>
                <a:lnTo>
                  <a:pt x="0" y="1260912"/>
                </a:lnTo>
                <a:lnTo>
                  <a:pt x="344245"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5" name="Text Placeholder 13">
            <a:extLst>
              <a:ext uri="{FF2B5EF4-FFF2-40B4-BE49-F238E27FC236}">
                <a16:creationId xmlns:a16="http://schemas.microsoft.com/office/drawing/2014/main" id="{DCA8FE98-1972-204C-8E61-00CC81FBADCD}"/>
              </a:ext>
            </a:extLst>
          </p:cNvPr>
          <p:cNvSpPr>
            <a:spLocks noGrp="1"/>
          </p:cNvSpPr>
          <p:nvPr>
            <p:ph type="body" sz="quarter" idx="17" hasCustomPrompt="1"/>
          </p:nvPr>
        </p:nvSpPr>
        <p:spPr>
          <a:xfrm>
            <a:off x="7342645" y="1716218"/>
            <a:ext cx="3002309" cy="273318"/>
          </a:xfrm>
          <a:prstGeom prst="rect">
            <a:avLst/>
          </a:prstGeom>
        </p:spPr>
        <p:txBody>
          <a:bodyPr>
            <a:normAutofit/>
          </a:bodyPr>
          <a:lstStyle>
            <a:lvl1pPr marL="0" indent="0" algn="l">
              <a:buNone/>
              <a:defRPr sz="1800" b="1" i="0">
                <a:solidFill>
                  <a:srgbClr val="3E989E"/>
                </a:solidFill>
                <a:latin typeface="Century Gothic" panose="020B0502020202020204" pitchFamily="34" charset="0"/>
              </a:defRPr>
            </a:lvl1pPr>
          </a:lstStyle>
          <a:p>
            <a:pPr lvl="0"/>
            <a:r>
              <a:rPr lang="en-US" err="1"/>
              <a:t>Subheader</a:t>
            </a:r>
            <a:r>
              <a:rPr lang="en-US"/>
              <a:t> 3</a:t>
            </a:r>
          </a:p>
        </p:txBody>
      </p:sp>
      <p:sp>
        <p:nvSpPr>
          <p:cNvPr id="16" name="Text Placeholder 17">
            <a:extLst>
              <a:ext uri="{FF2B5EF4-FFF2-40B4-BE49-F238E27FC236}">
                <a16:creationId xmlns:a16="http://schemas.microsoft.com/office/drawing/2014/main" id="{C4C41CBF-3866-D14B-9829-A5B6BEBB10D3}"/>
              </a:ext>
            </a:extLst>
          </p:cNvPr>
          <p:cNvSpPr>
            <a:spLocks noGrp="1"/>
          </p:cNvSpPr>
          <p:nvPr>
            <p:ph type="body" sz="quarter" idx="18"/>
          </p:nvPr>
        </p:nvSpPr>
        <p:spPr>
          <a:xfrm>
            <a:off x="6892384" y="2246082"/>
            <a:ext cx="3452570" cy="1260912"/>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60912">
                <a:moveTo>
                  <a:pt x="344245" y="0"/>
                </a:moveTo>
                <a:lnTo>
                  <a:pt x="3452570" y="0"/>
                </a:lnTo>
                <a:lnTo>
                  <a:pt x="3129840" y="1260912"/>
                </a:lnTo>
                <a:lnTo>
                  <a:pt x="0" y="1260912"/>
                </a:lnTo>
                <a:lnTo>
                  <a:pt x="344245"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7" name="Text Placeholder 13">
            <a:extLst>
              <a:ext uri="{FF2B5EF4-FFF2-40B4-BE49-F238E27FC236}">
                <a16:creationId xmlns:a16="http://schemas.microsoft.com/office/drawing/2014/main" id="{99CE180C-8500-1C46-B071-CDF3510C176F}"/>
              </a:ext>
            </a:extLst>
          </p:cNvPr>
          <p:cNvSpPr>
            <a:spLocks noGrp="1"/>
          </p:cNvSpPr>
          <p:nvPr>
            <p:ph type="body" sz="quarter" idx="19" hasCustomPrompt="1"/>
          </p:nvPr>
        </p:nvSpPr>
        <p:spPr>
          <a:xfrm>
            <a:off x="2090120" y="4203028"/>
            <a:ext cx="3002309" cy="273318"/>
          </a:xfrm>
          <a:prstGeom prst="rect">
            <a:avLst/>
          </a:prstGeom>
        </p:spPr>
        <p:txBody>
          <a:bodyPr>
            <a:normAutofit/>
          </a:bodyPr>
          <a:lstStyle>
            <a:lvl1pPr marL="0" indent="0" algn="l">
              <a:buNone/>
              <a:defRPr sz="1800" b="1" i="0">
                <a:solidFill>
                  <a:srgbClr val="3E989E"/>
                </a:solidFill>
                <a:latin typeface="Century Gothic" panose="020B0502020202020204" pitchFamily="34" charset="0"/>
              </a:defRPr>
            </a:lvl1pPr>
          </a:lstStyle>
          <a:p>
            <a:pPr lvl="0"/>
            <a:r>
              <a:rPr lang="en-US" err="1"/>
              <a:t>Subheader</a:t>
            </a:r>
            <a:r>
              <a:rPr lang="en-US"/>
              <a:t> 2</a:t>
            </a:r>
          </a:p>
        </p:txBody>
      </p:sp>
      <p:sp>
        <p:nvSpPr>
          <p:cNvPr id="18" name="Text Placeholder 17">
            <a:extLst>
              <a:ext uri="{FF2B5EF4-FFF2-40B4-BE49-F238E27FC236}">
                <a16:creationId xmlns:a16="http://schemas.microsoft.com/office/drawing/2014/main" id="{44A7B2C3-D7A5-4344-A097-7AE85E8A587F}"/>
              </a:ext>
            </a:extLst>
          </p:cNvPr>
          <p:cNvSpPr>
            <a:spLocks noGrp="1"/>
          </p:cNvSpPr>
          <p:nvPr>
            <p:ph type="body" sz="quarter" idx="20"/>
          </p:nvPr>
        </p:nvSpPr>
        <p:spPr>
          <a:xfrm>
            <a:off x="1639859" y="4732892"/>
            <a:ext cx="3452570" cy="1260912"/>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60912">
                <a:moveTo>
                  <a:pt x="344245" y="0"/>
                </a:moveTo>
                <a:lnTo>
                  <a:pt x="3452570" y="0"/>
                </a:lnTo>
                <a:lnTo>
                  <a:pt x="3129840" y="1260912"/>
                </a:lnTo>
                <a:lnTo>
                  <a:pt x="0" y="1260912"/>
                </a:lnTo>
                <a:lnTo>
                  <a:pt x="344245"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9" name="Text Placeholder 13">
            <a:extLst>
              <a:ext uri="{FF2B5EF4-FFF2-40B4-BE49-F238E27FC236}">
                <a16:creationId xmlns:a16="http://schemas.microsoft.com/office/drawing/2014/main" id="{043137D4-6DFB-7642-B600-31894E2A51D8}"/>
              </a:ext>
            </a:extLst>
          </p:cNvPr>
          <p:cNvSpPr>
            <a:spLocks noGrp="1"/>
          </p:cNvSpPr>
          <p:nvPr>
            <p:ph type="body" sz="quarter" idx="21" hasCustomPrompt="1"/>
          </p:nvPr>
        </p:nvSpPr>
        <p:spPr>
          <a:xfrm>
            <a:off x="6539883" y="4203441"/>
            <a:ext cx="3002309" cy="273318"/>
          </a:xfrm>
          <a:prstGeom prst="rect">
            <a:avLst/>
          </a:prstGeom>
        </p:spPr>
        <p:txBody>
          <a:bodyPr>
            <a:normAutofit/>
          </a:bodyPr>
          <a:lstStyle>
            <a:lvl1pPr marL="0" indent="0" algn="l">
              <a:buNone/>
              <a:defRPr sz="1800" b="1" i="0">
                <a:solidFill>
                  <a:srgbClr val="3E989E"/>
                </a:solidFill>
                <a:latin typeface="Century Gothic" panose="020B0502020202020204" pitchFamily="34" charset="0"/>
              </a:defRPr>
            </a:lvl1pPr>
          </a:lstStyle>
          <a:p>
            <a:pPr lvl="0"/>
            <a:r>
              <a:rPr lang="en-US" err="1"/>
              <a:t>Subheader</a:t>
            </a:r>
            <a:r>
              <a:rPr lang="en-US"/>
              <a:t> 4</a:t>
            </a:r>
          </a:p>
        </p:txBody>
      </p:sp>
      <p:sp>
        <p:nvSpPr>
          <p:cNvPr id="20" name="Text Placeholder 17">
            <a:extLst>
              <a:ext uri="{FF2B5EF4-FFF2-40B4-BE49-F238E27FC236}">
                <a16:creationId xmlns:a16="http://schemas.microsoft.com/office/drawing/2014/main" id="{C7280D09-4C44-6A44-8623-6395BC193EC0}"/>
              </a:ext>
            </a:extLst>
          </p:cNvPr>
          <p:cNvSpPr>
            <a:spLocks noGrp="1"/>
          </p:cNvSpPr>
          <p:nvPr>
            <p:ph type="body" sz="quarter" idx="22"/>
          </p:nvPr>
        </p:nvSpPr>
        <p:spPr>
          <a:xfrm>
            <a:off x="6089622" y="4733305"/>
            <a:ext cx="3452570" cy="1260912"/>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60912">
                <a:moveTo>
                  <a:pt x="344245" y="0"/>
                </a:moveTo>
                <a:lnTo>
                  <a:pt x="3452570" y="0"/>
                </a:lnTo>
                <a:lnTo>
                  <a:pt x="3129840" y="1260912"/>
                </a:lnTo>
                <a:lnTo>
                  <a:pt x="0" y="1260912"/>
                </a:lnTo>
                <a:lnTo>
                  <a:pt x="344245"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21" name="Picture 20">
            <a:extLst>
              <a:ext uri="{FF2B5EF4-FFF2-40B4-BE49-F238E27FC236}">
                <a16:creationId xmlns:a16="http://schemas.microsoft.com/office/drawing/2014/main" id="{4FFDBCDB-7C74-A14D-8BA4-C9F0A4603084}"/>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3008648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63A2DE-2DEB-E847-AC4E-E9768297247D}"/>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BA7E24C-70B6-AD44-8D91-1FB880E234EF}"/>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078A372D-A580-2C43-B74F-CE791EC1936D}"/>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3">
            <a:extLst>
              <a:ext uri="{FF2B5EF4-FFF2-40B4-BE49-F238E27FC236}">
                <a16:creationId xmlns:a16="http://schemas.microsoft.com/office/drawing/2014/main" id="{6440C450-F6C6-EF49-8770-F343DD4A1189}"/>
              </a:ext>
            </a:extLst>
          </p:cNvPr>
          <p:cNvSpPr>
            <a:spLocks noGrp="1"/>
          </p:cNvSpPr>
          <p:nvPr>
            <p:ph type="body" sz="quarter" idx="14" hasCustomPrompt="1"/>
          </p:nvPr>
        </p:nvSpPr>
        <p:spPr>
          <a:xfrm>
            <a:off x="952039" y="5561738"/>
            <a:ext cx="3076687" cy="220277"/>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1</a:t>
            </a:r>
          </a:p>
        </p:txBody>
      </p:sp>
      <p:sp>
        <p:nvSpPr>
          <p:cNvPr id="11" name="Text Placeholder 17">
            <a:extLst>
              <a:ext uri="{FF2B5EF4-FFF2-40B4-BE49-F238E27FC236}">
                <a16:creationId xmlns:a16="http://schemas.microsoft.com/office/drawing/2014/main" id="{77AA7B59-91BC-5D44-BDEF-86AC9BE06E7E}"/>
              </a:ext>
            </a:extLst>
          </p:cNvPr>
          <p:cNvSpPr>
            <a:spLocks noGrp="1"/>
          </p:cNvSpPr>
          <p:nvPr>
            <p:ph type="body" sz="quarter" idx="16"/>
          </p:nvPr>
        </p:nvSpPr>
        <p:spPr>
          <a:xfrm>
            <a:off x="952038" y="5795463"/>
            <a:ext cx="3076687" cy="495328"/>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2" name="Chart Placeholder 12">
            <a:extLst>
              <a:ext uri="{FF2B5EF4-FFF2-40B4-BE49-F238E27FC236}">
                <a16:creationId xmlns:a16="http://schemas.microsoft.com/office/drawing/2014/main" id="{4EB3DF05-A321-2B40-A723-30F3EB1A7BFE}"/>
              </a:ext>
            </a:extLst>
          </p:cNvPr>
          <p:cNvSpPr>
            <a:spLocks noGrp="1"/>
          </p:cNvSpPr>
          <p:nvPr>
            <p:ph type="chart" sz="quarter" idx="17"/>
          </p:nvPr>
        </p:nvSpPr>
        <p:spPr>
          <a:xfrm>
            <a:off x="952038" y="1928572"/>
            <a:ext cx="10326573" cy="3368757"/>
          </a:xfrm>
          <a:prstGeom prst="rect">
            <a:avLst/>
          </a:prstGeom>
        </p:spPr>
        <p:txBody>
          <a:bodyPr anchor="ctr"/>
          <a:lstStyle>
            <a:lvl1pPr marL="0" indent="0" algn="ctr">
              <a:buNone/>
              <a:defRPr/>
            </a:lvl1pPr>
          </a:lstStyle>
          <a:p>
            <a:r>
              <a:rPr lang="en-US"/>
              <a:t>Click icon to add chart</a:t>
            </a:r>
          </a:p>
        </p:txBody>
      </p:sp>
      <p:sp>
        <p:nvSpPr>
          <p:cNvPr id="13" name="Text Placeholder 13">
            <a:extLst>
              <a:ext uri="{FF2B5EF4-FFF2-40B4-BE49-F238E27FC236}">
                <a16:creationId xmlns:a16="http://schemas.microsoft.com/office/drawing/2014/main" id="{0C0EEB77-1EBF-DC4A-BF47-988DCDA26D4F}"/>
              </a:ext>
            </a:extLst>
          </p:cNvPr>
          <p:cNvSpPr>
            <a:spLocks noGrp="1"/>
          </p:cNvSpPr>
          <p:nvPr>
            <p:ph type="body" sz="quarter" idx="18" hasCustomPrompt="1"/>
          </p:nvPr>
        </p:nvSpPr>
        <p:spPr>
          <a:xfrm>
            <a:off x="4576982" y="5568866"/>
            <a:ext cx="3076687" cy="220277"/>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2</a:t>
            </a:r>
          </a:p>
        </p:txBody>
      </p:sp>
      <p:sp>
        <p:nvSpPr>
          <p:cNvPr id="14" name="Text Placeholder 17">
            <a:extLst>
              <a:ext uri="{FF2B5EF4-FFF2-40B4-BE49-F238E27FC236}">
                <a16:creationId xmlns:a16="http://schemas.microsoft.com/office/drawing/2014/main" id="{780724FB-F2DF-CC43-AECB-37593018624E}"/>
              </a:ext>
            </a:extLst>
          </p:cNvPr>
          <p:cNvSpPr>
            <a:spLocks noGrp="1"/>
          </p:cNvSpPr>
          <p:nvPr>
            <p:ph type="body" sz="quarter" idx="19"/>
          </p:nvPr>
        </p:nvSpPr>
        <p:spPr>
          <a:xfrm>
            <a:off x="4576981" y="5802591"/>
            <a:ext cx="3076687" cy="495328"/>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5" name="Text Placeholder 13">
            <a:extLst>
              <a:ext uri="{FF2B5EF4-FFF2-40B4-BE49-F238E27FC236}">
                <a16:creationId xmlns:a16="http://schemas.microsoft.com/office/drawing/2014/main" id="{3F8685C4-CDF1-8344-AF53-1B9ACD1A95B7}"/>
              </a:ext>
            </a:extLst>
          </p:cNvPr>
          <p:cNvSpPr>
            <a:spLocks noGrp="1"/>
          </p:cNvSpPr>
          <p:nvPr>
            <p:ph type="body" sz="quarter" idx="20" hasCustomPrompt="1"/>
          </p:nvPr>
        </p:nvSpPr>
        <p:spPr>
          <a:xfrm>
            <a:off x="8201925" y="5568866"/>
            <a:ext cx="3076687" cy="220277"/>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3</a:t>
            </a:r>
          </a:p>
        </p:txBody>
      </p:sp>
      <p:sp>
        <p:nvSpPr>
          <p:cNvPr id="16" name="Text Placeholder 17">
            <a:extLst>
              <a:ext uri="{FF2B5EF4-FFF2-40B4-BE49-F238E27FC236}">
                <a16:creationId xmlns:a16="http://schemas.microsoft.com/office/drawing/2014/main" id="{E2DF7E4E-1C5B-B744-87F5-48E233349209}"/>
              </a:ext>
            </a:extLst>
          </p:cNvPr>
          <p:cNvSpPr>
            <a:spLocks noGrp="1"/>
          </p:cNvSpPr>
          <p:nvPr>
            <p:ph type="body" sz="quarter" idx="21"/>
          </p:nvPr>
        </p:nvSpPr>
        <p:spPr>
          <a:xfrm>
            <a:off x="8201924" y="5802591"/>
            <a:ext cx="3076687" cy="495328"/>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17" name="Picture 16">
            <a:extLst>
              <a:ext uri="{FF2B5EF4-FFF2-40B4-BE49-F238E27FC236}">
                <a16:creationId xmlns:a16="http://schemas.microsoft.com/office/drawing/2014/main" id="{DC56CFFF-304E-4B4A-8A4D-0C9C047F3408}"/>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40643018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096892C-E6E2-D645-A349-962408CCB63A}"/>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CA8339A5-7245-7640-A907-2001D4722BD3}"/>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3E4FD78D-FD9D-9F43-A862-135A1513D762}"/>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3">
            <a:extLst>
              <a:ext uri="{FF2B5EF4-FFF2-40B4-BE49-F238E27FC236}">
                <a16:creationId xmlns:a16="http://schemas.microsoft.com/office/drawing/2014/main" id="{21EEFA80-2AAF-7940-92AB-9C24C74B14BA}"/>
              </a:ext>
            </a:extLst>
          </p:cNvPr>
          <p:cNvSpPr>
            <a:spLocks noGrp="1"/>
          </p:cNvSpPr>
          <p:nvPr>
            <p:ph type="body" sz="quarter" idx="14" hasCustomPrompt="1"/>
          </p:nvPr>
        </p:nvSpPr>
        <p:spPr>
          <a:xfrm>
            <a:off x="1806361" y="2105068"/>
            <a:ext cx="2044878" cy="273318"/>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1</a:t>
            </a:r>
          </a:p>
        </p:txBody>
      </p:sp>
      <p:sp>
        <p:nvSpPr>
          <p:cNvPr id="11" name="Text Placeholder 17">
            <a:extLst>
              <a:ext uri="{FF2B5EF4-FFF2-40B4-BE49-F238E27FC236}">
                <a16:creationId xmlns:a16="http://schemas.microsoft.com/office/drawing/2014/main" id="{A94EFFBD-0DB1-5544-8288-F0A40F8321E5}"/>
              </a:ext>
            </a:extLst>
          </p:cNvPr>
          <p:cNvSpPr>
            <a:spLocks noGrp="1"/>
          </p:cNvSpPr>
          <p:nvPr>
            <p:ph type="body" sz="quarter" idx="16"/>
          </p:nvPr>
        </p:nvSpPr>
        <p:spPr>
          <a:xfrm>
            <a:off x="1463676" y="2389361"/>
            <a:ext cx="2301501" cy="1250154"/>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 name="connsiteX0" fmla="*/ 473349 w 3452570"/>
              <a:gd name="connsiteY0" fmla="*/ 10758 h 1260912"/>
              <a:gd name="connsiteX1" fmla="*/ 3452570 w 3452570"/>
              <a:gd name="connsiteY1" fmla="*/ 0 h 1260912"/>
              <a:gd name="connsiteX2" fmla="*/ 3129840 w 3452570"/>
              <a:gd name="connsiteY2" fmla="*/ 1260912 h 1260912"/>
              <a:gd name="connsiteX3" fmla="*/ 0 w 3452570"/>
              <a:gd name="connsiteY3" fmla="*/ 1260912 h 1260912"/>
              <a:gd name="connsiteX4" fmla="*/ 473349 w 3452570"/>
              <a:gd name="connsiteY4" fmla="*/ 10758 h 1260912"/>
              <a:gd name="connsiteX0" fmla="*/ 473349 w 3452570"/>
              <a:gd name="connsiteY0" fmla="*/ 10758 h 1271670"/>
              <a:gd name="connsiteX1" fmla="*/ 3452570 w 3452570"/>
              <a:gd name="connsiteY1" fmla="*/ 0 h 1271670"/>
              <a:gd name="connsiteX2" fmla="*/ 3000737 w 3452570"/>
              <a:gd name="connsiteY2" fmla="*/ 1271670 h 1271670"/>
              <a:gd name="connsiteX3" fmla="*/ 0 w 3452570"/>
              <a:gd name="connsiteY3" fmla="*/ 1260912 h 1271670"/>
              <a:gd name="connsiteX4" fmla="*/ 473349 w 3452570"/>
              <a:gd name="connsiteY4" fmla="*/ 10758 h 1271670"/>
              <a:gd name="connsiteX0" fmla="*/ 473349 w 3452570"/>
              <a:gd name="connsiteY0" fmla="*/ 10758 h 1260912"/>
              <a:gd name="connsiteX1" fmla="*/ 3452570 w 3452570"/>
              <a:gd name="connsiteY1" fmla="*/ 0 h 1260912"/>
              <a:gd name="connsiteX2" fmla="*/ 3000737 w 3452570"/>
              <a:gd name="connsiteY2" fmla="*/ 1260912 h 1260912"/>
              <a:gd name="connsiteX3" fmla="*/ 0 w 3452570"/>
              <a:gd name="connsiteY3" fmla="*/ 1260912 h 1260912"/>
              <a:gd name="connsiteX4" fmla="*/ 473349 w 3452570"/>
              <a:gd name="connsiteY4" fmla="*/ 10758 h 1260912"/>
              <a:gd name="connsiteX0" fmla="*/ 473349 w 3452570"/>
              <a:gd name="connsiteY0" fmla="*/ 0 h 1250154"/>
              <a:gd name="connsiteX1" fmla="*/ 3452570 w 3452570"/>
              <a:gd name="connsiteY1" fmla="*/ 0 h 1250154"/>
              <a:gd name="connsiteX2" fmla="*/ 3000737 w 3452570"/>
              <a:gd name="connsiteY2" fmla="*/ 1250154 h 1250154"/>
              <a:gd name="connsiteX3" fmla="*/ 0 w 3452570"/>
              <a:gd name="connsiteY3" fmla="*/ 1250154 h 1250154"/>
              <a:gd name="connsiteX4" fmla="*/ 473349 w 3452570"/>
              <a:gd name="connsiteY4" fmla="*/ 0 h 125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50154">
                <a:moveTo>
                  <a:pt x="473349" y="0"/>
                </a:moveTo>
                <a:lnTo>
                  <a:pt x="3452570" y="0"/>
                </a:lnTo>
                <a:lnTo>
                  <a:pt x="3000737" y="1250154"/>
                </a:lnTo>
                <a:lnTo>
                  <a:pt x="0" y="1250154"/>
                </a:lnTo>
                <a:lnTo>
                  <a:pt x="473349"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2" name="Text Placeholder 13">
            <a:extLst>
              <a:ext uri="{FF2B5EF4-FFF2-40B4-BE49-F238E27FC236}">
                <a16:creationId xmlns:a16="http://schemas.microsoft.com/office/drawing/2014/main" id="{4CAB126D-4DDC-9145-84B1-DCBFEBFDF763}"/>
              </a:ext>
            </a:extLst>
          </p:cNvPr>
          <p:cNvSpPr>
            <a:spLocks noGrp="1"/>
          </p:cNvSpPr>
          <p:nvPr>
            <p:ph type="body" sz="quarter" idx="17" hasCustomPrompt="1"/>
          </p:nvPr>
        </p:nvSpPr>
        <p:spPr>
          <a:xfrm>
            <a:off x="966021" y="4481534"/>
            <a:ext cx="2044878" cy="273318"/>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2</a:t>
            </a:r>
          </a:p>
        </p:txBody>
      </p:sp>
      <p:sp>
        <p:nvSpPr>
          <p:cNvPr id="13" name="Text Placeholder 17">
            <a:extLst>
              <a:ext uri="{FF2B5EF4-FFF2-40B4-BE49-F238E27FC236}">
                <a16:creationId xmlns:a16="http://schemas.microsoft.com/office/drawing/2014/main" id="{42D67175-66EB-874F-89BC-BD7C101B5738}"/>
              </a:ext>
            </a:extLst>
          </p:cNvPr>
          <p:cNvSpPr>
            <a:spLocks noGrp="1"/>
          </p:cNvSpPr>
          <p:nvPr>
            <p:ph type="body" sz="quarter" idx="18"/>
          </p:nvPr>
        </p:nvSpPr>
        <p:spPr>
          <a:xfrm>
            <a:off x="623336" y="4765827"/>
            <a:ext cx="2301501" cy="1250154"/>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 name="connsiteX0" fmla="*/ 473349 w 3452570"/>
              <a:gd name="connsiteY0" fmla="*/ 10758 h 1260912"/>
              <a:gd name="connsiteX1" fmla="*/ 3452570 w 3452570"/>
              <a:gd name="connsiteY1" fmla="*/ 0 h 1260912"/>
              <a:gd name="connsiteX2" fmla="*/ 3129840 w 3452570"/>
              <a:gd name="connsiteY2" fmla="*/ 1260912 h 1260912"/>
              <a:gd name="connsiteX3" fmla="*/ 0 w 3452570"/>
              <a:gd name="connsiteY3" fmla="*/ 1260912 h 1260912"/>
              <a:gd name="connsiteX4" fmla="*/ 473349 w 3452570"/>
              <a:gd name="connsiteY4" fmla="*/ 10758 h 1260912"/>
              <a:gd name="connsiteX0" fmla="*/ 473349 w 3452570"/>
              <a:gd name="connsiteY0" fmla="*/ 10758 h 1271670"/>
              <a:gd name="connsiteX1" fmla="*/ 3452570 w 3452570"/>
              <a:gd name="connsiteY1" fmla="*/ 0 h 1271670"/>
              <a:gd name="connsiteX2" fmla="*/ 3000737 w 3452570"/>
              <a:gd name="connsiteY2" fmla="*/ 1271670 h 1271670"/>
              <a:gd name="connsiteX3" fmla="*/ 0 w 3452570"/>
              <a:gd name="connsiteY3" fmla="*/ 1260912 h 1271670"/>
              <a:gd name="connsiteX4" fmla="*/ 473349 w 3452570"/>
              <a:gd name="connsiteY4" fmla="*/ 10758 h 1271670"/>
              <a:gd name="connsiteX0" fmla="*/ 473349 w 3452570"/>
              <a:gd name="connsiteY0" fmla="*/ 10758 h 1260912"/>
              <a:gd name="connsiteX1" fmla="*/ 3452570 w 3452570"/>
              <a:gd name="connsiteY1" fmla="*/ 0 h 1260912"/>
              <a:gd name="connsiteX2" fmla="*/ 3000737 w 3452570"/>
              <a:gd name="connsiteY2" fmla="*/ 1260912 h 1260912"/>
              <a:gd name="connsiteX3" fmla="*/ 0 w 3452570"/>
              <a:gd name="connsiteY3" fmla="*/ 1260912 h 1260912"/>
              <a:gd name="connsiteX4" fmla="*/ 473349 w 3452570"/>
              <a:gd name="connsiteY4" fmla="*/ 10758 h 1260912"/>
              <a:gd name="connsiteX0" fmla="*/ 473349 w 3452570"/>
              <a:gd name="connsiteY0" fmla="*/ 0 h 1250154"/>
              <a:gd name="connsiteX1" fmla="*/ 3452570 w 3452570"/>
              <a:gd name="connsiteY1" fmla="*/ 0 h 1250154"/>
              <a:gd name="connsiteX2" fmla="*/ 3000737 w 3452570"/>
              <a:gd name="connsiteY2" fmla="*/ 1250154 h 1250154"/>
              <a:gd name="connsiteX3" fmla="*/ 0 w 3452570"/>
              <a:gd name="connsiteY3" fmla="*/ 1250154 h 1250154"/>
              <a:gd name="connsiteX4" fmla="*/ 473349 w 3452570"/>
              <a:gd name="connsiteY4" fmla="*/ 0 h 125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50154">
                <a:moveTo>
                  <a:pt x="473349" y="0"/>
                </a:moveTo>
                <a:lnTo>
                  <a:pt x="3452570" y="0"/>
                </a:lnTo>
                <a:lnTo>
                  <a:pt x="3000737" y="1250154"/>
                </a:lnTo>
                <a:lnTo>
                  <a:pt x="0" y="1250154"/>
                </a:lnTo>
                <a:lnTo>
                  <a:pt x="473349"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6" name="Text Placeholder 13">
            <a:extLst>
              <a:ext uri="{FF2B5EF4-FFF2-40B4-BE49-F238E27FC236}">
                <a16:creationId xmlns:a16="http://schemas.microsoft.com/office/drawing/2014/main" id="{989618AF-2692-A14C-BDB8-A72A1987CE3C}"/>
              </a:ext>
            </a:extLst>
          </p:cNvPr>
          <p:cNvSpPr>
            <a:spLocks noGrp="1"/>
          </p:cNvSpPr>
          <p:nvPr>
            <p:ph type="body" sz="quarter" idx="19" hasCustomPrompt="1"/>
          </p:nvPr>
        </p:nvSpPr>
        <p:spPr>
          <a:xfrm>
            <a:off x="9601639" y="2105068"/>
            <a:ext cx="2044878" cy="273318"/>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3</a:t>
            </a:r>
          </a:p>
        </p:txBody>
      </p:sp>
      <p:sp>
        <p:nvSpPr>
          <p:cNvPr id="17" name="Text Placeholder 17">
            <a:extLst>
              <a:ext uri="{FF2B5EF4-FFF2-40B4-BE49-F238E27FC236}">
                <a16:creationId xmlns:a16="http://schemas.microsoft.com/office/drawing/2014/main" id="{6447CAA7-0FF1-FD4D-B4F5-713A06B669ED}"/>
              </a:ext>
            </a:extLst>
          </p:cNvPr>
          <p:cNvSpPr>
            <a:spLocks noGrp="1"/>
          </p:cNvSpPr>
          <p:nvPr>
            <p:ph type="body" sz="quarter" idx="20"/>
          </p:nvPr>
        </p:nvSpPr>
        <p:spPr>
          <a:xfrm>
            <a:off x="9258954" y="2389361"/>
            <a:ext cx="2301501" cy="1250154"/>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 name="connsiteX0" fmla="*/ 473349 w 3452570"/>
              <a:gd name="connsiteY0" fmla="*/ 10758 h 1260912"/>
              <a:gd name="connsiteX1" fmla="*/ 3452570 w 3452570"/>
              <a:gd name="connsiteY1" fmla="*/ 0 h 1260912"/>
              <a:gd name="connsiteX2" fmla="*/ 3129840 w 3452570"/>
              <a:gd name="connsiteY2" fmla="*/ 1260912 h 1260912"/>
              <a:gd name="connsiteX3" fmla="*/ 0 w 3452570"/>
              <a:gd name="connsiteY3" fmla="*/ 1260912 h 1260912"/>
              <a:gd name="connsiteX4" fmla="*/ 473349 w 3452570"/>
              <a:gd name="connsiteY4" fmla="*/ 10758 h 1260912"/>
              <a:gd name="connsiteX0" fmla="*/ 473349 w 3452570"/>
              <a:gd name="connsiteY0" fmla="*/ 10758 h 1271670"/>
              <a:gd name="connsiteX1" fmla="*/ 3452570 w 3452570"/>
              <a:gd name="connsiteY1" fmla="*/ 0 h 1271670"/>
              <a:gd name="connsiteX2" fmla="*/ 3000737 w 3452570"/>
              <a:gd name="connsiteY2" fmla="*/ 1271670 h 1271670"/>
              <a:gd name="connsiteX3" fmla="*/ 0 w 3452570"/>
              <a:gd name="connsiteY3" fmla="*/ 1260912 h 1271670"/>
              <a:gd name="connsiteX4" fmla="*/ 473349 w 3452570"/>
              <a:gd name="connsiteY4" fmla="*/ 10758 h 1271670"/>
              <a:gd name="connsiteX0" fmla="*/ 473349 w 3452570"/>
              <a:gd name="connsiteY0" fmla="*/ 10758 h 1260912"/>
              <a:gd name="connsiteX1" fmla="*/ 3452570 w 3452570"/>
              <a:gd name="connsiteY1" fmla="*/ 0 h 1260912"/>
              <a:gd name="connsiteX2" fmla="*/ 3000737 w 3452570"/>
              <a:gd name="connsiteY2" fmla="*/ 1260912 h 1260912"/>
              <a:gd name="connsiteX3" fmla="*/ 0 w 3452570"/>
              <a:gd name="connsiteY3" fmla="*/ 1260912 h 1260912"/>
              <a:gd name="connsiteX4" fmla="*/ 473349 w 3452570"/>
              <a:gd name="connsiteY4" fmla="*/ 10758 h 1260912"/>
              <a:gd name="connsiteX0" fmla="*/ 473349 w 3452570"/>
              <a:gd name="connsiteY0" fmla="*/ 0 h 1250154"/>
              <a:gd name="connsiteX1" fmla="*/ 3452570 w 3452570"/>
              <a:gd name="connsiteY1" fmla="*/ 0 h 1250154"/>
              <a:gd name="connsiteX2" fmla="*/ 3000737 w 3452570"/>
              <a:gd name="connsiteY2" fmla="*/ 1250154 h 1250154"/>
              <a:gd name="connsiteX3" fmla="*/ 0 w 3452570"/>
              <a:gd name="connsiteY3" fmla="*/ 1250154 h 1250154"/>
              <a:gd name="connsiteX4" fmla="*/ 473349 w 3452570"/>
              <a:gd name="connsiteY4" fmla="*/ 0 h 125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50154">
                <a:moveTo>
                  <a:pt x="473349" y="0"/>
                </a:moveTo>
                <a:lnTo>
                  <a:pt x="3452570" y="0"/>
                </a:lnTo>
                <a:lnTo>
                  <a:pt x="3000737" y="1250154"/>
                </a:lnTo>
                <a:lnTo>
                  <a:pt x="0" y="1250154"/>
                </a:lnTo>
                <a:lnTo>
                  <a:pt x="473349"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8" name="Text Placeholder 13">
            <a:extLst>
              <a:ext uri="{FF2B5EF4-FFF2-40B4-BE49-F238E27FC236}">
                <a16:creationId xmlns:a16="http://schemas.microsoft.com/office/drawing/2014/main" id="{F2F922CE-F8C3-E34A-8126-82E9B93A181A}"/>
              </a:ext>
            </a:extLst>
          </p:cNvPr>
          <p:cNvSpPr>
            <a:spLocks noGrp="1"/>
          </p:cNvSpPr>
          <p:nvPr>
            <p:ph type="body" sz="quarter" idx="21" hasCustomPrompt="1"/>
          </p:nvPr>
        </p:nvSpPr>
        <p:spPr>
          <a:xfrm>
            <a:off x="8772057" y="4470559"/>
            <a:ext cx="2044878" cy="273318"/>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4</a:t>
            </a:r>
          </a:p>
        </p:txBody>
      </p:sp>
      <p:sp>
        <p:nvSpPr>
          <p:cNvPr id="19" name="Text Placeholder 17">
            <a:extLst>
              <a:ext uri="{FF2B5EF4-FFF2-40B4-BE49-F238E27FC236}">
                <a16:creationId xmlns:a16="http://schemas.microsoft.com/office/drawing/2014/main" id="{90A28A5D-0738-4B46-86EF-1403540BB322}"/>
              </a:ext>
            </a:extLst>
          </p:cNvPr>
          <p:cNvSpPr>
            <a:spLocks noGrp="1"/>
          </p:cNvSpPr>
          <p:nvPr>
            <p:ph type="body" sz="quarter" idx="22"/>
          </p:nvPr>
        </p:nvSpPr>
        <p:spPr>
          <a:xfrm>
            <a:off x="8429372" y="4754852"/>
            <a:ext cx="2301501" cy="1250154"/>
          </a:xfrm>
          <a:custGeom>
            <a:avLst/>
            <a:gdLst>
              <a:gd name="connsiteX0" fmla="*/ 0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0 w 3398782"/>
              <a:gd name="connsiteY4" fmla="*/ 0 h 1260912"/>
              <a:gd name="connsiteX0" fmla="*/ 290457 w 3398782"/>
              <a:gd name="connsiteY0" fmla="*/ 0 h 1260912"/>
              <a:gd name="connsiteX1" fmla="*/ 3398782 w 3398782"/>
              <a:gd name="connsiteY1" fmla="*/ 0 h 1260912"/>
              <a:gd name="connsiteX2" fmla="*/ 3398782 w 3398782"/>
              <a:gd name="connsiteY2" fmla="*/ 1260912 h 1260912"/>
              <a:gd name="connsiteX3" fmla="*/ 0 w 3398782"/>
              <a:gd name="connsiteY3" fmla="*/ 1260912 h 1260912"/>
              <a:gd name="connsiteX4" fmla="*/ 290457 w 3398782"/>
              <a:gd name="connsiteY4" fmla="*/ 0 h 1260912"/>
              <a:gd name="connsiteX0" fmla="*/ 290457 w 3398782"/>
              <a:gd name="connsiteY0" fmla="*/ 0 h 1260912"/>
              <a:gd name="connsiteX1" fmla="*/ 3398782 w 3398782"/>
              <a:gd name="connsiteY1" fmla="*/ 0 h 1260912"/>
              <a:gd name="connsiteX2" fmla="*/ 3076052 w 3398782"/>
              <a:gd name="connsiteY2" fmla="*/ 1260912 h 1260912"/>
              <a:gd name="connsiteX3" fmla="*/ 0 w 3398782"/>
              <a:gd name="connsiteY3" fmla="*/ 1260912 h 1260912"/>
              <a:gd name="connsiteX4" fmla="*/ 290457 w 3398782"/>
              <a:gd name="connsiteY4" fmla="*/ 0 h 1260912"/>
              <a:gd name="connsiteX0" fmla="*/ 344245 w 3452570"/>
              <a:gd name="connsiteY0" fmla="*/ 0 h 1271670"/>
              <a:gd name="connsiteX1" fmla="*/ 3452570 w 3452570"/>
              <a:gd name="connsiteY1" fmla="*/ 0 h 1271670"/>
              <a:gd name="connsiteX2" fmla="*/ 3129840 w 3452570"/>
              <a:gd name="connsiteY2" fmla="*/ 1260912 h 1271670"/>
              <a:gd name="connsiteX3" fmla="*/ 0 w 3452570"/>
              <a:gd name="connsiteY3" fmla="*/ 1271670 h 1271670"/>
              <a:gd name="connsiteX4" fmla="*/ 344245 w 3452570"/>
              <a:gd name="connsiteY4" fmla="*/ 0 h 1271670"/>
              <a:gd name="connsiteX0" fmla="*/ 344245 w 3452570"/>
              <a:gd name="connsiteY0" fmla="*/ 0 h 1260912"/>
              <a:gd name="connsiteX1" fmla="*/ 3452570 w 3452570"/>
              <a:gd name="connsiteY1" fmla="*/ 0 h 1260912"/>
              <a:gd name="connsiteX2" fmla="*/ 3129840 w 3452570"/>
              <a:gd name="connsiteY2" fmla="*/ 1260912 h 1260912"/>
              <a:gd name="connsiteX3" fmla="*/ 0 w 3452570"/>
              <a:gd name="connsiteY3" fmla="*/ 1260912 h 1260912"/>
              <a:gd name="connsiteX4" fmla="*/ 344245 w 3452570"/>
              <a:gd name="connsiteY4" fmla="*/ 0 h 1260912"/>
              <a:gd name="connsiteX0" fmla="*/ 473349 w 3452570"/>
              <a:gd name="connsiteY0" fmla="*/ 10758 h 1260912"/>
              <a:gd name="connsiteX1" fmla="*/ 3452570 w 3452570"/>
              <a:gd name="connsiteY1" fmla="*/ 0 h 1260912"/>
              <a:gd name="connsiteX2" fmla="*/ 3129840 w 3452570"/>
              <a:gd name="connsiteY2" fmla="*/ 1260912 h 1260912"/>
              <a:gd name="connsiteX3" fmla="*/ 0 w 3452570"/>
              <a:gd name="connsiteY3" fmla="*/ 1260912 h 1260912"/>
              <a:gd name="connsiteX4" fmla="*/ 473349 w 3452570"/>
              <a:gd name="connsiteY4" fmla="*/ 10758 h 1260912"/>
              <a:gd name="connsiteX0" fmla="*/ 473349 w 3452570"/>
              <a:gd name="connsiteY0" fmla="*/ 10758 h 1271670"/>
              <a:gd name="connsiteX1" fmla="*/ 3452570 w 3452570"/>
              <a:gd name="connsiteY1" fmla="*/ 0 h 1271670"/>
              <a:gd name="connsiteX2" fmla="*/ 3000737 w 3452570"/>
              <a:gd name="connsiteY2" fmla="*/ 1271670 h 1271670"/>
              <a:gd name="connsiteX3" fmla="*/ 0 w 3452570"/>
              <a:gd name="connsiteY3" fmla="*/ 1260912 h 1271670"/>
              <a:gd name="connsiteX4" fmla="*/ 473349 w 3452570"/>
              <a:gd name="connsiteY4" fmla="*/ 10758 h 1271670"/>
              <a:gd name="connsiteX0" fmla="*/ 473349 w 3452570"/>
              <a:gd name="connsiteY0" fmla="*/ 10758 h 1260912"/>
              <a:gd name="connsiteX1" fmla="*/ 3452570 w 3452570"/>
              <a:gd name="connsiteY1" fmla="*/ 0 h 1260912"/>
              <a:gd name="connsiteX2" fmla="*/ 3000737 w 3452570"/>
              <a:gd name="connsiteY2" fmla="*/ 1260912 h 1260912"/>
              <a:gd name="connsiteX3" fmla="*/ 0 w 3452570"/>
              <a:gd name="connsiteY3" fmla="*/ 1260912 h 1260912"/>
              <a:gd name="connsiteX4" fmla="*/ 473349 w 3452570"/>
              <a:gd name="connsiteY4" fmla="*/ 10758 h 1260912"/>
              <a:gd name="connsiteX0" fmla="*/ 473349 w 3452570"/>
              <a:gd name="connsiteY0" fmla="*/ 0 h 1250154"/>
              <a:gd name="connsiteX1" fmla="*/ 3452570 w 3452570"/>
              <a:gd name="connsiteY1" fmla="*/ 0 h 1250154"/>
              <a:gd name="connsiteX2" fmla="*/ 3000737 w 3452570"/>
              <a:gd name="connsiteY2" fmla="*/ 1250154 h 1250154"/>
              <a:gd name="connsiteX3" fmla="*/ 0 w 3452570"/>
              <a:gd name="connsiteY3" fmla="*/ 1250154 h 1250154"/>
              <a:gd name="connsiteX4" fmla="*/ 473349 w 3452570"/>
              <a:gd name="connsiteY4" fmla="*/ 0 h 125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570" h="1250154">
                <a:moveTo>
                  <a:pt x="473349" y="0"/>
                </a:moveTo>
                <a:lnTo>
                  <a:pt x="3452570" y="0"/>
                </a:lnTo>
                <a:lnTo>
                  <a:pt x="3000737" y="1250154"/>
                </a:lnTo>
                <a:lnTo>
                  <a:pt x="0" y="1250154"/>
                </a:lnTo>
                <a:lnTo>
                  <a:pt x="473349" y="0"/>
                </a:lnTo>
                <a:close/>
              </a:path>
            </a:pathLst>
          </a:cu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1" name="Picture Placeholder 20">
            <a:extLst>
              <a:ext uri="{FF2B5EF4-FFF2-40B4-BE49-F238E27FC236}">
                <a16:creationId xmlns:a16="http://schemas.microsoft.com/office/drawing/2014/main" id="{6C256FD0-5420-3044-8FBC-AEDE7A589D78}"/>
              </a:ext>
            </a:extLst>
          </p:cNvPr>
          <p:cNvSpPr>
            <a:spLocks noGrp="1"/>
          </p:cNvSpPr>
          <p:nvPr>
            <p:ph type="pic" sz="quarter" idx="23"/>
          </p:nvPr>
        </p:nvSpPr>
        <p:spPr>
          <a:xfrm>
            <a:off x="3646545" y="1689624"/>
            <a:ext cx="3130138" cy="2140100"/>
          </a:xfrm>
          <a:custGeom>
            <a:avLst/>
            <a:gdLst>
              <a:gd name="connsiteX0" fmla="*/ 0 w 2828925"/>
              <a:gd name="connsiteY0" fmla="*/ 0 h 2161614"/>
              <a:gd name="connsiteX1" fmla="*/ 2828925 w 2828925"/>
              <a:gd name="connsiteY1" fmla="*/ 0 h 2161614"/>
              <a:gd name="connsiteX2" fmla="*/ 2828925 w 2828925"/>
              <a:gd name="connsiteY2" fmla="*/ 2161614 h 2161614"/>
              <a:gd name="connsiteX3" fmla="*/ 0 w 2828925"/>
              <a:gd name="connsiteY3" fmla="*/ 2161614 h 2161614"/>
              <a:gd name="connsiteX4" fmla="*/ 0 w 2828925"/>
              <a:gd name="connsiteY4" fmla="*/ 0 h 2161614"/>
              <a:gd name="connsiteX0" fmla="*/ 365760 w 2828925"/>
              <a:gd name="connsiteY0" fmla="*/ 10757 h 2161614"/>
              <a:gd name="connsiteX1" fmla="*/ 2828925 w 2828925"/>
              <a:gd name="connsiteY1" fmla="*/ 0 h 2161614"/>
              <a:gd name="connsiteX2" fmla="*/ 2828925 w 2828925"/>
              <a:gd name="connsiteY2" fmla="*/ 2161614 h 2161614"/>
              <a:gd name="connsiteX3" fmla="*/ 0 w 2828925"/>
              <a:gd name="connsiteY3" fmla="*/ 2161614 h 2161614"/>
              <a:gd name="connsiteX4" fmla="*/ 365760 w 2828925"/>
              <a:gd name="connsiteY4" fmla="*/ 10757 h 2161614"/>
              <a:gd name="connsiteX0" fmla="*/ 656216 w 3119381"/>
              <a:gd name="connsiteY0" fmla="*/ 10757 h 2161614"/>
              <a:gd name="connsiteX1" fmla="*/ 3119381 w 3119381"/>
              <a:gd name="connsiteY1" fmla="*/ 0 h 2161614"/>
              <a:gd name="connsiteX2" fmla="*/ 3119381 w 3119381"/>
              <a:gd name="connsiteY2" fmla="*/ 2161614 h 2161614"/>
              <a:gd name="connsiteX3" fmla="*/ 0 w 3119381"/>
              <a:gd name="connsiteY3" fmla="*/ 2150857 h 2161614"/>
              <a:gd name="connsiteX4" fmla="*/ 656216 w 3119381"/>
              <a:gd name="connsiteY4" fmla="*/ 10757 h 2161614"/>
              <a:gd name="connsiteX0" fmla="*/ 656216 w 3119381"/>
              <a:gd name="connsiteY0" fmla="*/ 10757 h 2150857"/>
              <a:gd name="connsiteX1" fmla="*/ 3119381 w 3119381"/>
              <a:gd name="connsiteY1" fmla="*/ 0 h 2150857"/>
              <a:gd name="connsiteX2" fmla="*/ 2420134 w 3119381"/>
              <a:gd name="connsiteY2" fmla="*/ 2150856 h 2150857"/>
              <a:gd name="connsiteX3" fmla="*/ 0 w 3119381"/>
              <a:gd name="connsiteY3" fmla="*/ 2150857 h 2150857"/>
              <a:gd name="connsiteX4" fmla="*/ 656216 w 3119381"/>
              <a:gd name="connsiteY4" fmla="*/ 10757 h 2150857"/>
              <a:gd name="connsiteX0" fmla="*/ 656216 w 3130138"/>
              <a:gd name="connsiteY0" fmla="*/ 0 h 2140100"/>
              <a:gd name="connsiteX1" fmla="*/ 3130138 w 3130138"/>
              <a:gd name="connsiteY1" fmla="*/ 1 h 2140100"/>
              <a:gd name="connsiteX2" fmla="*/ 2420134 w 3130138"/>
              <a:gd name="connsiteY2" fmla="*/ 2140099 h 2140100"/>
              <a:gd name="connsiteX3" fmla="*/ 0 w 3130138"/>
              <a:gd name="connsiteY3" fmla="*/ 2140100 h 2140100"/>
              <a:gd name="connsiteX4" fmla="*/ 656216 w 3130138"/>
              <a:gd name="connsiteY4" fmla="*/ 0 h 21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38" h="2140100">
                <a:moveTo>
                  <a:pt x="656216" y="0"/>
                </a:moveTo>
                <a:lnTo>
                  <a:pt x="3130138" y="1"/>
                </a:lnTo>
                <a:lnTo>
                  <a:pt x="2420134" y="2140099"/>
                </a:lnTo>
                <a:lnTo>
                  <a:pt x="0" y="2140100"/>
                </a:lnTo>
                <a:lnTo>
                  <a:pt x="656216" y="0"/>
                </a:lnTo>
                <a:close/>
              </a:path>
            </a:pathLst>
          </a:custGeom>
          <a:solidFill>
            <a:schemeClr val="bg1">
              <a:lumMod val="85000"/>
            </a:schemeClr>
          </a:solidFill>
        </p:spPr>
        <p:txBody>
          <a:bodyPr anchor="ctr"/>
          <a:lstStyle>
            <a:lvl1pPr marL="0" indent="0" algn="ctr">
              <a:buNone/>
              <a:defRPr/>
            </a:lvl1pPr>
          </a:lstStyle>
          <a:p>
            <a:r>
              <a:rPr lang="en-US"/>
              <a:t>Click icon to add picture</a:t>
            </a:r>
          </a:p>
        </p:txBody>
      </p:sp>
      <p:sp>
        <p:nvSpPr>
          <p:cNvPr id="22" name="Picture Placeholder 20">
            <a:extLst>
              <a:ext uri="{FF2B5EF4-FFF2-40B4-BE49-F238E27FC236}">
                <a16:creationId xmlns:a16="http://schemas.microsoft.com/office/drawing/2014/main" id="{B575B7F5-9C97-7F44-86BC-67221E69D7FA}"/>
              </a:ext>
            </a:extLst>
          </p:cNvPr>
          <p:cNvSpPr>
            <a:spLocks noGrp="1"/>
          </p:cNvSpPr>
          <p:nvPr>
            <p:ph type="pic" sz="quarter" idx="24"/>
          </p:nvPr>
        </p:nvSpPr>
        <p:spPr>
          <a:xfrm>
            <a:off x="6247448" y="1689624"/>
            <a:ext cx="3130138" cy="2140100"/>
          </a:xfrm>
          <a:custGeom>
            <a:avLst/>
            <a:gdLst>
              <a:gd name="connsiteX0" fmla="*/ 0 w 2828925"/>
              <a:gd name="connsiteY0" fmla="*/ 0 h 2161614"/>
              <a:gd name="connsiteX1" fmla="*/ 2828925 w 2828925"/>
              <a:gd name="connsiteY1" fmla="*/ 0 h 2161614"/>
              <a:gd name="connsiteX2" fmla="*/ 2828925 w 2828925"/>
              <a:gd name="connsiteY2" fmla="*/ 2161614 h 2161614"/>
              <a:gd name="connsiteX3" fmla="*/ 0 w 2828925"/>
              <a:gd name="connsiteY3" fmla="*/ 2161614 h 2161614"/>
              <a:gd name="connsiteX4" fmla="*/ 0 w 2828925"/>
              <a:gd name="connsiteY4" fmla="*/ 0 h 2161614"/>
              <a:gd name="connsiteX0" fmla="*/ 365760 w 2828925"/>
              <a:gd name="connsiteY0" fmla="*/ 10757 h 2161614"/>
              <a:gd name="connsiteX1" fmla="*/ 2828925 w 2828925"/>
              <a:gd name="connsiteY1" fmla="*/ 0 h 2161614"/>
              <a:gd name="connsiteX2" fmla="*/ 2828925 w 2828925"/>
              <a:gd name="connsiteY2" fmla="*/ 2161614 h 2161614"/>
              <a:gd name="connsiteX3" fmla="*/ 0 w 2828925"/>
              <a:gd name="connsiteY3" fmla="*/ 2161614 h 2161614"/>
              <a:gd name="connsiteX4" fmla="*/ 365760 w 2828925"/>
              <a:gd name="connsiteY4" fmla="*/ 10757 h 2161614"/>
              <a:gd name="connsiteX0" fmla="*/ 656216 w 3119381"/>
              <a:gd name="connsiteY0" fmla="*/ 10757 h 2161614"/>
              <a:gd name="connsiteX1" fmla="*/ 3119381 w 3119381"/>
              <a:gd name="connsiteY1" fmla="*/ 0 h 2161614"/>
              <a:gd name="connsiteX2" fmla="*/ 3119381 w 3119381"/>
              <a:gd name="connsiteY2" fmla="*/ 2161614 h 2161614"/>
              <a:gd name="connsiteX3" fmla="*/ 0 w 3119381"/>
              <a:gd name="connsiteY3" fmla="*/ 2150857 h 2161614"/>
              <a:gd name="connsiteX4" fmla="*/ 656216 w 3119381"/>
              <a:gd name="connsiteY4" fmla="*/ 10757 h 2161614"/>
              <a:gd name="connsiteX0" fmla="*/ 656216 w 3119381"/>
              <a:gd name="connsiteY0" fmla="*/ 10757 h 2150857"/>
              <a:gd name="connsiteX1" fmla="*/ 3119381 w 3119381"/>
              <a:gd name="connsiteY1" fmla="*/ 0 h 2150857"/>
              <a:gd name="connsiteX2" fmla="*/ 2420134 w 3119381"/>
              <a:gd name="connsiteY2" fmla="*/ 2150856 h 2150857"/>
              <a:gd name="connsiteX3" fmla="*/ 0 w 3119381"/>
              <a:gd name="connsiteY3" fmla="*/ 2150857 h 2150857"/>
              <a:gd name="connsiteX4" fmla="*/ 656216 w 3119381"/>
              <a:gd name="connsiteY4" fmla="*/ 10757 h 2150857"/>
              <a:gd name="connsiteX0" fmla="*/ 656216 w 3130138"/>
              <a:gd name="connsiteY0" fmla="*/ 0 h 2140100"/>
              <a:gd name="connsiteX1" fmla="*/ 3130138 w 3130138"/>
              <a:gd name="connsiteY1" fmla="*/ 1 h 2140100"/>
              <a:gd name="connsiteX2" fmla="*/ 2420134 w 3130138"/>
              <a:gd name="connsiteY2" fmla="*/ 2140099 h 2140100"/>
              <a:gd name="connsiteX3" fmla="*/ 0 w 3130138"/>
              <a:gd name="connsiteY3" fmla="*/ 2140100 h 2140100"/>
              <a:gd name="connsiteX4" fmla="*/ 656216 w 3130138"/>
              <a:gd name="connsiteY4" fmla="*/ 0 h 21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38" h="2140100">
                <a:moveTo>
                  <a:pt x="656216" y="0"/>
                </a:moveTo>
                <a:lnTo>
                  <a:pt x="3130138" y="1"/>
                </a:lnTo>
                <a:lnTo>
                  <a:pt x="2420134" y="2140099"/>
                </a:lnTo>
                <a:lnTo>
                  <a:pt x="0" y="2140100"/>
                </a:lnTo>
                <a:lnTo>
                  <a:pt x="656216" y="0"/>
                </a:lnTo>
                <a:close/>
              </a:path>
            </a:pathLst>
          </a:custGeom>
          <a:solidFill>
            <a:schemeClr val="bg1">
              <a:lumMod val="85000"/>
            </a:schemeClr>
          </a:solidFill>
        </p:spPr>
        <p:txBody>
          <a:bodyPr anchor="ctr"/>
          <a:lstStyle>
            <a:lvl1pPr marL="0" indent="0" algn="ctr">
              <a:buNone/>
              <a:defRPr/>
            </a:lvl1pPr>
          </a:lstStyle>
          <a:p>
            <a:r>
              <a:rPr lang="en-US"/>
              <a:t>Click icon to add picture</a:t>
            </a:r>
          </a:p>
        </p:txBody>
      </p:sp>
      <p:sp>
        <p:nvSpPr>
          <p:cNvPr id="23" name="Picture Placeholder 20">
            <a:extLst>
              <a:ext uri="{FF2B5EF4-FFF2-40B4-BE49-F238E27FC236}">
                <a16:creationId xmlns:a16="http://schemas.microsoft.com/office/drawing/2014/main" id="{4997267B-630E-C24B-BFD1-BBAC1BC1C108}"/>
              </a:ext>
            </a:extLst>
          </p:cNvPr>
          <p:cNvSpPr>
            <a:spLocks noGrp="1"/>
          </p:cNvSpPr>
          <p:nvPr>
            <p:ph type="pic" sz="quarter" idx="25"/>
          </p:nvPr>
        </p:nvSpPr>
        <p:spPr>
          <a:xfrm>
            <a:off x="2924837" y="3968556"/>
            <a:ext cx="3130138" cy="2140100"/>
          </a:xfrm>
          <a:custGeom>
            <a:avLst/>
            <a:gdLst>
              <a:gd name="connsiteX0" fmla="*/ 0 w 2828925"/>
              <a:gd name="connsiteY0" fmla="*/ 0 h 2161614"/>
              <a:gd name="connsiteX1" fmla="*/ 2828925 w 2828925"/>
              <a:gd name="connsiteY1" fmla="*/ 0 h 2161614"/>
              <a:gd name="connsiteX2" fmla="*/ 2828925 w 2828925"/>
              <a:gd name="connsiteY2" fmla="*/ 2161614 h 2161614"/>
              <a:gd name="connsiteX3" fmla="*/ 0 w 2828925"/>
              <a:gd name="connsiteY3" fmla="*/ 2161614 h 2161614"/>
              <a:gd name="connsiteX4" fmla="*/ 0 w 2828925"/>
              <a:gd name="connsiteY4" fmla="*/ 0 h 2161614"/>
              <a:gd name="connsiteX0" fmla="*/ 365760 w 2828925"/>
              <a:gd name="connsiteY0" fmla="*/ 10757 h 2161614"/>
              <a:gd name="connsiteX1" fmla="*/ 2828925 w 2828925"/>
              <a:gd name="connsiteY1" fmla="*/ 0 h 2161614"/>
              <a:gd name="connsiteX2" fmla="*/ 2828925 w 2828925"/>
              <a:gd name="connsiteY2" fmla="*/ 2161614 h 2161614"/>
              <a:gd name="connsiteX3" fmla="*/ 0 w 2828925"/>
              <a:gd name="connsiteY3" fmla="*/ 2161614 h 2161614"/>
              <a:gd name="connsiteX4" fmla="*/ 365760 w 2828925"/>
              <a:gd name="connsiteY4" fmla="*/ 10757 h 2161614"/>
              <a:gd name="connsiteX0" fmla="*/ 656216 w 3119381"/>
              <a:gd name="connsiteY0" fmla="*/ 10757 h 2161614"/>
              <a:gd name="connsiteX1" fmla="*/ 3119381 w 3119381"/>
              <a:gd name="connsiteY1" fmla="*/ 0 h 2161614"/>
              <a:gd name="connsiteX2" fmla="*/ 3119381 w 3119381"/>
              <a:gd name="connsiteY2" fmla="*/ 2161614 h 2161614"/>
              <a:gd name="connsiteX3" fmla="*/ 0 w 3119381"/>
              <a:gd name="connsiteY3" fmla="*/ 2150857 h 2161614"/>
              <a:gd name="connsiteX4" fmla="*/ 656216 w 3119381"/>
              <a:gd name="connsiteY4" fmla="*/ 10757 h 2161614"/>
              <a:gd name="connsiteX0" fmla="*/ 656216 w 3119381"/>
              <a:gd name="connsiteY0" fmla="*/ 10757 h 2150857"/>
              <a:gd name="connsiteX1" fmla="*/ 3119381 w 3119381"/>
              <a:gd name="connsiteY1" fmla="*/ 0 h 2150857"/>
              <a:gd name="connsiteX2" fmla="*/ 2420134 w 3119381"/>
              <a:gd name="connsiteY2" fmla="*/ 2150856 h 2150857"/>
              <a:gd name="connsiteX3" fmla="*/ 0 w 3119381"/>
              <a:gd name="connsiteY3" fmla="*/ 2150857 h 2150857"/>
              <a:gd name="connsiteX4" fmla="*/ 656216 w 3119381"/>
              <a:gd name="connsiteY4" fmla="*/ 10757 h 2150857"/>
              <a:gd name="connsiteX0" fmla="*/ 656216 w 3130138"/>
              <a:gd name="connsiteY0" fmla="*/ 0 h 2140100"/>
              <a:gd name="connsiteX1" fmla="*/ 3130138 w 3130138"/>
              <a:gd name="connsiteY1" fmla="*/ 1 h 2140100"/>
              <a:gd name="connsiteX2" fmla="*/ 2420134 w 3130138"/>
              <a:gd name="connsiteY2" fmla="*/ 2140099 h 2140100"/>
              <a:gd name="connsiteX3" fmla="*/ 0 w 3130138"/>
              <a:gd name="connsiteY3" fmla="*/ 2140100 h 2140100"/>
              <a:gd name="connsiteX4" fmla="*/ 656216 w 3130138"/>
              <a:gd name="connsiteY4" fmla="*/ 0 h 21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38" h="2140100">
                <a:moveTo>
                  <a:pt x="656216" y="0"/>
                </a:moveTo>
                <a:lnTo>
                  <a:pt x="3130138" y="1"/>
                </a:lnTo>
                <a:lnTo>
                  <a:pt x="2420134" y="2140099"/>
                </a:lnTo>
                <a:lnTo>
                  <a:pt x="0" y="2140100"/>
                </a:lnTo>
                <a:lnTo>
                  <a:pt x="656216" y="0"/>
                </a:lnTo>
                <a:close/>
              </a:path>
            </a:pathLst>
          </a:custGeom>
          <a:solidFill>
            <a:schemeClr val="bg1">
              <a:lumMod val="85000"/>
            </a:schemeClr>
          </a:solidFill>
        </p:spPr>
        <p:txBody>
          <a:bodyPr anchor="ctr"/>
          <a:lstStyle>
            <a:lvl1pPr marL="0" indent="0" algn="ctr">
              <a:buNone/>
              <a:defRPr/>
            </a:lvl1pPr>
          </a:lstStyle>
          <a:p>
            <a:r>
              <a:rPr lang="en-US"/>
              <a:t>Click icon to add picture</a:t>
            </a:r>
          </a:p>
        </p:txBody>
      </p:sp>
      <p:sp>
        <p:nvSpPr>
          <p:cNvPr id="24" name="Picture Placeholder 20">
            <a:extLst>
              <a:ext uri="{FF2B5EF4-FFF2-40B4-BE49-F238E27FC236}">
                <a16:creationId xmlns:a16="http://schemas.microsoft.com/office/drawing/2014/main" id="{05489BA3-D346-BF4C-9DBF-85A1DA6208B2}"/>
              </a:ext>
            </a:extLst>
          </p:cNvPr>
          <p:cNvSpPr>
            <a:spLocks noGrp="1"/>
          </p:cNvSpPr>
          <p:nvPr>
            <p:ph type="pic" sz="quarter" idx="26"/>
          </p:nvPr>
        </p:nvSpPr>
        <p:spPr>
          <a:xfrm>
            <a:off x="5520169" y="3968268"/>
            <a:ext cx="3130138" cy="2140100"/>
          </a:xfrm>
          <a:custGeom>
            <a:avLst/>
            <a:gdLst>
              <a:gd name="connsiteX0" fmla="*/ 0 w 2828925"/>
              <a:gd name="connsiteY0" fmla="*/ 0 h 2161614"/>
              <a:gd name="connsiteX1" fmla="*/ 2828925 w 2828925"/>
              <a:gd name="connsiteY1" fmla="*/ 0 h 2161614"/>
              <a:gd name="connsiteX2" fmla="*/ 2828925 w 2828925"/>
              <a:gd name="connsiteY2" fmla="*/ 2161614 h 2161614"/>
              <a:gd name="connsiteX3" fmla="*/ 0 w 2828925"/>
              <a:gd name="connsiteY3" fmla="*/ 2161614 h 2161614"/>
              <a:gd name="connsiteX4" fmla="*/ 0 w 2828925"/>
              <a:gd name="connsiteY4" fmla="*/ 0 h 2161614"/>
              <a:gd name="connsiteX0" fmla="*/ 365760 w 2828925"/>
              <a:gd name="connsiteY0" fmla="*/ 10757 h 2161614"/>
              <a:gd name="connsiteX1" fmla="*/ 2828925 w 2828925"/>
              <a:gd name="connsiteY1" fmla="*/ 0 h 2161614"/>
              <a:gd name="connsiteX2" fmla="*/ 2828925 w 2828925"/>
              <a:gd name="connsiteY2" fmla="*/ 2161614 h 2161614"/>
              <a:gd name="connsiteX3" fmla="*/ 0 w 2828925"/>
              <a:gd name="connsiteY3" fmla="*/ 2161614 h 2161614"/>
              <a:gd name="connsiteX4" fmla="*/ 365760 w 2828925"/>
              <a:gd name="connsiteY4" fmla="*/ 10757 h 2161614"/>
              <a:gd name="connsiteX0" fmla="*/ 656216 w 3119381"/>
              <a:gd name="connsiteY0" fmla="*/ 10757 h 2161614"/>
              <a:gd name="connsiteX1" fmla="*/ 3119381 w 3119381"/>
              <a:gd name="connsiteY1" fmla="*/ 0 h 2161614"/>
              <a:gd name="connsiteX2" fmla="*/ 3119381 w 3119381"/>
              <a:gd name="connsiteY2" fmla="*/ 2161614 h 2161614"/>
              <a:gd name="connsiteX3" fmla="*/ 0 w 3119381"/>
              <a:gd name="connsiteY3" fmla="*/ 2150857 h 2161614"/>
              <a:gd name="connsiteX4" fmla="*/ 656216 w 3119381"/>
              <a:gd name="connsiteY4" fmla="*/ 10757 h 2161614"/>
              <a:gd name="connsiteX0" fmla="*/ 656216 w 3119381"/>
              <a:gd name="connsiteY0" fmla="*/ 10757 h 2150857"/>
              <a:gd name="connsiteX1" fmla="*/ 3119381 w 3119381"/>
              <a:gd name="connsiteY1" fmla="*/ 0 h 2150857"/>
              <a:gd name="connsiteX2" fmla="*/ 2420134 w 3119381"/>
              <a:gd name="connsiteY2" fmla="*/ 2150856 h 2150857"/>
              <a:gd name="connsiteX3" fmla="*/ 0 w 3119381"/>
              <a:gd name="connsiteY3" fmla="*/ 2150857 h 2150857"/>
              <a:gd name="connsiteX4" fmla="*/ 656216 w 3119381"/>
              <a:gd name="connsiteY4" fmla="*/ 10757 h 2150857"/>
              <a:gd name="connsiteX0" fmla="*/ 656216 w 3130138"/>
              <a:gd name="connsiteY0" fmla="*/ 0 h 2140100"/>
              <a:gd name="connsiteX1" fmla="*/ 3130138 w 3130138"/>
              <a:gd name="connsiteY1" fmla="*/ 1 h 2140100"/>
              <a:gd name="connsiteX2" fmla="*/ 2420134 w 3130138"/>
              <a:gd name="connsiteY2" fmla="*/ 2140099 h 2140100"/>
              <a:gd name="connsiteX3" fmla="*/ 0 w 3130138"/>
              <a:gd name="connsiteY3" fmla="*/ 2140100 h 2140100"/>
              <a:gd name="connsiteX4" fmla="*/ 656216 w 3130138"/>
              <a:gd name="connsiteY4" fmla="*/ 0 h 21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38" h="2140100">
                <a:moveTo>
                  <a:pt x="656216" y="0"/>
                </a:moveTo>
                <a:lnTo>
                  <a:pt x="3130138" y="1"/>
                </a:lnTo>
                <a:lnTo>
                  <a:pt x="2420134" y="2140099"/>
                </a:lnTo>
                <a:lnTo>
                  <a:pt x="0" y="2140100"/>
                </a:lnTo>
                <a:lnTo>
                  <a:pt x="656216" y="0"/>
                </a:lnTo>
                <a:close/>
              </a:path>
            </a:pathLst>
          </a:custGeom>
          <a:solidFill>
            <a:schemeClr val="bg1">
              <a:lumMod val="85000"/>
            </a:schemeClr>
          </a:solidFill>
        </p:spPr>
        <p:txBody>
          <a:bodyPr anchor="ctr"/>
          <a:lstStyle>
            <a:lvl1pPr marL="0" indent="0" algn="ctr">
              <a:buNone/>
              <a:defRPr/>
            </a:lvl1pPr>
          </a:lstStyle>
          <a:p>
            <a:r>
              <a:rPr lang="en-US"/>
              <a:t>Click icon to add picture</a:t>
            </a:r>
          </a:p>
        </p:txBody>
      </p:sp>
      <p:pic>
        <p:nvPicPr>
          <p:cNvPr id="25" name="Picture 24">
            <a:extLst>
              <a:ext uri="{FF2B5EF4-FFF2-40B4-BE49-F238E27FC236}">
                <a16:creationId xmlns:a16="http://schemas.microsoft.com/office/drawing/2014/main" id="{93F98659-D962-C84D-B6AC-BDBC8BD6CF2C}"/>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6320788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BCBE11-394D-5A48-B55E-70830DCE11FC}"/>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51135497-5822-3148-9F80-1C3ABF1CE0E7}"/>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1E48B570-F318-8544-A974-2DC8D5B418A5}"/>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Rectangle 17">
            <a:extLst>
              <a:ext uri="{FF2B5EF4-FFF2-40B4-BE49-F238E27FC236}">
                <a16:creationId xmlns:a16="http://schemas.microsoft.com/office/drawing/2014/main" id="{7DCEDAA6-D1B7-874D-AE4F-BD8DA019FF1E}"/>
              </a:ext>
            </a:extLst>
          </p:cNvPr>
          <p:cNvSpPr/>
          <p:nvPr userDrawn="1"/>
        </p:nvSpPr>
        <p:spPr>
          <a:xfrm>
            <a:off x="3549565" y="2623457"/>
            <a:ext cx="2513471" cy="3570514"/>
          </a:xfrm>
          <a:prstGeom prst="rect">
            <a:avLst/>
          </a:prstGeom>
          <a:solidFill>
            <a:srgbClr val="3F4145">
              <a:alpha val="50196"/>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33231B4-F357-C846-A7A4-EE96E933B017}"/>
              </a:ext>
            </a:extLst>
          </p:cNvPr>
          <p:cNvSpPr/>
          <p:nvPr userDrawn="1"/>
        </p:nvSpPr>
        <p:spPr>
          <a:xfrm>
            <a:off x="6226322" y="2623457"/>
            <a:ext cx="2513471" cy="3570514"/>
          </a:xfrm>
          <a:prstGeom prst="rect">
            <a:avLst/>
          </a:prstGeom>
          <a:solidFill>
            <a:srgbClr val="3F4145">
              <a:alpha val="50196"/>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825F27-C43A-9940-AEC0-38154DCFEE10}"/>
              </a:ext>
            </a:extLst>
          </p:cNvPr>
          <p:cNvSpPr/>
          <p:nvPr userDrawn="1"/>
        </p:nvSpPr>
        <p:spPr>
          <a:xfrm>
            <a:off x="8903079" y="2623457"/>
            <a:ext cx="2513471" cy="3570514"/>
          </a:xfrm>
          <a:prstGeom prst="rect">
            <a:avLst/>
          </a:prstGeom>
          <a:solidFill>
            <a:srgbClr val="3F4145">
              <a:alpha val="50196"/>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3">
            <a:extLst>
              <a:ext uri="{FF2B5EF4-FFF2-40B4-BE49-F238E27FC236}">
                <a16:creationId xmlns:a16="http://schemas.microsoft.com/office/drawing/2014/main" id="{644B5C96-9D6D-9144-93EC-8E84198E55BF}"/>
              </a:ext>
            </a:extLst>
          </p:cNvPr>
          <p:cNvSpPr>
            <a:spLocks noGrp="1"/>
          </p:cNvSpPr>
          <p:nvPr>
            <p:ph type="body" sz="quarter" idx="18" hasCustomPrompt="1"/>
          </p:nvPr>
        </p:nvSpPr>
        <p:spPr>
          <a:xfrm>
            <a:off x="3744841" y="4205579"/>
            <a:ext cx="2166103" cy="636817"/>
          </a:xfrm>
          <a:prstGeom prst="rect">
            <a:avLst/>
          </a:prstGeom>
        </p:spPr>
        <p:txBody>
          <a:bodyPr anchor="ctr">
            <a:normAutofit/>
          </a:bodyPr>
          <a:lstStyle>
            <a:lvl1pPr marL="0" indent="0" algn="ctr">
              <a:buNone/>
              <a:defRPr sz="2000" b="1" i="0">
                <a:solidFill>
                  <a:srgbClr val="F6CA15"/>
                </a:solidFill>
                <a:latin typeface="Century Gothic" panose="020B0502020202020204" pitchFamily="34" charset="0"/>
              </a:defRPr>
            </a:lvl1pPr>
          </a:lstStyle>
          <a:p>
            <a:pPr lvl="0"/>
            <a:r>
              <a:rPr lang="en-US"/>
              <a:t>Subheader 1</a:t>
            </a:r>
          </a:p>
        </p:txBody>
      </p:sp>
      <p:sp>
        <p:nvSpPr>
          <p:cNvPr id="26" name="Text Placeholder 17">
            <a:extLst>
              <a:ext uri="{FF2B5EF4-FFF2-40B4-BE49-F238E27FC236}">
                <a16:creationId xmlns:a16="http://schemas.microsoft.com/office/drawing/2014/main" id="{99021DBE-6AAA-0144-A505-FCD81722CA8B}"/>
              </a:ext>
            </a:extLst>
          </p:cNvPr>
          <p:cNvSpPr>
            <a:spLocks noGrp="1"/>
          </p:cNvSpPr>
          <p:nvPr>
            <p:ph type="body" sz="quarter" idx="19"/>
          </p:nvPr>
        </p:nvSpPr>
        <p:spPr>
          <a:xfrm>
            <a:off x="3744840" y="5018313"/>
            <a:ext cx="2166104" cy="1080083"/>
          </a:xfrm>
          <a:prstGeom prst="rect">
            <a:avLst/>
          </a:prstGeom>
        </p:spPr>
        <p:txBody>
          <a:bodyPr>
            <a:noAutofit/>
          </a:bodyPr>
          <a:lstStyle>
            <a:lvl1pPr marL="0" indent="0" algn="ctr">
              <a:buNone/>
              <a:defRPr sz="12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7" name="Picture Placeholder 12">
            <a:extLst>
              <a:ext uri="{FF2B5EF4-FFF2-40B4-BE49-F238E27FC236}">
                <a16:creationId xmlns:a16="http://schemas.microsoft.com/office/drawing/2014/main" id="{DD3A8798-6723-7449-A386-353E0E7C69C7}"/>
              </a:ext>
            </a:extLst>
          </p:cNvPr>
          <p:cNvSpPr>
            <a:spLocks noGrp="1"/>
          </p:cNvSpPr>
          <p:nvPr>
            <p:ph type="pic" sz="quarter" idx="20" hasCustomPrompt="1"/>
          </p:nvPr>
        </p:nvSpPr>
        <p:spPr>
          <a:xfrm>
            <a:off x="4395298" y="2817409"/>
            <a:ext cx="865188" cy="865187"/>
          </a:xfrm>
          <a:prstGeom prst="rect">
            <a:avLst/>
          </a:prstGeom>
        </p:spPr>
        <p:txBody>
          <a:bodyPr anchor="ctr"/>
          <a:lstStyle>
            <a:lvl1pPr marL="0" indent="0" algn="ctr">
              <a:buNone/>
              <a:defRPr>
                <a:solidFill>
                  <a:schemeClr val="bg1"/>
                </a:solidFill>
              </a:defRPr>
            </a:lvl1pPr>
          </a:lstStyle>
          <a:p>
            <a:r>
              <a:rPr lang="en-US"/>
              <a:t>Icon</a:t>
            </a:r>
          </a:p>
        </p:txBody>
      </p:sp>
      <p:cxnSp>
        <p:nvCxnSpPr>
          <p:cNvPr id="28" name="Straight Connector 27">
            <a:extLst>
              <a:ext uri="{FF2B5EF4-FFF2-40B4-BE49-F238E27FC236}">
                <a16:creationId xmlns:a16="http://schemas.microsoft.com/office/drawing/2014/main" id="{71702659-13CC-BF45-B554-B3DA1246B5CB}"/>
              </a:ext>
            </a:extLst>
          </p:cNvPr>
          <p:cNvCxnSpPr>
            <a:cxnSpLocks/>
          </p:cNvCxnSpPr>
          <p:nvPr userDrawn="1"/>
        </p:nvCxnSpPr>
        <p:spPr>
          <a:xfrm>
            <a:off x="4473931" y="3869419"/>
            <a:ext cx="707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 Placeholder 13">
            <a:extLst>
              <a:ext uri="{FF2B5EF4-FFF2-40B4-BE49-F238E27FC236}">
                <a16:creationId xmlns:a16="http://schemas.microsoft.com/office/drawing/2014/main" id="{EC5D2613-7533-CB4A-8B1E-949ACB32726F}"/>
              </a:ext>
            </a:extLst>
          </p:cNvPr>
          <p:cNvSpPr>
            <a:spLocks noGrp="1"/>
          </p:cNvSpPr>
          <p:nvPr>
            <p:ph type="body" sz="quarter" idx="21" hasCustomPrompt="1"/>
          </p:nvPr>
        </p:nvSpPr>
        <p:spPr>
          <a:xfrm>
            <a:off x="6411841" y="4205579"/>
            <a:ext cx="2166103" cy="636817"/>
          </a:xfrm>
          <a:prstGeom prst="rect">
            <a:avLst/>
          </a:prstGeom>
        </p:spPr>
        <p:txBody>
          <a:bodyPr anchor="ctr">
            <a:normAutofit/>
          </a:bodyPr>
          <a:lstStyle>
            <a:lvl1pPr marL="0" indent="0" algn="ctr">
              <a:buNone/>
              <a:defRPr sz="2000" b="1" i="0">
                <a:solidFill>
                  <a:srgbClr val="F6CA15"/>
                </a:solidFill>
                <a:latin typeface="Century Gothic" panose="020B0502020202020204" pitchFamily="34" charset="0"/>
              </a:defRPr>
            </a:lvl1pPr>
          </a:lstStyle>
          <a:p>
            <a:pPr lvl="0"/>
            <a:r>
              <a:rPr lang="en-US"/>
              <a:t>Subheader 2</a:t>
            </a:r>
          </a:p>
        </p:txBody>
      </p:sp>
      <p:sp>
        <p:nvSpPr>
          <p:cNvPr id="30" name="Text Placeholder 17">
            <a:extLst>
              <a:ext uri="{FF2B5EF4-FFF2-40B4-BE49-F238E27FC236}">
                <a16:creationId xmlns:a16="http://schemas.microsoft.com/office/drawing/2014/main" id="{C813076D-79EA-5F4D-B1F1-FB52C9DFA4FC}"/>
              </a:ext>
            </a:extLst>
          </p:cNvPr>
          <p:cNvSpPr>
            <a:spLocks noGrp="1"/>
          </p:cNvSpPr>
          <p:nvPr>
            <p:ph type="body" sz="quarter" idx="22"/>
          </p:nvPr>
        </p:nvSpPr>
        <p:spPr>
          <a:xfrm>
            <a:off x="6411840" y="5018313"/>
            <a:ext cx="2166104" cy="1080083"/>
          </a:xfrm>
          <a:prstGeom prst="rect">
            <a:avLst/>
          </a:prstGeom>
        </p:spPr>
        <p:txBody>
          <a:bodyPr>
            <a:noAutofit/>
          </a:bodyPr>
          <a:lstStyle>
            <a:lvl1pPr marL="0" indent="0" algn="ctr">
              <a:buNone/>
              <a:defRPr sz="12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1" name="Picture Placeholder 12">
            <a:extLst>
              <a:ext uri="{FF2B5EF4-FFF2-40B4-BE49-F238E27FC236}">
                <a16:creationId xmlns:a16="http://schemas.microsoft.com/office/drawing/2014/main" id="{13803B9B-FF08-2546-B24C-588B4951354F}"/>
              </a:ext>
            </a:extLst>
          </p:cNvPr>
          <p:cNvSpPr>
            <a:spLocks noGrp="1"/>
          </p:cNvSpPr>
          <p:nvPr>
            <p:ph type="pic" sz="quarter" idx="23" hasCustomPrompt="1"/>
          </p:nvPr>
        </p:nvSpPr>
        <p:spPr>
          <a:xfrm>
            <a:off x="7062298" y="2817409"/>
            <a:ext cx="865188" cy="865187"/>
          </a:xfrm>
          <a:prstGeom prst="rect">
            <a:avLst/>
          </a:prstGeom>
        </p:spPr>
        <p:txBody>
          <a:bodyPr anchor="ctr"/>
          <a:lstStyle>
            <a:lvl1pPr marL="0" indent="0" algn="ctr">
              <a:buNone/>
              <a:defRPr>
                <a:solidFill>
                  <a:schemeClr val="bg1"/>
                </a:solidFill>
              </a:defRPr>
            </a:lvl1pPr>
          </a:lstStyle>
          <a:p>
            <a:r>
              <a:rPr lang="en-US"/>
              <a:t>Icon</a:t>
            </a:r>
          </a:p>
        </p:txBody>
      </p:sp>
      <p:cxnSp>
        <p:nvCxnSpPr>
          <p:cNvPr id="32" name="Straight Connector 31">
            <a:extLst>
              <a:ext uri="{FF2B5EF4-FFF2-40B4-BE49-F238E27FC236}">
                <a16:creationId xmlns:a16="http://schemas.microsoft.com/office/drawing/2014/main" id="{8323D1C2-69ED-C04E-9C9D-A1B65BA8C6AB}"/>
              </a:ext>
            </a:extLst>
          </p:cNvPr>
          <p:cNvCxnSpPr>
            <a:cxnSpLocks/>
          </p:cNvCxnSpPr>
          <p:nvPr userDrawn="1"/>
        </p:nvCxnSpPr>
        <p:spPr>
          <a:xfrm>
            <a:off x="7140931" y="3869419"/>
            <a:ext cx="707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 Placeholder 13">
            <a:extLst>
              <a:ext uri="{FF2B5EF4-FFF2-40B4-BE49-F238E27FC236}">
                <a16:creationId xmlns:a16="http://schemas.microsoft.com/office/drawing/2014/main" id="{3A7D7103-58B7-8541-AE30-5520854D84CF}"/>
              </a:ext>
            </a:extLst>
          </p:cNvPr>
          <p:cNvSpPr>
            <a:spLocks noGrp="1"/>
          </p:cNvSpPr>
          <p:nvPr>
            <p:ph type="body" sz="quarter" idx="24" hasCustomPrompt="1"/>
          </p:nvPr>
        </p:nvSpPr>
        <p:spPr>
          <a:xfrm>
            <a:off x="9058880" y="4205579"/>
            <a:ext cx="2166103" cy="636817"/>
          </a:xfrm>
          <a:prstGeom prst="rect">
            <a:avLst/>
          </a:prstGeom>
        </p:spPr>
        <p:txBody>
          <a:bodyPr anchor="ctr">
            <a:normAutofit/>
          </a:bodyPr>
          <a:lstStyle>
            <a:lvl1pPr marL="0" indent="0" algn="ctr">
              <a:buNone/>
              <a:defRPr sz="2000" b="1" i="0">
                <a:solidFill>
                  <a:srgbClr val="F6CA15"/>
                </a:solidFill>
                <a:latin typeface="Century Gothic" panose="020B0502020202020204" pitchFamily="34" charset="0"/>
              </a:defRPr>
            </a:lvl1pPr>
          </a:lstStyle>
          <a:p>
            <a:pPr lvl="0"/>
            <a:r>
              <a:rPr lang="en-US"/>
              <a:t>Subheader 3</a:t>
            </a:r>
          </a:p>
        </p:txBody>
      </p:sp>
      <p:sp>
        <p:nvSpPr>
          <p:cNvPr id="34" name="Text Placeholder 17">
            <a:extLst>
              <a:ext uri="{FF2B5EF4-FFF2-40B4-BE49-F238E27FC236}">
                <a16:creationId xmlns:a16="http://schemas.microsoft.com/office/drawing/2014/main" id="{8C9BD08D-5373-284A-93B2-A428C7541E04}"/>
              </a:ext>
            </a:extLst>
          </p:cNvPr>
          <p:cNvSpPr>
            <a:spLocks noGrp="1"/>
          </p:cNvSpPr>
          <p:nvPr>
            <p:ph type="body" sz="quarter" idx="25"/>
          </p:nvPr>
        </p:nvSpPr>
        <p:spPr>
          <a:xfrm>
            <a:off x="9058879" y="5018313"/>
            <a:ext cx="2166104" cy="1080083"/>
          </a:xfrm>
          <a:prstGeom prst="rect">
            <a:avLst/>
          </a:prstGeom>
        </p:spPr>
        <p:txBody>
          <a:bodyPr>
            <a:noAutofit/>
          </a:bodyPr>
          <a:lstStyle>
            <a:lvl1pPr marL="0" indent="0" algn="ctr">
              <a:buNone/>
              <a:defRPr sz="12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5" name="Picture Placeholder 12">
            <a:extLst>
              <a:ext uri="{FF2B5EF4-FFF2-40B4-BE49-F238E27FC236}">
                <a16:creationId xmlns:a16="http://schemas.microsoft.com/office/drawing/2014/main" id="{70A1D463-C55B-E341-9525-102F3E117C01}"/>
              </a:ext>
            </a:extLst>
          </p:cNvPr>
          <p:cNvSpPr>
            <a:spLocks noGrp="1"/>
          </p:cNvSpPr>
          <p:nvPr>
            <p:ph type="pic" sz="quarter" idx="26" hasCustomPrompt="1"/>
          </p:nvPr>
        </p:nvSpPr>
        <p:spPr>
          <a:xfrm>
            <a:off x="9709337" y="2817409"/>
            <a:ext cx="865188" cy="865187"/>
          </a:xfrm>
          <a:prstGeom prst="rect">
            <a:avLst/>
          </a:prstGeom>
        </p:spPr>
        <p:txBody>
          <a:bodyPr anchor="ctr"/>
          <a:lstStyle>
            <a:lvl1pPr marL="0" indent="0" algn="ctr">
              <a:buNone/>
              <a:defRPr>
                <a:solidFill>
                  <a:schemeClr val="bg1"/>
                </a:solidFill>
              </a:defRPr>
            </a:lvl1pPr>
          </a:lstStyle>
          <a:p>
            <a:r>
              <a:rPr lang="en-US"/>
              <a:t>Icon</a:t>
            </a:r>
          </a:p>
        </p:txBody>
      </p:sp>
      <p:cxnSp>
        <p:nvCxnSpPr>
          <p:cNvPr id="36" name="Straight Connector 35">
            <a:extLst>
              <a:ext uri="{FF2B5EF4-FFF2-40B4-BE49-F238E27FC236}">
                <a16:creationId xmlns:a16="http://schemas.microsoft.com/office/drawing/2014/main" id="{47EA90D0-19EC-9C43-A0E7-0EA26B2BC706}"/>
              </a:ext>
            </a:extLst>
          </p:cNvPr>
          <p:cNvCxnSpPr>
            <a:cxnSpLocks/>
          </p:cNvCxnSpPr>
          <p:nvPr userDrawn="1"/>
        </p:nvCxnSpPr>
        <p:spPr>
          <a:xfrm>
            <a:off x="9787970" y="3869419"/>
            <a:ext cx="70792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F8EF0C1-4DA6-BB45-AA02-045B948A5DB8}"/>
              </a:ext>
            </a:extLst>
          </p:cNvPr>
          <p:cNvSpPr>
            <a:spLocks noGrp="1"/>
          </p:cNvSpPr>
          <p:nvPr>
            <p:ph type="body" sz="quarter" idx="27"/>
          </p:nvPr>
        </p:nvSpPr>
        <p:spPr>
          <a:xfrm>
            <a:off x="452437" y="4205579"/>
            <a:ext cx="2933841" cy="1893595"/>
          </a:xfrm>
          <a:prstGeom prst="rect">
            <a:avLst/>
          </a:prstGeom>
        </p:spPr>
        <p:txBody>
          <a:bodyPr/>
          <a:lstStyle>
            <a:lvl1pPr marL="0" indent="0">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7" name="Text Placeholder 6">
            <a:extLst>
              <a:ext uri="{FF2B5EF4-FFF2-40B4-BE49-F238E27FC236}">
                <a16:creationId xmlns:a16="http://schemas.microsoft.com/office/drawing/2014/main" id="{F0075E96-7689-0F43-A396-34C7FAE91089}"/>
              </a:ext>
            </a:extLst>
          </p:cNvPr>
          <p:cNvSpPr>
            <a:spLocks noGrp="1"/>
          </p:cNvSpPr>
          <p:nvPr>
            <p:ph type="body" sz="quarter" idx="28"/>
          </p:nvPr>
        </p:nvSpPr>
        <p:spPr>
          <a:xfrm>
            <a:off x="452437" y="3356149"/>
            <a:ext cx="2933841" cy="744364"/>
          </a:xfrm>
          <a:prstGeom prst="rect">
            <a:avLst/>
          </a:prstGeom>
        </p:spPr>
        <p:txBody>
          <a:bodyPr anchor="ctr"/>
          <a:lstStyle>
            <a:lvl1pPr marL="0" indent="0">
              <a:buNone/>
              <a:defRPr sz="2400" b="1">
                <a:solidFill>
                  <a:srgbClr val="3E989E"/>
                </a:solidFill>
              </a:defRPr>
            </a:lvl1pPr>
            <a:lvl2pPr marL="457200" indent="0">
              <a:buNone/>
              <a:defRPr sz="2000">
                <a:solidFill>
                  <a:srgbClr val="EE3353"/>
                </a:solidFill>
              </a:defRPr>
            </a:lvl2pPr>
            <a:lvl3pPr marL="914400" indent="0">
              <a:buNone/>
              <a:defRPr sz="1800">
                <a:solidFill>
                  <a:srgbClr val="EE3353"/>
                </a:solidFill>
              </a:defRPr>
            </a:lvl3pPr>
            <a:lvl4pPr marL="1371600" indent="0">
              <a:buNone/>
              <a:defRPr sz="1600">
                <a:solidFill>
                  <a:srgbClr val="EE3353"/>
                </a:solidFill>
              </a:defRPr>
            </a:lvl4pPr>
            <a:lvl5pPr marL="1828800" indent="0">
              <a:buNone/>
              <a:defRPr sz="1600">
                <a:solidFill>
                  <a:srgbClr val="EE3353"/>
                </a:solidFill>
              </a:defRPr>
            </a:lvl5pPr>
          </a:lstStyle>
          <a:p>
            <a:pPr lvl="0"/>
            <a:r>
              <a:rPr lang="en-US"/>
              <a:t>Click to edit Master text styles</a:t>
            </a:r>
          </a:p>
        </p:txBody>
      </p:sp>
      <p:pic>
        <p:nvPicPr>
          <p:cNvPr id="37" name="Picture 36">
            <a:extLst>
              <a:ext uri="{FF2B5EF4-FFF2-40B4-BE49-F238E27FC236}">
                <a16:creationId xmlns:a16="http://schemas.microsoft.com/office/drawing/2014/main" id="{2AA78AA4-85EF-444F-B054-05E54A3254A0}"/>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3848699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63A2DE-2DEB-E847-AC4E-E9768297247D}"/>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BA7E24C-70B6-AD44-8D91-1FB880E234EF}"/>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078A372D-A580-2C43-B74F-CE791EC1936D}"/>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Rectangle 18">
            <a:extLst>
              <a:ext uri="{FF2B5EF4-FFF2-40B4-BE49-F238E27FC236}">
                <a16:creationId xmlns:a16="http://schemas.microsoft.com/office/drawing/2014/main" id="{682C56CB-CEDC-2A4E-98FE-0E48E8084070}"/>
              </a:ext>
            </a:extLst>
          </p:cNvPr>
          <p:cNvSpPr/>
          <p:nvPr userDrawn="1"/>
        </p:nvSpPr>
        <p:spPr>
          <a:xfrm>
            <a:off x="8011950" y="4148487"/>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A2C66E-40C9-B443-85EA-5863E2804207}"/>
              </a:ext>
            </a:extLst>
          </p:cNvPr>
          <p:cNvSpPr/>
          <p:nvPr userDrawn="1"/>
        </p:nvSpPr>
        <p:spPr>
          <a:xfrm>
            <a:off x="4387007" y="4148487"/>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441D155-2EE1-5F46-8711-7438B4338AD1}"/>
              </a:ext>
            </a:extLst>
          </p:cNvPr>
          <p:cNvSpPr/>
          <p:nvPr userDrawn="1"/>
        </p:nvSpPr>
        <p:spPr>
          <a:xfrm>
            <a:off x="763675" y="4148487"/>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3">
            <a:extLst>
              <a:ext uri="{FF2B5EF4-FFF2-40B4-BE49-F238E27FC236}">
                <a16:creationId xmlns:a16="http://schemas.microsoft.com/office/drawing/2014/main" id="{03BD7650-55ED-944F-BB24-7CD618475EE7}"/>
              </a:ext>
            </a:extLst>
          </p:cNvPr>
          <p:cNvSpPr>
            <a:spLocks noGrp="1"/>
          </p:cNvSpPr>
          <p:nvPr>
            <p:ph type="body" sz="quarter" idx="22" hasCustomPrompt="1"/>
          </p:nvPr>
        </p:nvSpPr>
        <p:spPr>
          <a:xfrm>
            <a:off x="952039" y="4409620"/>
            <a:ext cx="3076687" cy="266536"/>
          </a:xfrm>
          <a:prstGeom prst="rect">
            <a:avLst/>
          </a:prstGeom>
        </p:spPr>
        <p:txBody>
          <a:bodyPr>
            <a:noAutofit/>
          </a:bodyPr>
          <a:lstStyle>
            <a:lvl1pPr marL="0" indent="0" algn="ctr">
              <a:buNone/>
              <a:defRPr sz="1400" b="1" i="0">
                <a:solidFill>
                  <a:srgbClr val="3D1833"/>
                </a:solidFill>
                <a:latin typeface="Century Gothic" panose="020B0502020202020204" pitchFamily="34" charset="0"/>
              </a:defRPr>
            </a:lvl1pPr>
          </a:lstStyle>
          <a:p>
            <a:pPr lvl="0"/>
            <a:r>
              <a:rPr lang="en-US"/>
              <a:t>Subheader 4</a:t>
            </a:r>
          </a:p>
        </p:txBody>
      </p:sp>
      <p:sp>
        <p:nvSpPr>
          <p:cNvPr id="23" name="Text Placeholder 17">
            <a:extLst>
              <a:ext uri="{FF2B5EF4-FFF2-40B4-BE49-F238E27FC236}">
                <a16:creationId xmlns:a16="http://schemas.microsoft.com/office/drawing/2014/main" id="{A8D1E064-B5ED-A945-9A18-B8E628F2F1EF}"/>
              </a:ext>
            </a:extLst>
          </p:cNvPr>
          <p:cNvSpPr>
            <a:spLocks noGrp="1"/>
          </p:cNvSpPr>
          <p:nvPr>
            <p:ph type="body" sz="quarter" idx="23"/>
          </p:nvPr>
        </p:nvSpPr>
        <p:spPr>
          <a:xfrm>
            <a:off x="952038" y="4676156"/>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4" name="Text Placeholder 13">
            <a:extLst>
              <a:ext uri="{FF2B5EF4-FFF2-40B4-BE49-F238E27FC236}">
                <a16:creationId xmlns:a16="http://schemas.microsoft.com/office/drawing/2014/main" id="{D0B1E26A-4282-E743-93B5-4C4E6578310F}"/>
              </a:ext>
            </a:extLst>
          </p:cNvPr>
          <p:cNvSpPr>
            <a:spLocks noGrp="1"/>
          </p:cNvSpPr>
          <p:nvPr>
            <p:ph type="body" sz="quarter" idx="24" hasCustomPrompt="1"/>
          </p:nvPr>
        </p:nvSpPr>
        <p:spPr>
          <a:xfrm>
            <a:off x="4576982" y="4409620"/>
            <a:ext cx="3076687" cy="266536"/>
          </a:xfrm>
          <a:prstGeom prst="rect">
            <a:avLst/>
          </a:prstGeom>
        </p:spPr>
        <p:txBody>
          <a:bodyPr>
            <a:noAutofit/>
          </a:bodyPr>
          <a:lstStyle>
            <a:lvl1pPr marL="0" indent="0" algn="ctr">
              <a:buNone/>
              <a:defRPr sz="1400" b="1" i="0">
                <a:solidFill>
                  <a:srgbClr val="3D1833"/>
                </a:solidFill>
                <a:latin typeface="Century Gothic" panose="020B0502020202020204" pitchFamily="34" charset="0"/>
              </a:defRPr>
            </a:lvl1pPr>
          </a:lstStyle>
          <a:p>
            <a:pPr lvl="0"/>
            <a:r>
              <a:rPr lang="en-US"/>
              <a:t>Subheader 5</a:t>
            </a:r>
          </a:p>
        </p:txBody>
      </p:sp>
      <p:sp>
        <p:nvSpPr>
          <p:cNvPr id="25" name="Text Placeholder 17">
            <a:extLst>
              <a:ext uri="{FF2B5EF4-FFF2-40B4-BE49-F238E27FC236}">
                <a16:creationId xmlns:a16="http://schemas.microsoft.com/office/drawing/2014/main" id="{F7EF7976-5412-534D-969F-6E76424D5352}"/>
              </a:ext>
            </a:extLst>
          </p:cNvPr>
          <p:cNvSpPr>
            <a:spLocks noGrp="1"/>
          </p:cNvSpPr>
          <p:nvPr>
            <p:ph type="body" sz="quarter" idx="25"/>
          </p:nvPr>
        </p:nvSpPr>
        <p:spPr>
          <a:xfrm>
            <a:off x="4576981" y="4676156"/>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6" name="Text Placeholder 13">
            <a:extLst>
              <a:ext uri="{FF2B5EF4-FFF2-40B4-BE49-F238E27FC236}">
                <a16:creationId xmlns:a16="http://schemas.microsoft.com/office/drawing/2014/main" id="{C59E1E75-EA71-B045-9CBB-7B9C19DA117C}"/>
              </a:ext>
            </a:extLst>
          </p:cNvPr>
          <p:cNvSpPr>
            <a:spLocks noGrp="1"/>
          </p:cNvSpPr>
          <p:nvPr>
            <p:ph type="body" sz="quarter" idx="26" hasCustomPrompt="1"/>
          </p:nvPr>
        </p:nvSpPr>
        <p:spPr>
          <a:xfrm>
            <a:off x="8201925" y="4409620"/>
            <a:ext cx="3076687" cy="266536"/>
          </a:xfrm>
          <a:prstGeom prst="rect">
            <a:avLst/>
          </a:prstGeom>
        </p:spPr>
        <p:txBody>
          <a:bodyPr>
            <a:noAutofit/>
          </a:bodyPr>
          <a:lstStyle>
            <a:lvl1pPr marL="0" indent="0" algn="ctr">
              <a:buNone/>
              <a:defRPr sz="1400" b="1" i="0">
                <a:solidFill>
                  <a:srgbClr val="3D1833"/>
                </a:solidFill>
                <a:latin typeface="Century Gothic" panose="020B0502020202020204" pitchFamily="34" charset="0"/>
              </a:defRPr>
            </a:lvl1pPr>
          </a:lstStyle>
          <a:p>
            <a:pPr lvl="0"/>
            <a:r>
              <a:rPr lang="en-US"/>
              <a:t>Subheader 6</a:t>
            </a:r>
          </a:p>
        </p:txBody>
      </p:sp>
      <p:sp>
        <p:nvSpPr>
          <p:cNvPr id="27" name="Text Placeholder 17">
            <a:extLst>
              <a:ext uri="{FF2B5EF4-FFF2-40B4-BE49-F238E27FC236}">
                <a16:creationId xmlns:a16="http://schemas.microsoft.com/office/drawing/2014/main" id="{547DD4C4-8021-E84E-898B-6394F54D3CA3}"/>
              </a:ext>
            </a:extLst>
          </p:cNvPr>
          <p:cNvSpPr>
            <a:spLocks noGrp="1"/>
          </p:cNvSpPr>
          <p:nvPr>
            <p:ph type="body" sz="quarter" idx="27"/>
          </p:nvPr>
        </p:nvSpPr>
        <p:spPr>
          <a:xfrm>
            <a:off x="8201924" y="4676156"/>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8" name="Rectangle 27">
            <a:extLst>
              <a:ext uri="{FF2B5EF4-FFF2-40B4-BE49-F238E27FC236}">
                <a16:creationId xmlns:a16="http://schemas.microsoft.com/office/drawing/2014/main" id="{0FF2AD84-CCDC-F242-9F48-6C712A7C7A80}"/>
              </a:ext>
            </a:extLst>
          </p:cNvPr>
          <p:cNvSpPr/>
          <p:nvPr userDrawn="1"/>
        </p:nvSpPr>
        <p:spPr>
          <a:xfrm>
            <a:off x="8011950" y="2539993"/>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20E0918-CB48-7940-8F30-00A6B67DC585}"/>
              </a:ext>
            </a:extLst>
          </p:cNvPr>
          <p:cNvSpPr/>
          <p:nvPr userDrawn="1"/>
        </p:nvSpPr>
        <p:spPr>
          <a:xfrm>
            <a:off x="4387007" y="2539993"/>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08F4EC9-FA12-B54F-B8B3-10C2E475598E}"/>
              </a:ext>
            </a:extLst>
          </p:cNvPr>
          <p:cNvSpPr/>
          <p:nvPr userDrawn="1"/>
        </p:nvSpPr>
        <p:spPr>
          <a:xfrm>
            <a:off x="763675" y="2539993"/>
            <a:ext cx="3456633" cy="1434706"/>
          </a:xfrm>
          <a:prstGeom prst="rect">
            <a:avLst/>
          </a:prstGeom>
          <a:solidFill>
            <a:schemeClr val="bg1"/>
          </a:solidFill>
          <a:ln w="38100">
            <a:solidFill>
              <a:srgbClr val="3E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3">
            <a:extLst>
              <a:ext uri="{FF2B5EF4-FFF2-40B4-BE49-F238E27FC236}">
                <a16:creationId xmlns:a16="http://schemas.microsoft.com/office/drawing/2014/main" id="{848CDAA9-84A7-674B-A7DE-E06F22393ECF}"/>
              </a:ext>
            </a:extLst>
          </p:cNvPr>
          <p:cNvSpPr>
            <a:spLocks noGrp="1"/>
          </p:cNvSpPr>
          <p:nvPr>
            <p:ph type="body" sz="quarter" idx="28" hasCustomPrompt="1"/>
          </p:nvPr>
        </p:nvSpPr>
        <p:spPr>
          <a:xfrm>
            <a:off x="952039" y="2801126"/>
            <a:ext cx="3076687" cy="266536"/>
          </a:xfrm>
          <a:prstGeom prst="rect">
            <a:avLst/>
          </a:prstGeom>
        </p:spPr>
        <p:txBody>
          <a:bodyPr>
            <a:noAutofit/>
          </a:bodyPr>
          <a:lstStyle>
            <a:lvl1pPr marL="0" indent="0" algn="ctr">
              <a:buNone/>
              <a:defRPr sz="1400" b="1" i="0">
                <a:solidFill>
                  <a:srgbClr val="3D1833"/>
                </a:solidFill>
                <a:latin typeface="Century Gothic" panose="020B0502020202020204" pitchFamily="34" charset="0"/>
              </a:defRPr>
            </a:lvl1pPr>
          </a:lstStyle>
          <a:p>
            <a:pPr lvl="0"/>
            <a:r>
              <a:rPr lang="en-US"/>
              <a:t>Subheader 1</a:t>
            </a:r>
          </a:p>
        </p:txBody>
      </p:sp>
      <p:sp>
        <p:nvSpPr>
          <p:cNvPr id="32" name="Text Placeholder 17">
            <a:extLst>
              <a:ext uri="{FF2B5EF4-FFF2-40B4-BE49-F238E27FC236}">
                <a16:creationId xmlns:a16="http://schemas.microsoft.com/office/drawing/2014/main" id="{E00AB756-73DB-F14E-84B7-BFC21858F752}"/>
              </a:ext>
            </a:extLst>
          </p:cNvPr>
          <p:cNvSpPr>
            <a:spLocks noGrp="1"/>
          </p:cNvSpPr>
          <p:nvPr>
            <p:ph type="body" sz="quarter" idx="29"/>
          </p:nvPr>
        </p:nvSpPr>
        <p:spPr>
          <a:xfrm>
            <a:off x="952038" y="3067662"/>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3" name="Text Placeholder 13">
            <a:extLst>
              <a:ext uri="{FF2B5EF4-FFF2-40B4-BE49-F238E27FC236}">
                <a16:creationId xmlns:a16="http://schemas.microsoft.com/office/drawing/2014/main" id="{973F7529-DD7C-E044-954B-170BE0410A71}"/>
              </a:ext>
            </a:extLst>
          </p:cNvPr>
          <p:cNvSpPr>
            <a:spLocks noGrp="1"/>
          </p:cNvSpPr>
          <p:nvPr>
            <p:ph type="body" sz="quarter" idx="30" hasCustomPrompt="1"/>
          </p:nvPr>
        </p:nvSpPr>
        <p:spPr>
          <a:xfrm>
            <a:off x="4576982" y="2801126"/>
            <a:ext cx="3076687" cy="266536"/>
          </a:xfrm>
          <a:prstGeom prst="rect">
            <a:avLst/>
          </a:prstGeom>
        </p:spPr>
        <p:txBody>
          <a:bodyPr>
            <a:noAutofit/>
          </a:bodyPr>
          <a:lstStyle>
            <a:lvl1pPr marL="0" indent="0" algn="ctr">
              <a:buNone/>
              <a:defRPr sz="1400" b="1" i="0">
                <a:solidFill>
                  <a:srgbClr val="3D1833"/>
                </a:solidFill>
                <a:latin typeface="Century Gothic" panose="020B0502020202020204" pitchFamily="34" charset="0"/>
              </a:defRPr>
            </a:lvl1pPr>
          </a:lstStyle>
          <a:p>
            <a:pPr lvl="0"/>
            <a:r>
              <a:rPr lang="en-US"/>
              <a:t>Subheader 2</a:t>
            </a:r>
          </a:p>
        </p:txBody>
      </p:sp>
      <p:sp>
        <p:nvSpPr>
          <p:cNvPr id="34" name="Text Placeholder 17">
            <a:extLst>
              <a:ext uri="{FF2B5EF4-FFF2-40B4-BE49-F238E27FC236}">
                <a16:creationId xmlns:a16="http://schemas.microsoft.com/office/drawing/2014/main" id="{99B4E152-A645-114F-82CC-57584180703A}"/>
              </a:ext>
            </a:extLst>
          </p:cNvPr>
          <p:cNvSpPr>
            <a:spLocks noGrp="1"/>
          </p:cNvSpPr>
          <p:nvPr>
            <p:ph type="body" sz="quarter" idx="31"/>
          </p:nvPr>
        </p:nvSpPr>
        <p:spPr>
          <a:xfrm>
            <a:off x="4576981" y="3067662"/>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5" name="Text Placeholder 13">
            <a:extLst>
              <a:ext uri="{FF2B5EF4-FFF2-40B4-BE49-F238E27FC236}">
                <a16:creationId xmlns:a16="http://schemas.microsoft.com/office/drawing/2014/main" id="{F40FB1C1-E917-8949-BDB3-AEB9D4621149}"/>
              </a:ext>
            </a:extLst>
          </p:cNvPr>
          <p:cNvSpPr>
            <a:spLocks noGrp="1"/>
          </p:cNvSpPr>
          <p:nvPr>
            <p:ph type="body" sz="quarter" idx="32" hasCustomPrompt="1"/>
          </p:nvPr>
        </p:nvSpPr>
        <p:spPr>
          <a:xfrm>
            <a:off x="8201925" y="2801126"/>
            <a:ext cx="3076687" cy="266536"/>
          </a:xfrm>
          <a:prstGeom prst="rect">
            <a:avLst/>
          </a:prstGeom>
        </p:spPr>
        <p:txBody>
          <a:bodyPr>
            <a:noAutofit/>
          </a:bodyPr>
          <a:lstStyle>
            <a:lvl1pPr marL="0" indent="0" algn="ctr">
              <a:buNone/>
              <a:defRPr sz="1400" b="1" i="0">
                <a:solidFill>
                  <a:srgbClr val="3D1833"/>
                </a:solidFill>
                <a:latin typeface="Century Gothic" panose="020B0502020202020204" pitchFamily="34" charset="0"/>
              </a:defRPr>
            </a:lvl1pPr>
          </a:lstStyle>
          <a:p>
            <a:pPr lvl="0"/>
            <a:r>
              <a:rPr lang="en-US"/>
              <a:t>Subheader 3</a:t>
            </a:r>
          </a:p>
        </p:txBody>
      </p:sp>
      <p:sp>
        <p:nvSpPr>
          <p:cNvPr id="36" name="Text Placeholder 17">
            <a:extLst>
              <a:ext uri="{FF2B5EF4-FFF2-40B4-BE49-F238E27FC236}">
                <a16:creationId xmlns:a16="http://schemas.microsoft.com/office/drawing/2014/main" id="{BAC57D6C-6B0B-3E4B-810F-E5E0F336E398}"/>
              </a:ext>
            </a:extLst>
          </p:cNvPr>
          <p:cNvSpPr>
            <a:spLocks noGrp="1"/>
          </p:cNvSpPr>
          <p:nvPr>
            <p:ph type="body" sz="quarter" idx="33"/>
          </p:nvPr>
        </p:nvSpPr>
        <p:spPr>
          <a:xfrm>
            <a:off x="8201924" y="3067662"/>
            <a:ext cx="3076687" cy="599347"/>
          </a:xfrm>
          <a:prstGeom prst="rect">
            <a:avLst/>
          </a:prstGeom>
        </p:spPr>
        <p:txBody>
          <a:bodyPr anchor="t">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37" name="Picture 36">
            <a:extLst>
              <a:ext uri="{FF2B5EF4-FFF2-40B4-BE49-F238E27FC236}">
                <a16:creationId xmlns:a16="http://schemas.microsoft.com/office/drawing/2014/main" id="{3336241C-FC3D-1240-AD1C-4DDEFC9C0E0A}"/>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2972192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8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8FD4C0-93A7-7A43-83B3-06EE2F2DDC38}"/>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3" name="Table Placeholder 2">
            <a:extLst>
              <a:ext uri="{FF2B5EF4-FFF2-40B4-BE49-F238E27FC236}">
                <a16:creationId xmlns:a16="http://schemas.microsoft.com/office/drawing/2014/main" id="{D16F7175-C813-A440-A00C-2051C885AAA2}"/>
              </a:ext>
            </a:extLst>
          </p:cNvPr>
          <p:cNvSpPr>
            <a:spLocks noGrp="1"/>
          </p:cNvSpPr>
          <p:nvPr>
            <p:ph type="tbl" sz="quarter" idx="13"/>
          </p:nvPr>
        </p:nvSpPr>
        <p:spPr>
          <a:xfrm>
            <a:off x="1806575" y="2014538"/>
            <a:ext cx="8328025" cy="3994150"/>
          </a:xfrm>
          <a:prstGeom prst="rect">
            <a:avLst/>
          </a:prstGeom>
        </p:spPr>
        <p:txBody>
          <a:bodyPr anchor="ctr"/>
          <a:lstStyle>
            <a:lvl1pPr marL="0" indent="0" algn="ctr">
              <a:buNone/>
              <a:defRPr/>
            </a:lvl1pPr>
          </a:lstStyle>
          <a:p>
            <a:r>
              <a:rPr lang="en-US"/>
              <a:t>Click icon to add table</a:t>
            </a:r>
          </a:p>
        </p:txBody>
      </p:sp>
      <p:sp>
        <p:nvSpPr>
          <p:cNvPr id="38" name="Title 1">
            <a:extLst>
              <a:ext uri="{FF2B5EF4-FFF2-40B4-BE49-F238E27FC236}">
                <a16:creationId xmlns:a16="http://schemas.microsoft.com/office/drawing/2014/main" id="{1E4DFA27-090A-E742-BD83-70442A9FBFBB}"/>
              </a:ext>
            </a:extLst>
          </p:cNvPr>
          <p:cNvSpPr>
            <a:spLocks noGrp="1"/>
          </p:cNvSpPr>
          <p:nvPr>
            <p:ph type="title"/>
          </p:nvPr>
        </p:nvSpPr>
        <p:spPr>
          <a:xfrm>
            <a:off x="1056068" y="427755"/>
            <a:ext cx="10104622" cy="687061"/>
          </a:xfrm>
        </p:spPr>
        <p:txBody>
          <a:bodyPr>
            <a:normAutofit/>
          </a:bodyPr>
          <a:lstStyle>
            <a:lvl1pPr algn="ctr">
              <a:defRPr sz="3600" b="0">
                <a:solidFill>
                  <a:schemeClr val="bg1"/>
                </a:solidFill>
              </a:defRPr>
            </a:lvl1pPr>
          </a:lstStyle>
          <a:p>
            <a:r>
              <a:rPr lang="en-US"/>
              <a:t>Click to edit Master title style</a:t>
            </a:r>
          </a:p>
        </p:txBody>
      </p:sp>
      <p:sp>
        <p:nvSpPr>
          <p:cNvPr id="39" name="Subtitle 2">
            <a:extLst>
              <a:ext uri="{FF2B5EF4-FFF2-40B4-BE49-F238E27FC236}">
                <a16:creationId xmlns:a16="http://schemas.microsoft.com/office/drawing/2014/main" id="{9B30217C-2CA8-6F49-8A76-3CE9C1B07EA7}"/>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FDF3C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0" name="Picture 39">
            <a:extLst>
              <a:ext uri="{FF2B5EF4-FFF2-40B4-BE49-F238E27FC236}">
                <a16:creationId xmlns:a16="http://schemas.microsoft.com/office/drawing/2014/main" id="{B7B68121-D025-2F4F-9E5D-3063E13D61C4}"/>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41358759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070685-B3C6-6D41-8D4F-7C08737E12A7}"/>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10" name="Title 1">
            <a:extLst>
              <a:ext uri="{FF2B5EF4-FFF2-40B4-BE49-F238E27FC236}">
                <a16:creationId xmlns:a16="http://schemas.microsoft.com/office/drawing/2014/main" id="{16F0492E-0AEB-1F49-8581-5577FB2E58B8}"/>
              </a:ext>
            </a:extLst>
          </p:cNvPr>
          <p:cNvSpPr>
            <a:spLocks noGrp="1"/>
          </p:cNvSpPr>
          <p:nvPr>
            <p:ph type="title"/>
          </p:nvPr>
        </p:nvSpPr>
        <p:spPr>
          <a:xfrm>
            <a:off x="1056068" y="427755"/>
            <a:ext cx="10104622" cy="687061"/>
          </a:xfrm>
        </p:spPr>
        <p:txBody>
          <a:bodyPr>
            <a:normAutofit/>
          </a:bodyPr>
          <a:lstStyle>
            <a:lvl1pPr algn="ctr">
              <a:defRPr sz="3600" b="0">
                <a:solidFill>
                  <a:srgbClr val="3D1833"/>
                </a:solidFill>
              </a:defRPr>
            </a:lvl1pPr>
          </a:lstStyle>
          <a:p>
            <a:r>
              <a:rPr lang="en-US"/>
              <a:t>Click to edit Master title style</a:t>
            </a:r>
          </a:p>
        </p:txBody>
      </p:sp>
      <p:sp>
        <p:nvSpPr>
          <p:cNvPr id="11" name="Subtitle 2">
            <a:extLst>
              <a:ext uri="{FF2B5EF4-FFF2-40B4-BE49-F238E27FC236}">
                <a16:creationId xmlns:a16="http://schemas.microsoft.com/office/drawing/2014/main" id="{5C371989-9EB1-644E-BFAF-ECB9A3CBDB5E}"/>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3">
            <a:extLst>
              <a:ext uri="{FF2B5EF4-FFF2-40B4-BE49-F238E27FC236}">
                <a16:creationId xmlns:a16="http://schemas.microsoft.com/office/drawing/2014/main" id="{B14B7388-CD67-DA4D-8A70-A78129D7043C}"/>
              </a:ext>
            </a:extLst>
          </p:cNvPr>
          <p:cNvSpPr>
            <a:spLocks noGrp="1"/>
          </p:cNvSpPr>
          <p:nvPr>
            <p:ph type="body" sz="quarter" idx="14" hasCustomPrompt="1"/>
          </p:nvPr>
        </p:nvSpPr>
        <p:spPr>
          <a:xfrm>
            <a:off x="3395830" y="2442998"/>
            <a:ext cx="2326543" cy="605001"/>
          </a:xfrm>
          <a:prstGeom prst="rect">
            <a:avLst/>
          </a:prstGeom>
        </p:spPr>
        <p:txBody>
          <a:bodyPr anchor="ctr">
            <a:normAutofit/>
          </a:bodyPr>
          <a:lstStyle>
            <a:lvl1pPr marL="0" indent="0" algn="l">
              <a:buNone/>
              <a:defRPr sz="2000" b="0" i="0">
                <a:solidFill>
                  <a:srgbClr val="3D1833"/>
                </a:solidFill>
                <a:latin typeface="Century Gothic" panose="020B0502020202020204" pitchFamily="34" charset="0"/>
              </a:defRPr>
            </a:lvl1pPr>
          </a:lstStyle>
          <a:p>
            <a:pPr lvl="0"/>
            <a:r>
              <a:rPr lang="en-US"/>
              <a:t>Subheader 1</a:t>
            </a:r>
          </a:p>
        </p:txBody>
      </p:sp>
      <p:sp>
        <p:nvSpPr>
          <p:cNvPr id="13" name="Text Placeholder 17">
            <a:extLst>
              <a:ext uri="{FF2B5EF4-FFF2-40B4-BE49-F238E27FC236}">
                <a16:creationId xmlns:a16="http://schemas.microsoft.com/office/drawing/2014/main" id="{12758DC7-60E5-1F41-B840-C8CA7E85F89A}"/>
              </a:ext>
            </a:extLst>
          </p:cNvPr>
          <p:cNvSpPr>
            <a:spLocks noGrp="1"/>
          </p:cNvSpPr>
          <p:nvPr>
            <p:ph type="body" sz="quarter" idx="16"/>
          </p:nvPr>
        </p:nvSpPr>
        <p:spPr>
          <a:xfrm>
            <a:off x="3395830" y="3132589"/>
            <a:ext cx="2326543" cy="1672812"/>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14" name="Straight Connector 13">
            <a:extLst>
              <a:ext uri="{FF2B5EF4-FFF2-40B4-BE49-F238E27FC236}">
                <a16:creationId xmlns:a16="http://schemas.microsoft.com/office/drawing/2014/main" id="{71F7DC36-49CF-C449-84C9-E591EDF4F736}"/>
              </a:ext>
            </a:extLst>
          </p:cNvPr>
          <p:cNvCxnSpPr>
            <a:cxnSpLocks/>
          </p:cNvCxnSpPr>
          <p:nvPr userDrawn="1"/>
        </p:nvCxnSpPr>
        <p:spPr>
          <a:xfrm flipV="1">
            <a:off x="6121857" y="2442998"/>
            <a:ext cx="0" cy="2090057"/>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15" name="Text Placeholder 13">
            <a:extLst>
              <a:ext uri="{FF2B5EF4-FFF2-40B4-BE49-F238E27FC236}">
                <a16:creationId xmlns:a16="http://schemas.microsoft.com/office/drawing/2014/main" id="{E9094626-0553-2240-A0A0-F85839FAFE9C}"/>
              </a:ext>
            </a:extLst>
          </p:cNvPr>
          <p:cNvSpPr>
            <a:spLocks noGrp="1"/>
          </p:cNvSpPr>
          <p:nvPr>
            <p:ph type="body" sz="quarter" idx="17" hasCustomPrompt="1"/>
          </p:nvPr>
        </p:nvSpPr>
        <p:spPr>
          <a:xfrm>
            <a:off x="6526890" y="2442998"/>
            <a:ext cx="2326543" cy="605001"/>
          </a:xfrm>
          <a:prstGeom prst="rect">
            <a:avLst/>
          </a:prstGeom>
        </p:spPr>
        <p:txBody>
          <a:bodyPr anchor="ctr">
            <a:normAutofit/>
          </a:bodyPr>
          <a:lstStyle>
            <a:lvl1pPr marL="0" indent="0" algn="l">
              <a:buNone/>
              <a:defRPr sz="2000" b="0" i="0">
                <a:solidFill>
                  <a:srgbClr val="3D1833"/>
                </a:solidFill>
                <a:latin typeface="Century Gothic" panose="020B0502020202020204" pitchFamily="34" charset="0"/>
              </a:defRPr>
            </a:lvl1pPr>
          </a:lstStyle>
          <a:p>
            <a:pPr lvl="0"/>
            <a:r>
              <a:rPr lang="en-US"/>
              <a:t>Subheader 2</a:t>
            </a:r>
          </a:p>
        </p:txBody>
      </p:sp>
      <p:sp>
        <p:nvSpPr>
          <p:cNvPr id="16" name="Text Placeholder 17">
            <a:extLst>
              <a:ext uri="{FF2B5EF4-FFF2-40B4-BE49-F238E27FC236}">
                <a16:creationId xmlns:a16="http://schemas.microsoft.com/office/drawing/2014/main" id="{E5153C15-6694-0141-A17A-513D394D7AD7}"/>
              </a:ext>
            </a:extLst>
          </p:cNvPr>
          <p:cNvSpPr>
            <a:spLocks noGrp="1"/>
          </p:cNvSpPr>
          <p:nvPr>
            <p:ph type="body" sz="quarter" idx="18"/>
          </p:nvPr>
        </p:nvSpPr>
        <p:spPr>
          <a:xfrm>
            <a:off x="6526890" y="3132589"/>
            <a:ext cx="2326543" cy="1672812"/>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8" name="Picture Placeholder 17">
            <a:extLst>
              <a:ext uri="{FF2B5EF4-FFF2-40B4-BE49-F238E27FC236}">
                <a16:creationId xmlns:a16="http://schemas.microsoft.com/office/drawing/2014/main" id="{77822129-B0C8-3B4F-BE42-F84733C232E9}"/>
              </a:ext>
            </a:extLst>
          </p:cNvPr>
          <p:cNvSpPr>
            <a:spLocks noGrp="1"/>
          </p:cNvSpPr>
          <p:nvPr>
            <p:ph type="pic" sz="quarter" idx="19"/>
          </p:nvPr>
        </p:nvSpPr>
        <p:spPr>
          <a:xfrm>
            <a:off x="696686" y="2275114"/>
            <a:ext cx="2503488" cy="2552474"/>
          </a:xfrm>
          <a:prstGeom prst="ellipse">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9" name="Picture Placeholder 17">
            <a:extLst>
              <a:ext uri="{FF2B5EF4-FFF2-40B4-BE49-F238E27FC236}">
                <a16:creationId xmlns:a16="http://schemas.microsoft.com/office/drawing/2014/main" id="{A4B0BB6C-C54E-FC4E-A10E-CC712F1B6E5C}"/>
              </a:ext>
            </a:extLst>
          </p:cNvPr>
          <p:cNvSpPr>
            <a:spLocks noGrp="1"/>
          </p:cNvSpPr>
          <p:nvPr>
            <p:ph type="pic" sz="quarter" idx="20"/>
          </p:nvPr>
        </p:nvSpPr>
        <p:spPr>
          <a:xfrm>
            <a:off x="8997013" y="2274699"/>
            <a:ext cx="2503488" cy="2552474"/>
          </a:xfrm>
          <a:prstGeom prst="ellipse">
            <a:avLst/>
          </a:prstGeom>
          <a:solidFill>
            <a:schemeClr val="bg1">
              <a:lumMod val="85000"/>
            </a:schemeClr>
          </a:solidFill>
        </p:spPr>
        <p:txBody>
          <a:bodyPr anchor="ctr"/>
          <a:lstStyle>
            <a:lvl1pPr marL="0" indent="0" algn="ctr">
              <a:buNone/>
              <a:defRPr/>
            </a:lvl1pPr>
          </a:lstStyle>
          <a:p>
            <a:r>
              <a:rPr lang="en-US"/>
              <a:t>Click icon to add picture</a:t>
            </a:r>
          </a:p>
        </p:txBody>
      </p:sp>
      <p:pic>
        <p:nvPicPr>
          <p:cNvPr id="20" name="Graphic 19">
            <a:extLst>
              <a:ext uri="{FF2B5EF4-FFF2-40B4-BE49-F238E27FC236}">
                <a16:creationId xmlns:a16="http://schemas.microsoft.com/office/drawing/2014/main" id="{38028968-4E6F-0548-9EFE-817E9EAB88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62469" y="5127409"/>
            <a:ext cx="255384" cy="255384"/>
          </a:xfrm>
          <a:prstGeom prst="rect">
            <a:avLst/>
          </a:prstGeom>
        </p:spPr>
      </p:pic>
      <p:pic>
        <p:nvPicPr>
          <p:cNvPr id="21" name="Graphic 20">
            <a:extLst>
              <a:ext uri="{FF2B5EF4-FFF2-40B4-BE49-F238E27FC236}">
                <a16:creationId xmlns:a16="http://schemas.microsoft.com/office/drawing/2014/main" id="{77018B8B-716D-E845-99DF-145B9F31A5E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4409637" y="5132521"/>
            <a:ext cx="255384" cy="255384"/>
          </a:xfrm>
          <a:prstGeom prst="rect">
            <a:avLst/>
          </a:prstGeom>
        </p:spPr>
      </p:pic>
      <p:pic>
        <p:nvPicPr>
          <p:cNvPr id="22" name="Picture 21">
            <a:extLst>
              <a:ext uri="{FF2B5EF4-FFF2-40B4-BE49-F238E27FC236}">
                <a16:creationId xmlns:a16="http://schemas.microsoft.com/office/drawing/2014/main" id="{1342176F-3007-5A48-8D34-C27B364D41E9}"/>
              </a:ext>
            </a:extLst>
          </p:cNvPr>
          <p:cNvPicPr>
            <a:picLocks noChangeAspect="1"/>
          </p:cNvPicPr>
          <p:nvPr userDrawn="1"/>
        </p:nvPicPr>
        <p:blipFill>
          <a:blip r:embed="rId5"/>
          <a:stretch>
            <a:fillRect/>
          </a:stretch>
        </p:blipFill>
        <p:spPr>
          <a:xfrm>
            <a:off x="100859" y="6286417"/>
            <a:ext cx="615548" cy="496409"/>
          </a:xfrm>
          <a:prstGeom prst="rect">
            <a:avLst/>
          </a:prstGeom>
        </p:spPr>
      </p:pic>
    </p:spTree>
    <p:extLst>
      <p:ext uri="{BB962C8B-B14F-4D97-AF65-F5344CB8AC3E}">
        <p14:creationId xmlns:p14="http://schemas.microsoft.com/office/powerpoint/2010/main" val="1802470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B0264DF9-FD29-2249-8C01-ACC3DC8525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0728" y="4194226"/>
            <a:ext cx="4475400" cy="1889901"/>
          </a:xfrm>
          <a:prstGeom prst="rect">
            <a:avLst/>
          </a:prstGeom>
        </p:spPr>
      </p:pic>
      <p:pic>
        <p:nvPicPr>
          <p:cNvPr id="44" name="Graphic 43">
            <a:extLst>
              <a:ext uri="{FF2B5EF4-FFF2-40B4-BE49-F238E27FC236}">
                <a16:creationId xmlns:a16="http://schemas.microsoft.com/office/drawing/2014/main" id="{3DCBC274-B9CC-D542-B62C-E9CB822BE8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86331" y="4193587"/>
            <a:ext cx="4475400" cy="1889901"/>
          </a:xfrm>
          <a:prstGeom prst="rect">
            <a:avLst/>
          </a:prstGeom>
        </p:spPr>
      </p:pic>
      <p:pic>
        <p:nvPicPr>
          <p:cNvPr id="45" name="Graphic 44">
            <a:extLst>
              <a:ext uri="{FF2B5EF4-FFF2-40B4-BE49-F238E27FC236}">
                <a16:creationId xmlns:a16="http://schemas.microsoft.com/office/drawing/2014/main" id="{32C2E895-EACE-A44F-A802-170F6A6467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21934" y="4193586"/>
            <a:ext cx="4475400" cy="1889901"/>
          </a:xfrm>
          <a:prstGeom prst="rect">
            <a:avLst/>
          </a:prstGeom>
        </p:spPr>
      </p:pic>
      <p:pic>
        <p:nvPicPr>
          <p:cNvPr id="10" name="Graphic 9">
            <a:extLst>
              <a:ext uri="{FF2B5EF4-FFF2-40B4-BE49-F238E27FC236}">
                <a16:creationId xmlns:a16="http://schemas.microsoft.com/office/drawing/2014/main" id="{3D122D6C-E56E-4F46-8684-3147270D343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0920" y="2336211"/>
            <a:ext cx="4475400" cy="1889901"/>
          </a:xfrm>
          <a:prstGeom prst="rect">
            <a:avLst/>
          </a:prstGeom>
        </p:spPr>
      </p:pic>
      <p:pic>
        <p:nvPicPr>
          <p:cNvPr id="41" name="Graphic 40">
            <a:extLst>
              <a:ext uri="{FF2B5EF4-FFF2-40B4-BE49-F238E27FC236}">
                <a16:creationId xmlns:a16="http://schemas.microsoft.com/office/drawing/2014/main" id="{85CA33D8-C0D5-7E4A-BDDE-8B1B6F5F62F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26523" y="2335572"/>
            <a:ext cx="4475400" cy="1889901"/>
          </a:xfrm>
          <a:prstGeom prst="rect">
            <a:avLst/>
          </a:prstGeom>
        </p:spPr>
      </p:pic>
      <p:pic>
        <p:nvPicPr>
          <p:cNvPr id="42" name="Graphic 41">
            <a:extLst>
              <a:ext uri="{FF2B5EF4-FFF2-40B4-BE49-F238E27FC236}">
                <a16:creationId xmlns:a16="http://schemas.microsoft.com/office/drawing/2014/main" id="{852E677A-51B7-8F41-B8AD-6C5BBA5653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62126" y="2335571"/>
            <a:ext cx="4475400" cy="1889901"/>
          </a:xfrm>
          <a:prstGeom prst="rect">
            <a:avLst/>
          </a:prstGeom>
        </p:spPr>
      </p:pic>
      <p:sp>
        <p:nvSpPr>
          <p:cNvPr id="5" name="Slide Number Placeholder 4">
            <a:extLst>
              <a:ext uri="{FF2B5EF4-FFF2-40B4-BE49-F238E27FC236}">
                <a16:creationId xmlns:a16="http://schemas.microsoft.com/office/drawing/2014/main" id="{9063A2DE-2DEB-E847-AC4E-E9768297247D}"/>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9BA7E24C-70B6-AD44-8D91-1FB880E234EF}"/>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078A372D-A580-2C43-B74F-CE791EC1936D}"/>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13">
            <a:extLst>
              <a:ext uri="{FF2B5EF4-FFF2-40B4-BE49-F238E27FC236}">
                <a16:creationId xmlns:a16="http://schemas.microsoft.com/office/drawing/2014/main" id="{03BD7650-55ED-944F-BB24-7CD618475EE7}"/>
              </a:ext>
            </a:extLst>
          </p:cNvPr>
          <p:cNvSpPr>
            <a:spLocks noGrp="1"/>
          </p:cNvSpPr>
          <p:nvPr>
            <p:ph type="body" sz="quarter" idx="22" hasCustomPrompt="1"/>
          </p:nvPr>
        </p:nvSpPr>
        <p:spPr>
          <a:xfrm>
            <a:off x="952039" y="4703908"/>
            <a:ext cx="3076687" cy="266536"/>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4</a:t>
            </a:r>
          </a:p>
        </p:txBody>
      </p:sp>
      <p:sp>
        <p:nvSpPr>
          <p:cNvPr id="23" name="Text Placeholder 17">
            <a:extLst>
              <a:ext uri="{FF2B5EF4-FFF2-40B4-BE49-F238E27FC236}">
                <a16:creationId xmlns:a16="http://schemas.microsoft.com/office/drawing/2014/main" id="{A8D1E064-B5ED-A945-9A18-B8E628F2F1EF}"/>
              </a:ext>
            </a:extLst>
          </p:cNvPr>
          <p:cNvSpPr>
            <a:spLocks noGrp="1"/>
          </p:cNvSpPr>
          <p:nvPr>
            <p:ph type="body" sz="quarter" idx="23"/>
          </p:nvPr>
        </p:nvSpPr>
        <p:spPr>
          <a:xfrm>
            <a:off x="952038" y="4970444"/>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4" name="Text Placeholder 13">
            <a:extLst>
              <a:ext uri="{FF2B5EF4-FFF2-40B4-BE49-F238E27FC236}">
                <a16:creationId xmlns:a16="http://schemas.microsoft.com/office/drawing/2014/main" id="{D0B1E26A-4282-E743-93B5-4C4E6578310F}"/>
              </a:ext>
            </a:extLst>
          </p:cNvPr>
          <p:cNvSpPr>
            <a:spLocks noGrp="1"/>
          </p:cNvSpPr>
          <p:nvPr>
            <p:ph type="body" sz="quarter" idx="24" hasCustomPrompt="1"/>
          </p:nvPr>
        </p:nvSpPr>
        <p:spPr>
          <a:xfrm>
            <a:off x="4576982" y="4703908"/>
            <a:ext cx="3076687" cy="266536"/>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5</a:t>
            </a:r>
          </a:p>
        </p:txBody>
      </p:sp>
      <p:sp>
        <p:nvSpPr>
          <p:cNvPr id="25" name="Text Placeholder 17">
            <a:extLst>
              <a:ext uri="{FF2B5EF4-FFF2-40B4-BE49-F238E27FC236}">
                <a16:creationId xmlns:a16="http://schemas.microsoft.com/office/drawing/2014/main" id="{F7EF7976-5412-534D-969F-6E76424D5352}"/>
              </a:ext>
            </a:extLst>
          </p:cNvPr>
          <p:cNvSpPr>
            <a:spLocks noGrp="1"/>
          </p:cNvSpPr>
          <p:nvPr>
            <p:ph type="body" sz="quarter" idx="25"/>
          </p:nvPr>
        </p:nvSpPr>
        <p:spPr>
          <a:xfrm>
            <a:off x="4576981" y="4970444"/>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6" name="Text Placeholder 13">
            <a:extLst>
              <a:ext uri="{FF2B5EF4-FFF2-40B4-BE49-F238E27FC236}">
                <a16:creationId xmlns:a16="http://schemas.microsoft.com/office/drawing/2014/main" id="{C59E1E75-EA71-B045-9CBB-7B9C19DA117C}"/>
              </a:ext>
            </a:extLst>
          </p:cNvPr>
          <p:cNvSpPr>
            <a:spLocks noGrp="1"/>
          </p:cNvSpPr>
          <p:nvPr>
            <p:ph type="body" sz="quarter" idx="26" hasCustomPrompt="1"/>
          </p:nvPr>
        </p:nvSpPr>
        <p:spPr>
          <a:xfrm>
            <a:off x="8201925" y="4703908"/>
            <a:ext cx="3076687" cy="266536"/>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6</a:t>
            </a:r>
          </a:p>
        </p:txBody>
      </p:sp>
      <p:sp>
        <p:nvSpPr>
          <p:cNvPr id="27" name="Text Placeholder 17">
            <a:extLst>
              <a:ext uri="{FF2B5EF4-FFF2-40B4-BE49-F238E27FC236}">
                <a16:creationId xmlns:a16="http://schemas.microsoft.com/office/drawing/2014/main" id="{547DD4C4-8021-E84E-898B-6394F54D3CA3}"/>
              </a:ext>
            </a:extLst>
          </p:cNvPr>
          <p:cNvSpPr>
            <a:spLocks noGrp="1"/>
          </p:cNvSpPr>
          <p:nvPr>
            <p:ph type="body" sz="quarter" idx="27"/>
          </p:nvPr>
        </p:nvSpPr>
        <p:spPr>
          <a:xfrm>
            <a:off x="8201924" y="4970444"/>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1" name="Text Placeholder 13">
            <a:extLst>
              <a:ext uri="{FF2B5EF4-FFF2-40B4-BE49-F238E27FC236}">
                <a16:creationId xmlns:a16="http://schemas.microsoft.com/office/drawing/2014/main" id="{848CDAA9-84A7-674B-A7DE-E06F22393ECF}"/>
              </a:ext>
            </a:extLst>
          </p:cNvPr>
          <p:cNvSpPr>
            <a:spLocks noGrp="1"/>
          </p:cNvSpPr>
          <p:nvPr>
            <p:ph type="body" sz="quarter" idx="28" hasCustomPrompt="1"/>
          </p:nvPr>
        </p:nvSpPr>
        <p:spPr>
          <a:xfrm>
            <a:off x="952039" y="2801126"/>
            <a:ext cx="3076687" cy="266536"/>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1</a:t>
            </a:r>
          </a:p>
        </p:txBody>
      </p:sp>
      <p:sp>
        <p:nvSpPr>
          <p:cNvPr id="32" name="Text Placeholder 17">
            <a:extLst>
              <a:ext uri="{FF2B5EF4-FFF2-40B4-BE49-F238E27FC236}">
                <a16:creationId xmlns:a16="http://schemas.microsoft.com/office/drawing/2014/main" id="{E00AB756-73DB-F14E-84B7-BFC21858F752}"/>
              </a:ext>
            </a:extLst>
          </p:cNvPr>
          <p:cNvSpPr>
            <a:spLocks noGrp="1"/>
          </p:cNvSpPr>
          <p:nvPr>
            <p:ph type="body" sz="quarter" idx="29"/>
          </p:nvPr>
        </p:nvSpPr>
        <p:spPr>
          <a:xfrm>
            <a:off x="952038" y="3067662"/>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3" name="Text Placeholder 13">
            <a:extLst>
              <a:ext uri="{FF2B5EF4-FFF2-40B4-BE49-F238E27FC236}">
                <a16:creationId xmlns:a16="http://schemas.microsoft.com/office/drawing/2014/main" id="{973F7529-DD7C-E044-954B-170BE0410A71}"/>
              </a:ext>
            </a:extLst>
          </p:cNvPr>
          <p:cNvSpPr>
            <a:spLocks noGrp="1"/>
          </p:cNvSpPr>
          <p:nvPr>
            <p:ph type="body" sz="quarter" idx="30" hasCustomPrompt="1"/>
          </p:nvPr>
        </p:nvSpPr>
        <p:spPr>
          <a:xfrm>
            <a:off x="4576982" y="2801126"/>
            <a:ext cx="3076687" cy="266536"/>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2</a:t>
            </a:r>
          </a:p>
        </p:txBody>
      </p:sp>
      <p:sp>
        <p:nvSpPr>
          <p:cNvPr id="34" name="Text Placeholder 17">
            <a:extLst>
              <a:ext uri="{FF2B5EF4-FFF2-40B4-BE49-F238E27FC236}">
                <a16:creationId xmlns:a16="http://schemas.microsoft.com/office/drawing/2014/main" id="{99B4E152-A645-114F-82CC-57584180703A}"/>
              </a:ext>
            </a:extLst>
          </p:cNvPr>
          <p:cNvSpPr>
            <a:spLocks noGrp="1"/>
          </p:cNvSpPr>
          <p:nvPr>
            <p:ph type="body" sz="quarter" idx="31"/>
          </p:nvPr>
        </p:nvSpPr>
        <p:spPr>
          <a:xfrm>
            <a:off x="4576981" y="3067662"/>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35" name="Text Placeholder 13">
            <a:extLst>
              <a:ext uri="{FF2B5EF4-FFF2-40B4-BE49-F238E27FC236}">
                <a16:creationId xmlns:a16="http://schemas.microsoft.com/office/drawing/2014/main" id="{F40FB1C1-E917-8949-BDB3-AEB9D4621149}"/>
              </a:ext>
            </a:extLst>
          </p:cNvPr>
          <p:cNvSpPr>
            <a:spLocks noGrp="1"/>
          </p:cNvSpPr>
          <p:nvPr>
            <p:ph type="body" sz="quarter" idx="32" hasCustomPrompt="1"/>
          </p:nvPr>
        </p:nvSpPr>
        <p:spPr>
          <a:xfrm>
            <a:off x="8201925" y="2801126"/>
            <a:ext cx="3076687" cy="266536"/>
          </a:xfrm>
          <a:prstGeom prst="rect">
            <a:avLst/>
          </a:prstGeom>
        </p:spPr>
        <p:txBody>
          <a:bodyPr>
            <a:noAutofit/>
          </a:bodyPr>
          <a:lstStyle>
            <a:lvl1pPr marL="0" indent="0" algn="l">
              <a:buNone/>
              <a:defRPr sz="1400" b="1" i="0">
                <a:solidFill>
                  <a:srgbClr val="3E989E"/>
                </a:solidFill>
                <a:latin typeface="Century Gothic" panose="020B0502020202020204" pitchFamily="34" charset="0"/>
              </a:defRPr>
            </a:lvl1pPr>
          </a:lstStyle>
          <a:p>
            <a:pPr lvl="0"/>
            <a:r>
              <a:rPr lang="en-US"/>
              <a:t>Subheader 3</a:t>
            </a:r>
          </a:p>
        </p:txBody>
      </p:sp>
      <p:sp>
        <p:nvSpPr>
          <p:cNvPr id="36" name="Text Placeholder 17">
            <a:extLst>
              <a:ext uri="{FF2B5EF4-FFF2-40B4-BE49-F238E27FC236}">
                <a16:creationId xmlns:a16="http://schemas.microsoft.com/office/drawing/2014/main" id="{BAC57D6C-6B0B-3E4B-810F-E5E0F336E398}"/>
              </a:ext>
            </a:extLst>
          </p:cNvPr>
          <p:cNvSpPr>
            <a:spLocks noGrp="1"/>
          </p:cNvSpPr>
          <p:nvPr>
            <p:ph type="body" sz="quarter" idx="33"/>
          </p:nvPr>
        </p:nvSpPr>
        <p:spPr>
          <a:xfrm>
            <a:off x="8201924" y="3067662"/>
            <a:ext cx="3076687" cy="599347"/>
          </a:xfrm>
          <a:prstGeom prst="rect">
            <a:avLst/>
          </a:prstGeom>
        </p:spPr>
        <p:txBody>
          <a:bodyPr anchor="t">
            <a:noAutofit/>
          </a:bodyPr>
          <a:lstStyle>
            <a:lvl1pPr marL="0" indent="0" algn="l">
              <a:buNone/>
              <a:defRPr sz="12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pic>
        <p:nvPicPr>
          <p:cNvPr id="37" name="Picture 36">
            <a:extLst>
              <a:ext uri="{FF2B5EF4-FFF2-40B4-BE49-F238E27FC236}">
                <a16:creationId xmlns:a16="http://schemas.microsoft.com/office/drawing/2014/main" id="{3336241C-FC3D-1240-AD1C-4DDEFC9C0E0A}"/>
              </a:ext>
            </a:extLst>
          </p:cNvPr>
          <p:cNvPicPr>
            <a:picLocks noChangeAspect="1"/>
          </p:cNvPicPr>
          <p:nvPr userDrawn="1"/>
        </p:nvPicPr>
        <p:blipFill>
          <a:blip r:embed="rId5"/>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253249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5B4045-B071-2248-B9C3-644E1CD1775F}"/>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10" name="Title 1">
            <a:extLst>
              <a:ext uri="{FF2B5EF4-FFF2-40B4-BE49-F238E27FC236}">
                <a16:creationId xmlns:a16="http://schemas.microsoft.com/office/drawing/2014/main" id="{EDB77089-A8A4-1342-AD3F-FD1E20BB3122}"/>
              </a:ext>
            </a:extLst>
          </p:cNvPr>
          <p:cNvSpPr>
            <a:spLocks noGrp="1"/>
          </p:cNvSpPr>
          <p:nvPr>
            <p:ph type="title"/>
          </p:nvPr>
        </p:nvSpPr>
        <p:spPr>
          <a:xfrm>
            <a:off x="1056068" y="427755"/>
            <a:ext cx="10104622" cy="687061"/>
          </a:xfrm>
        </p:spPr>
        <p:txBody>
          <a:bodyPr>
            <a:normAutofit/>
          </a:bodyPr>
          <a:lstStyle>
            <a:lvl1pPr algn="ctr">
              <a:defRPr sz="4000" b="0">
                <a:solidFill>
                  <a:srgbClr val="EE3353"/>
                </a:solidFill>
              </a:defRPr>
            </a:lvl1pPr>
          </a:lstStyle>
          <a:p>
            <a:r>
              <a:rPr lang="en-US"/>
              <a:t>Click to edit Master title style</a:t>
            </a:r>
          </a:p>
        </p:txBody>
      </p:sp>
      <p:sp>
        <p:nvSpPr>
          <p:cNvPr id="11" name="Subtitle 2">
            <a:extLst>
              <a:ext uri="{FF2B5EF4-FFF2-40B4-BE49-F238E27FC236}">
                <a16:creationId xmlns:a16="http://schemas.microsoft.com/office/drawing/2014/main" id="{C6FB9A17-6F82-DD4B-9685-6C2450390E75}"/>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3">
            <a:extLst>
              <a:ext uri="{FF2B5EF4-FFF2-40B4-BE49-F238E27FC236}">
                <a16:creationId xmlns:a16="http://schemas.microsoft.com/office/drawing/2014/main" id="{6B7FD534-B8C4-EC46-BE74-29BC67759DCD}"/>
              </a:ext>
            </a:extLst>
          </p:cNvPr>
          <p:cNvSpPr>
            <a:spLocks noGrp="1"/>
          </p:cNvSpPr>
          <p:nvPr>
            <p:ph type="body" sz="quarter" idx="14" hasCustomPrompt="1"/>
          </p:nvPr>
        </p:nvSpPr>
        <p:spPr>
          <a:xfrm>
            <a:off x="943896" y="3527349"/>
            <a:ext cx="3048001"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1</a:t>
            </a:r>
          </a:p>
        </p:txBody>
      </p:sp>
      <p:sp>
        <p:nvSpPr>
          <p:cNvPr id="13" name="Text Placeholder 17">
            <a:extLst>
              <a:ext uri="{FF2B5EF4-FFF2-40B4-BE49-F238E27FC236}">
                <a16:creationId xmlns:a16="http://schemas.microsoft.com/office/drawing/2014/main" id="{E2BCE803-4022-9047-B8C3-4A2695A2910D}"/>
              </a:ext>
            </a:extLst>
          </p:cNvPr>
          <p:cNvSpPr>
            <a:spLocks noGrp="1"/>
          </p:cNvSpPr>
          <p:nvPr>
            <p:ph type="body" sz="quarter" idx="16"/>
          </p:nvPr>
        </p:nvSpPr>
        <p:spPr>
          <a:xfrm>
            <a:off x="943897" y="4513008"/>
            <a:ext cx="3048000" cy="1258818"/>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4" name="Picture Placeholder 12">
            <a:extLst>
              <a:ext uri="{FF2B5EF4-FFF2-40B4-BE49-F238E27FC236}">
                <a16:creationId xmlns:a16="http://schemas.microsoft.com/office/drawing/2014/main" id="{CCFB8466-D625-1D4A-ABE8-AA39CE7EDA2A}"/>
              </a:ext>
            </a:extLst>
          </p:cNvPr>
          <p:cNvSpPr>
            <a:spLocks noGrp="1"/>
          </p:cNvSpPr>
          <p:nvPr>
            <p:ph type="pic" sz="quarter" idx="17" hasCustomPrompt="1"/>
          </p:nvPr>
        </p:nvSpPr>
        <p:spPr>
          <a:xfrm>
            <a:off x="2016786" y="2490838"/>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15" name="Straight Connector 14">
            <a:extLst>
              <a:ext uri="{FF2B5EF4-FFF2-40B4-BE49-F238E27FC236}">
                <a16:creationId xmlns:a16="http://schemas.microsoft.com/office/drawing/2014/main" id="{B19BFEA9-1732-6840-90BB-FA682BAAB191}"/>
              </a:ext>
            </a:extLst>
          </p:cNvPr>
          <p:cNvCxnSpPr>
            <a:cxnSpLocks/>
          </p:cNvCxnSpPr>
          <p:nvPr userDrawn="1"/>
        </p:nvCxnSpPr>
        <p:spPr>
          <a:xfrm>
            <a:off x="2104104" y="5861505"/>
            <a:ext cx="707922"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17" name="Text Placeholder 13">
            <a:extLst>
              <a:ext uri="{FF2B5EF4-FFF2-40B4-BE49-F238E27FC236}">
                <a16:creationId xmlns:a16="http://schemas.microsoft.com/office/drawing/2014/main" id="{28D58BE0-4FFD-7543-B071-11EDAC358336}"/>
              </a:ext>
            </a:extLst>
          </p:cNvPr>
          <p:cNvSpPr>
            <a:spLocks noGrp="1"/>
          </p:cNvSpPr>
          <p:nvPr>
            <p:ph type="body" sz="quarter" idx="18" hasCustomPrompt="1"/>
          </p:nvPr>
        </p:nvSpPr>
        <p:spPr>
          <a:xfrm>
            <a:off x="4596580" y="3527349"/>
            <a:ext cx="3048001"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2</a:t>
            </a:r>
          </a:p>
        </p:txBody>
      </p:sp>
      <p:sp>
        <p:nvSpPr>
          <p:cNvPr id="18" name="Text Placeholder 17">
            <a:extLst>
              <a:ext uri="{FF2B5EF4-FFF2-40B4-BE49-F238E27FC236}">
                <a16:creationId xmlns:a16="http://schemas.microsoft.com/office/drawing/2014/main" id="{63A47F38-FDFE-B543-AE41-EB2ACFF9095B}"/>
              </a:ext>
            </a:extLst>
          </p:cNvPr>
          <p:cNvSpPr>
            <a:spLocks noGrp="1"/>
          </p:cNvSpPr>
          <p:nvPr>
            <p:ph type="body" sz="quarter" idx="19"/>
          </p:nvPr>
        </p:nvSpPr>
        <p:spPr>
          <a:xfrm>
            <a:off x="4596581" y="4513008"/>
            <a:ext cx="3048000" cy="1258818"/>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9" name="Picture Placeholder 12">
            <a:extLst>
              <a:ext uri="{FF2B5EF4-FFF2-40B4-BE49-F238E27FC236}">
                <a16:creationId xmlns:a16="http://schemas.microsoft.com/office/drawing/2014/main" id="{1C00A6D6-ECF7-B84E-A279-BA8DB7A8D68A}"/>
              </a:ext>
            </a:extLst>
          </p:cNvPr>
          <p:cNvSpPr>
            <a:spLocks noGrp="1"/>
          </p:cNvSpPr>
          <p:nvPr>
            <p:ph type="pic" sz="quarter" idx="20" hasCustomPrompt="1"/>
          </p:nvPr>
        </p:nvSpPr>
        <p:spPr>
          <a:xfrm>
            <a:off x="5669470" y="2490838"/>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20" name="Straight Connector 19">
            <a:extLst>
              <a:ext uri="{FF2B5EF4-FFF2-40B4-BE49-F238E27FC236}">
                <a16:creationId xmlns:a16="http://schemas.microsoft.com/office/drawing/2014/main" id="{2223B348-AFC0-7447-9AAE-09F88B9D783D}"/>
              </a:ext>
            </a:extLst>
          </p:cNvPr>
          <p:cNvCxnSpPr>
            <a:cxnSpLocks/>
          </p:cNvCxnSpPr>
          <p:nvPr userDrawn="1"/>
        </p:nvCxnSpPr>
        <p:spPr>
          <a:xfrm>
            <a:off x="5756788" y="5861505"/>
            <a:ext cx="707922"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sp>
        <p:nvSpPr>
          <p:cNvPr id="21" name="Text Placeholder 13">
            <a:extLst>
              <a:ext uri="{FF2B5EF4-FFF2-40B4-BE49-F238E27FC236}">
                <a16:creationId xmlns:a16="http://schemas.microsoft.com/office/drawing/2014/main" id="{5556F1B0-3DC5-E642-84D7-C706A954D19C}"/>
              </a:ext>
            </a:extLst>
          </p:cNvPr>
          <p:cNvSpPr>
            <a:spLocks noGrp="1"/>
          </p:cNvSpPr>
          <p:nvPr>
            <p:ph type="body" sz="quarter" idx="21" hasCustomPrompt="1"/>
          </p:nvPr>
        </p:nvSpPr>
        <p:spPr>
          <a:xfrm>
            <a:off x="8249264" y="3527349"/>
            <a:ext cx="3048001" cy="636817"/>
          </a:xfrm>
          <a:prstGeom prst="rect">
            <a:avLst/>
          </a:prstGeom>
        </p:spPr>
        <p:txBody>
          <a:bodyPr anchor="ctr">
            <a:normAutofit/>
          </a:bodyPr>
          <a:lstStyle>
            <a:lvl1pPr marL="0" indent="0" algn="ctr">
              <a:buNone/>
              <a:defRPr sz="2000" b="1" i="0">
                <a:solidFill>
                  <a:srgbClr val="EE3353"/>
                </a:solidFill>
                <a:latin typeface="Century Gothic" panose="020B0502020202020204" pitchFamily="34" charset="0"/>
              </a:defRPr>
            </a:lvl1pPr>
          </a:lstStyle>
          <a:p>
            <a:pPr lvl="0"/>
            <a:r>
              <a:rPr lang="en-US"/>
              <a:t>Subheader 3</a:t>
            </a:r>
          </a:p>
        </p:txBody>
      </p:sp>
      <p:sp>
        <p:nvSpPr>
          <p:cNvPr id="22" name="Text Placeholder 17">
            <a:extLst>
              <a:ext uri="{FF2B5EF4-FFF2-40B4-BE49-F238E27FC236}">
                <a16:creationId xmlns:a16="http://schemas.microsoft.com/office/drawing/2014/main" id="{F4C08E0A-FF49-EC45-92D2-D3DC671FE50F}"/>
              </a:ext>
            </a:extLst>
          </p:cNvPr>
          <p:cNvSpPr>
            <a:spLocks noGrp="1"/>
          </p:cNvSpPr>
          <p:nvPr>
            <p:ph type="body" sz="quarter" idx="22"/>
          </p:nvPr>
        </p:nvSpPr>
        <p:spPr>
          <a:xfrm>
            <a:off x="8249265" y="4513008"/>
            <a:ext cx="3048000" cy="1258818"/>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3" name="Picture Placeholder 12">
            <a:extLst>
              <a:ext uri="{FF2B5EF4-FFF2-40B4-BE49-F238E27FC236}">
                <a16:creationId xmlns:a16="http://schemas.microsoft.com/office/drawing/2014/main" id="{D0602E00-747C-1D4F-B9F2-76AE9B426E68}"/>
              </a:ext>
            </a:extLst>
          </p:cNvPr>
          <p:cNvSpPr>
            <a:spLocks noGrp="1"/>
          </p:cNvSpPr>
          <p:nvPr>
            <p:ph type="pic" sz="quarter" idx="23" hasCustomPrompt="1"/>
          </p:nvPr>
        </p:nvSpPr>
        <p:spPr>
          <a:xfrm>
            <a:off x="9322154" y="2490838"/>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24" name="Straight Connector 23">
            <a:extLst>
              <a:ext uri="{FF2B5EF4-FFF2-40B4-BE49-F238E27FC236}">
                <a16:creationId xmlns:a16="http://schemas.microsoft.com/office/drawing/2014/main" id="{7A8E9972-7FA7-FB49-AA21-5DF81B3F3EBC}"/>
              </a:ext>
            </a:extLst>
          </p:cNvPr>
          <p:cNvCxnSpPr>
            <a:cxnSpLocks/>
          </p:cNvCxnSpPr>
          <p:nvPr userDrawn="1"/>
        </p:nvCxnSpPr>
        <p:spPr>
          <a:xfrm>
            <a:off x="9409472" y="5861505"/>
            <a:ext cx="707922" cy="0"/>
          </a:xfrm>
          <a:prstGeom prst="line">
            <a:avLst/>
          </a:prstGeom>
          <a:ln w="76200">
            <a:solidFill>
              <a:srgbClr val="EE3353"/>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F7995FD-3C64-B34E-B8B4-7784BADC75FE}"/>
              </a:ext>
            </a:extLst>
          </p:cNvPr>
          <p:cNvPicPr>
            <a:picLocks noChangeAspect="1"/>
          </p:cNvPicPr>
          <p:nvPr userDrawn="1"/>
        </p:nvPicPr>
        <p:blipFill>
          <a:blip r:embed="rId3"/>
          <a:stretch>
            <a:fillRect/>
          </a:stretch>
        </p:blipFill>
        <p:spPr>
          <a:xfrm>
            <a:off x="100859" y="6286417"/>
            <a:ext cx="615548" cy="496409"/>
          </a:xfrm>
          <a:prstGeom prst="rect">
            <a:avLst/>
          </a:prstGeom>
        </p:spPr>
      </p:pic>
    </p:spTree>
    <p:extLst>
      <p:ext uri="{BB962C8B-B14F-4D97-AF65-F5344CB8AC3E}">
        <p14:creationId xmlns:p14="http://schemas.microsoft.com/office/powerpoint/2010/main" val="31527151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E68AE9-5A6D-5F4C-A287-63934D5F0AE0}"/>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B1AE614F-B5C4-E549-934B-ECFA1F795891}"/>
              </a:ext>
            </a:extLst>
          </p:cNvPr>
          <p:cNvSpPr>
            <a:spLocks noGrp="1"/>
          </p:cNvSpPr>
          <p:nvPr>
            <p:ph type="title"/>
          </p:nvPr>
        </p:nvSpPr>
        <p:spPr>
          <a:xfrm>
            <a:off x="2220686" y="3018555"/>
            <a:ext cx="7794172" cy="687061"/>
          </a:xfrm>
        </p:spPr>
        <p:txBody>
          <a:bodyPr>
            <a:normAutofit/>
          </a:bodyPr>
          <a:lstStyle>
            <a:lvl1pPr algn="ctr">
              <a:defRPr sz="3600" b="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4A4652C3-79C6-8847-980F-9638AC7FB646}"/>
              </a:ext>
            </a:extLst>
          </p:cNvPr>
          <p:cNvSpPr>
            <a:spLocks noGrp="1"/>
          </p:cNvSpPr>
          <p:nvPr>
            <p:ph type="subTitle" idx="1"/>
          </p:nvPr>
        </p:nvSpPr>
        <p:spPr>
          <a:xfrm>
            <a:off x="2220686" y="3728160"/>
            <a:ext cx="7794172" cy="326297"/>
          </a:xfrm>
          <a:prstGeom prst="rect">
            <a:avLst/>
          </a:prstGeom>
        </p:spPr>
        <p:txBody>
          <a:bodyPr>
            <a:normAutofit/>
          </a:bodyPr>
          <a:lstStyle>
            <a:lvl1pPr marL="0" indent="0" algn="ctr">
              <a:buNone/>
              <a:defRPr sz="2000">
                <a:solidFill>
                  <a:srgbClr val="FDF3C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2983DD8-664A-B54A-B916-8C0F4C2671FA}"/>
              </a:ext>
            </a:extLst>
          </p:cNvPr>
          <p:cNvPicPr>
            <a:picLocks noChangeAspect="1"/>
          </p:cNvPicPr>
          <p:nvPr userDrawn="1"/>
        </p:nvPicPr>
        <p:blipFill>
          <a:blip r:embed="rId3"/>
          <a:stretch>
            <a:fillRect/>
          </a:stretch>
        </p:blipFill>
        <p:spPr>
          <a:xfrm>
            <a:off x="5518008" y="824603"/>
            <a:ext cx="1199528" cy="967361"/>
          </a:xfrm>
          <a:prstGeom prst="rect">
            <a:avLst/>
          </a:prstGeom>
        </p:spPr>
      </p:pic>
    </p:spTree>
    <p:extLst>
      <p:ext uri="{BB962C8B-B14F-4D97-AF65-F5344CB8AC3E}">
        <p14:creationId xmlns:p14="http://schemas.microsoft.com/office/powerpoint/2010/main" val="27716414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2D55B-453B-274B-9FDA-E36BBA886D97}"/>
              </a:ext>
            </a:extLst>
          </p:cNvPr>
          <p:cNvSpPr>
            <a:spLocks noGrp="1"/>
          </p:cNvSpPr>
          <p:nvPr>
            <p:ph type="ctrTitle"/>
          </p:nvPr>
        </p:nvSpPr>
        <p:spPr>
          <a:xfrm>
            <a:off x="2084434" y="1427163"/>
            <a:ext cx="8003459" cy="2387600"/>
          </a:xfrm>
        </p:spPr>
        <p:txBody>
          <a:bodyPr anchor="b">
            <a:normAutofit/>
          </a:bodyPr>
          <a:lstStyle>
            <a:lvl1pPr algn="ctr">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63DCB36-5E0C-5541-8420-8FB77A369720}"/>
              </a:ext>
            </a:extLst>
          </p:cNvPr>
          <p:cNvSpPr>
            <a:spLocks noGrp="1"/>
          </p:cNvSpPr>
          <p:nvPr>
            <p:ph type="subTitle" idx="1"/>
          </p:nvPr>
        </p:nvSpPr>
        <p:spPr>
          <a:xfrm>
            <a:off x="1956618" y="3838006"/>
            <a:ext cx="8003459" cy="1655762"/>
          </a:xfrm>
          <a:prstGeom prst="rect">
            <a:avLst/>
          </a:prstGeom>
        </p:spPr>
        <p:txBody>
          <a:bodyPr>
            <a:normAutofit/>
          </a:bodyPr>
          <a:lstStyle>
            <a:lvl1pPr marL="0" indent="0" algn="ctr">
              <a:buNone/>
              <a:defRPr sz="2000">
                <a:solidFill>
                  <a:srgbClr val="FBE68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67E175F8-4326-F145-ADE1-14943C6811C9}"/>
              </a:ext>
            </a:extLst>
          </p:cNvPr>
          <p:cNvSpPr>
            <a:spLocks noGrp="1"/>
          </p:cNvSpPr>
          <p:nvPr>
            <p:ph type="sldNum" sz="quarter" idx="12"/>
          </p:nvPr>
        </p:nvSpPr>
        <p:spPr/>
        <p:txBody>
          <a:bodyPr/>
          <a:lstStyle/>
          <a:p>
            <a:fld id="{0A7ED016-38C9-284D-A280-B4B6BC3963EC}" type="slidenum">
              <a:rPr lang="en-US" smtClean="0"/>
              <a:t>‹#›</a:t>
            </a:fld>
            <a:endParaRPr lang="en-US"/>
          </a:p>
        </p:txBody>
      </p:sp>
      <p:pic>
        <p:nvPicPr>
          <p:cNvPr id="10" name="Picture 9">
            <a:extLst>
              <a:ext uri="{FF2B5EF4-FFF2-40B4-BE49-F238E27FC236}">
                <a16:creationId xmlns:a16="http://schemas.microsoft.com/office/drawing/2014/main" id="{8724FA5E-4A3A-354F-90B4-D6BDBD570BF3}"/>
              </a:ext>
            </a:extLst>
          </p:cNvPr>
          <p:cNvPicPr>
            <a:picLocks noChangeAspect="1"/>
          </p:cNvPicPr>
          <p:nvPr userDrawn="1"/>
        </p:nvPicPr>
        <p:blipFill>
          <a:blip r:embed="rId3"/>
          <a:stretch>
            <a:fillRect/>
          </a:stretch>
        </p:blipFill>
        <p:spPr>
          <a:xfrm>
            <a:off x="5600328" y="5733445"/>
            <a:ext cx="991345" cy="799472"/>
          </a:xfrm>
          <a:prstGeom prst="rect">
            <a:avLst/>
          </a:prstGeom>
        </p:spPr>
      </p:pic>
    </p:spTree>
    <p:extLst>
      <p:ext uri="{BB962C8B-B14F-4D97-AF65-F5344CB8AC3E}">
        <p14:creationId xmlns:p14="http://schemas.microsoft.com/office/powerpoint/2010/main" val="13479837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74C87D7C-A2E1-BE41-8950-E31DBB637911}"/>
              </a:ext>
            </a:extLst>
          </p:cNvPr>
          <p:cNvSpPr/>
          <p:nvPr userDrawn="1"/>
        </p:nvSpPr>
        <p:spPr>
          <a:xfrm>
            <a:off x="2802196" y="2787444"/>
            <a:ext cx="1347019" cy="1347019"/>
          </a:xfrm>
          <a:prstGeom prst="ellipse">
            <a:avLst/>
          </a:prstGeom>
          <a:solidFill>
            <a:srgbClr val="F6C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4B844D2-0AE2-7748-9446-0352D1213BC3}"/>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2C8FF760-4A0A-1646-B09E-A80A09851EF0}"/>
              </a:ext>
            </a:extLst>
          </p:cNvPr>
          <p:cNvSpPr>
            <a:spLocks noGrp="1"/>
          </p:cNvSpPr>
          <p:nvPr>
            <p:ph type="ctrTitle"/>
          </p:nvPr>
        </p:nvSpPr>
        <p:spPr>
          <a:xfrm>
            <a:off x="5034119" y="1476832"/>
            <a:ext cx="4925958" cy="2387600"/>
          </a:xfrm>
        </p:spPr>
        <p:txBody>
          <a:bodyPr anchor="b">
            <a:normAutofit/>
          </a:bodyPr>
          <a:lstStyle>
            <a:lvl1pPr algn="l">
              <a:defRPr sz="44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44E9A2BF-BC9A-FC4E-94C0-F0856B3B81DB}"/>
              </a:ext>
            </a:extLst>
          </p:cNvPr>
          <p:cNvSpPr>
            <a:spLocks noGrp="1"/>
          </p:cNvSpPr>
          <p:nvPr>
            <p:ph type="subTitle" idx="1"/>
          </p:nvPr>
        </p:nvSpPr>
        <p:spPr>
          <a:xfrm>
            <a:off x="5034119" y="3896998"/>
            <a:ext cx="4925958" cy="1655762"/>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DA53D15B-913E-8440-9F5B-8997CC076180}"/>
              </a:ext>
            </a:extLst>
          </p:cNvPr>
          <p:cNvPicPr>
            <a:picLocks noChangeAspect="1"/>
          </p:cNvPicPr>
          <p:nvPr userDrawn="1"/>
        </p:nvPicPr>
        <p:blipFill>
          <a:blip r:embed="rId3"/>
          <a:stretch>
            <a:fillRect/>
          </a:stretch>
        </p:blipFill>
        <p:spPr>
          <a:xfrm>
            <a:off x="2930465" y="3024341"/>
            <a:ext cx="1090480" cy="879419"/>
          </a:xfrm>
          <a:prstGeom prst="rect">
            <a:avLst/>
          </a:prstGeom>
        </p:spPr>
      </p:pic>
    </p:spTree>
    <p:extLst>
      <p:ext uri="{BB962C8B-B14F-4D97-AF65-F5344CB8AC3E}">
        <p14:creationId xmlns:p14="http://schemas.microsoft.com/office/powerpoint/2010/main" val="7888660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2B0C-F67A-2A4B-A765-2039CD0D6E0C}"/>
              </a:ext>
            </a:extLst>
          </p:cNvPr>
          <p:cNvSpPr>
            <a:spLocks noGrp="1"/>
          </p:cNvSpPr>
          <p:nvPr>
            <p:ph type="title"/>
          </p:nvPr>
        </p:nvSpPr>
        <p:spPr>
          <a:xfrm>
            <a:off x="4109545" y="1141874"/>
            <a:ext cx="7244255" cy="1325563"/>
          </a:xfrm>
        </p:spPr>
        <p:txBody>
          <a:bodyPr>
            <a:normAutofit/>
          </a:bodyPr>
          <a:lstStyle>
            <a:lvl1pPr>
              <a:defRPr sz="4400" b="0">
                <a:solidFill>
                  <a:srgbClr val="3D1833"/>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8FAC27E4-D9E2-7C4C-BF75-7B5A1B85A8B4}"/>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10" name="Text Placeholder 16">
            <a:extLst>
              <a:ext uri="{FF2B5EF4-FFF2-40B4-BE49-F238E27FC236}">
                <a16:creationId xmlns:a16="http://schemas.microsoft.com/office/drawing/2014/main" id="{E7E2D816-AE36-2A49-BECD-DB0A60EE336B}"/>
              </a:ext>
            </a:extLst>
          </p:cNvPr>
          <p:cNvSpPr>
            <a:spLocks noGrp="1"/>
          </p:cNvSpPr>
          <p:nvPr>
            <p:ph type="body" sz="quarter" idx="15"/>
          </p:nvPr>
        </p:nvSpPr>
        <p:spPr>
          <a:xfrm>
            <a:off x="4109545" y="2721656"/>
            <a:ext cx="7244255" cy="2678112"/>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1" name="Picture 10">
            <a:extLst>
              <a:ext uri="{FF2B5EF4-FFF2-40B4-BE49-F238E27FC236}">
                <a16:creationId xmlns:a16="http://schemas.microsoft.com/office/drawing/2014/main" id="{E0300275-6C98-4148-A5AC-90748AD3433B}"/>
              </a:ext>
            </a:extLst>
          </p:cNvPr>
          <p:cNvPicPr>
            <a:picLocks noChangeAspect="1"/>
          </p:cNvPicPr>
          <p:nvPr userDrawn="1"/>
        </p:nvPicPr>
        <p:blipFill>
          <a:blip r:embed="rId3"/>
          <a:stretch>
            <a:fillRect/>
          </a:stretch>
        </p:blipFill>
        <p:spPr>
          <a:xfrm>
            <a:off x="100859" y="6286417"/>
            <a:ext cx="615548" cy="496409"/>
          </a:xfrm>
          <a:prstGeom prst="rect">
            <a:avLst/>
          </a:prstGeom>
        </p:spPr>
      </p:pic>
    </p:spTree>
    <p:extLst>
      <p:ext uri="{BB962C8B-B14F-4D97-AF65-F5344CB8AC3E}">
        <p14:creationId xmlns:p14="http://schemas.microsoft.com/office/powerpoint/2010/main" val="31775450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329C60-9871-2E46-B9FE-B19CBC06A674}"/>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E6EDC884-2A6B-7E44-A68B-3A21597DC643}"/>
              </a:ext>
            </a:extLst>
          </p:cNvPr>
          <p:cNvSpPr>
            <a:spLocks noGrp="1"/>
          </p:cNvSpPr>
          <p:nvPr>
            <p:ph type="title"/>
          </p:nvPr>
        </p:nvSpPr>
        <p:spPr>
          <a:xfrm>
            <a:off x="5891982" y="1427010"/>
            <a:ext cx="6002592" cy="1325563"/>
          </a:xfrm>
        </p:spPr>
        <p:txBody>
          <a:bodyPr>
            <a:normAutofit/>
          </a:bodyPr>
          <a:lstStyle>
            <a:lvl1pPr>
              <a:defRPr sz="4400" b="0">
                <a:solidFill>
                  <a:srgbClr val="3D1833"/>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8D1978F9-5E43-2247-9604-0615B9B9E75F}"/>
              </a:ext>
            </a:extLst>
          </p:cNvPr>
          <p:cNvCxnSpPr/>
          <p:nvPr userDrawn="1"/>
        </p:nvCxnSpPr>
        <p:spPr>
          <a:xfrm>
            <a:off x="4200211" y="2341268"/>
            <a:ext cx="1366576"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8F5845-C245-4E41-8E8F-130B69C05FEA}"/>
              </a:ext>
            </a:extLst>
          </p:cNvPr>
          <p:cNvCxnSpPr>
            <a:cxnSpLocks/>
          </p:cNvCxnSpPr>
          <p:nvPr userDrawn="1"/>
        </p:nvCxnSpPr>
        <p:spPr>
          <a:xfrm>
            <a:off x="0" y="2341268"/>
            <a:ext cx="542611"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5F08C16F-AD8F-4E48-8D47-07FBF1C78016}"/>
              </a:ext>
            </a:extLst>
          </p:cNvPr>
          <p:cNvSpPr>
            <a:spLocks noGrp="1"/>
          </p:cNvSpPr>
          <p:nvPr>
            <p:ph type="body" sz="quarter" idx="14" hasCustomPrompt="1"/>
          </p:nvPr>
        </p:nvSpPr>
        <p:spPr>
          <a:xfrm>
            <a:off x="693738" y="2070100"/>
            <a:ext cx="1054100" cy="573088"/>
          </a:xfrm>
          <a:prstGeom prst="rect">
            <a:avLst/>
          </a:prstGeom>
        </p:spPr>
        <p:txBody>
          <a:bodyPr>
            <a:noAutofit/>
          </a:bodyPr>
          <a:lstStyle>
            <a:lvl1pPr marL="0" indent="0">
              <a:buNone/>
              <a:defRPr sz="4000" b="1" i="0">
                <a:solidFill>
                  <a:srgbClr val="3D1833"/>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17" name="Text Placeholder 16">
            <a:extLst>
              <a:ext uri="{FF2B5EF4-FFF2-40B4-BE49-F238E27FC236}">
                <a16:creationId xmlns:a16="http://schemas.microsoft.com/office/drawing/2014/main" id="{2F20EE0B-B203-454B-8A22-AEBB7D5DDEEE}"/>
              </a:ext>
            </a:extLst>
          </p:cNvPr>
          <p:cNvSpPr>
            <a:spLocks noGrp="1"/>
          </p:cNvSpPr>
          <p:nvPr>
            <p:ph type="body" sz="quarter" idx="15"/>
          </p:nvPr>
        </p:nvSpPr>
        <p:spPr>
          <a:xfrm>
            <a:off x="5891213" y="3135313"/>
            <a:ext cx="5592762" cy="2678112"/>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9" name="Picture 8">
            <a:extLst>
              <a:ext uri="{FF2B5EF4-FFF2-40B4-BE49-F238E27FC236}">
                <a16:creationId xmlns:a16="http://schemas.microsoft.com/office/drawing/2014/main" id="{FF69A64E-C635-9B4B-93D6-583B5431EFD0}"/>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1948258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EE465-C4E6-0343-8AE9-3B85852E5319}"/>
              </a:ext>
            </a:extLst>
          </p:cNvPr>
          <p:cNvSpPr>
            <a:spLocks noGrp="1"/>
          </p:cNvSpPr>
          <p:nvPr>
            <p:ph type="title"/>
          </p:nvPr>
        </p:nvSpPr>
        <p:spPr>
          <a:xfrm>
            <a:off x="5104562" y="968027"/>
            <a:ext cx="6790012" cy="1325563"/>
          </a:xfrm>
        </p:spPr>
        <p:txBody>
          <a:bodyPr anchor="b">
            <a:normAutofit/>
          </a:bodyPr>
          <a:lstStyle>
            <a:lvl1pPr>
              <a:defRPr sz="2800">
                <a:solidFill>
                  <a:srgbClr val="3E989E"/>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817B0DF1-9837-774D-8603-B4E200F534F9}"/>
              </a:ext>
            </a:extLst>
          </p:cNvPr>
          <p:cNvSpPr>
            <a:spLocks noGrp="1"/>
          </p:cNvSpPr>
          <p:nvPr>
            <p:ph type="sldNum" sz="quarter" idx="12"/>
          </p:nvPr>
        </p:nvSpPr>
        <p:spPr/>
        <p:txBody>
          <a:bodyPr/>
          <a:lstStyle/>
          <a:p>
            <a:fld id="{0A7ED016-38C9-284D-A280-B4B6BC3963EC}" type="slidenum">
              <a:rPr lang="en-US" smtClean="0"/>
              <a:t>‹#›</a:t>
            </a:fld>
            <a:endParaRPr lang="en-US"/>
          </a:p>
        </p:txBody>
      </p:sp>
      <p:cxnSp>
        <p:nvCxnSpPr>
          <p:cNvPr id="9" name="Straight Connector 8">
            <a:extLst>
              <a:ext uri="{FF2B5EF4-FFF2-40B4-BE49-F238E27FC236}">
                <a16:creationId xmlns:a16="http://schemas.microsoft.com/office/drawing/2014/main" id="{9B055C9F-B36C-EE46-89F7-37E27622E6F9}"/>
              </a:ext>
            </a:extLst>
          </p:cNvPr>
          <p:cNvCxnSpPr>
            <a:cxnSpLocks/>
          </p:cNvCxnSpPr>
          <p:nvPr userDrawn="1"/>
        </p:nvCxnSpPr>
        <p:spPr>
          <a:xfrm flipV="1">
            <a:off x="1034980" y="0"/>
            <a:ext cx="0" cy="2090057"/>
          </a:xfrm>
          <a:prstGeom prst="line">
            <a:avLst/>
          </a:prstGeom>
          <a:ln w="76200">
            <a:solidFill>
              <a:srgbClr val="F6CA15"/>
            </a:solidFill>
          </a:ln>
        </p:spPr>
        <p:style>
          <a:lnRef idx="1">
            <a:schemeClr val="accent1"/>
          </a:lnRef>
          <a:fillRef idx="0">
            <a:schemeClr val="accent1"/>
          </a:fillRef>
          <a:effectRef idx="0">
            <a:schemeClr val="accent1"/>
          </a:effectRef>
          <a:fontRef idx="minor">
            <a:schemeClr val="tx1"/>
          </a:fontRef>
        </p:style>
      </p:cxnSp>
      <p:sp>
        <p:nvSpPr>
          <p:cNvPr id="10" name="Text Placeholder 14">
            <a:extLst>
              <a:ext uri="{FF2B5EF4-FFF2-40B4-BE49-F238E27FC236}">
                <a16:creationId xmlns:a16="http://schemas.microsoft.com/office/drawing/2014/main" id="{DEE13D62-287A-3F43-B4EB-756274CB4EFC}"/>
              </a:ext>
            </a:extLst>
          </p:cNvPr>
          <p:cNvSpPr>
            <a:spLocks noGrp="1"/>
          </p:cNvSpPr>
          <p:nvPr>
            <p:ph type="body" sz="quarter" idx="14" hasCustomPrompt="1"/>
          </p:nvPr>
        </p:nvSpPr>
        <p:spPr>
          <a:xfrm>
            <a:off x="1377025" y="1630808"/>
            <a:ext cx="1054100" cy="573088"/>
          </a:xfrm>
          <a:prstGeom prst="rect">
            <a:avLst/>
          </a:prstGeom>
        </p:spPr>
        <p:txBody>
          <a:bodyPr>
            <a:noAutofit/>
          </a:bodyPr>
          <a:lstStyle>
            <a:lvl1pPr marL="0" indent="0">
              <a:buNone/>
              <a:defRPr sz="40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23" name="Text Placeholder 22">
            <a:extLst>
              <a:ext uri="{FF2B5EF4-FFF2-40B4-BE49-F238E27FC236}">
                <a16:creationId xmlns:a16="http://schemas.microsoft.com/office/drawing/2014/main" id="{A323A535-D77D-5047-ACBD-5A3A5B5A921B}"/>
              </a:ext>
            </a:extLst>
          </p:cNvPr>
          <p:cNvSpPr>
            <a:spLocks noGrp="1"/>
          </p:cNvSpPr>
          <p:nvPr>
            <p:ph type="body" sz="quarter" idx="15" hasCustomPrompt="1"/>
          </p:nvPr>
        </p:nvSpPr>
        <p:spPr>
          <a:xfrm>
            <a:off x="5202621" y="2608263"/>
            <a:ext cx="6692517" cy="2976562"/>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Tx/>
              <a:buSzPct val="150000"/>
              <a:buFontTx/>
              <a:buBlip>
                <a:blip r:embed="rId3">
                  <a:extLst>
                    <a:ext uri="{96DAC541-7B7A-43D3-8B79-37D633B846F1}">
                      <asvg:svgBlip xmlns:asvg="http://schemas.microsoft.com/office/drawing/2016/SVG/main" r:embed="rId4"/>
                    </a:ext>
                  </a:extLst>
                </a:blip>
              </a:buBlip>
              <a:tabLst/>
              <a:defRPr sz="1800">
                <a:solidFill>
                  <a:srgbClr val="3D1833"/>
                </a:solidFill>
              </a:defRPr>
            </a:lvl1pPr>
            <a:lvl2pPr marL="457200" indent="0">
              <a:buNone/>
              <a:defRPr sz="1600">
                <a:solidFill>
                  <a:srgbClr val="EE3353"/>
                </a:solidFill>
              </a:defRPr>
            </a:lvl2pPr>
            <a:lvl3pPr marL="914400" indent="0">
              <a:buNone/>
              <a:defRPr sz="1600">
                <a:solidFill>
                  <a:srgbClr val="EE3353"/>
                </a:solidFill>
              </a:defRPr>
            </a:lvl3pPr>
            <a:lvl4pPr marL="1371600" indent="0">
              <a:buNone/>
              <a:defRPr sz="1600">
                <a:solidFill>
                  <a:srgbClr val="EE3353"/>
                </a:solidFill>
              </a:defRPr>
            </a:lvl4pPr>
            <a:lvl5pPr marL="1828800" indent="0">
              <a:buNone/>
              <a:defRPr sz="1600">
                <a:solidFill>
                  <a:srgbClr val="EE3353"/>
                </a:solidFill>
              </a:defRPr>
            </a:lvl5pPr>
          </a:lstStyle>
          <a:p>
            <a:pPr lvl="0"/>
            <a:r>
              <a:rPr lang="en-US"/>
              <a:t>  Bullet line 1</a:t>
            </a:r>
            <a:br>
              <a:rPr lang="en-US"/>
            </a:br>
            <a:endParaRPr lang="en-US"/>
          </a:p>
          <a:p>
            <a:pPr lvl="0"/>
            <a:r>
              <a:rPr lang="en-US"/>
              <a:t>  Bullet line 2</a:t>
            </a:r>
            <a:br>
              <a:rPr lang="en-US"/>
            </a:br>
            <a:endParaRPr lang="en-US"/>
          </a:p>
          <a:p>
            <a:pPr lvl="0"/>
            <a:r>
              <a:rPr lang="en-US"/>
              <a:t>  Bullet line 3</a:t>
            </a:r>
            <a:br>
              <a:rPr lang="en-US"/>
            </a:br>
            <a:endParaRPr lang="en-US"/>
          </a:p>
          <a:p>
            <a:pPr lvl="0"/>
            <a:r>
              <a:rPr lang="en-US"/>
              <a:t>  Bullet line 4</a:t>
            </a:r>
          </a:p>
        </p:txBody>
      </p:sp>
      <p:pic>
        <p:nvPicPr>
          <p:cNvPr id="24" name="Picture 23">
            <a:extLst>
              <a:ext uri="{FF2B5EF4-FFF2-40B4-BE49-F238E27FC236}">
                <a16:creationId xmlns:a16="http://schemas.microsoft.com/office/drawing/2014/main" id="{7F21BACE-553E-5743-9E98-D8B5D2E99241}"/>
              </a:ext>
            </a:extLst>
          </p:cNvPr>
          <p:cNvPicPr>
            <a:picLocks noChangeAspect="1"/>
          </p:cNvPicPr>
          <p:nvPr userDrawn="1"/>
        </p:nvPicPr>
        <p:blipFill>
          <a:blip r:embed="rId5"/>
          <a:stretch>
            <a:fillRect/>
          </a:stretch>
        </p:blipFill>
        <p:spPr>
          <a:xfrm>
            <a:off x="100859" y="6286417"/>
            <a:ext cx="615548" cy="496409"/>
          </a:xfrm>
          <a:prstGeom prst="rect">
            <a:avLst/>
          </a:prstGeom>
        </p:spPr>
      </p:pic>
    </p:spTree>
    <p:extLst>
      <p:ext uri="{BB962C8B-B14F-4D97-AF65-F5344CB8AC3E}">
        <p14:creationId xmlns:p14="http://schemas.microsoft.com/office/powerpoint/2010/main" val="39825227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9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1D2F-A0B2-E84D-8CF7-51B7C2837396}"/>
              </a:ext>
            </a:extLst>
          </p:cNvPr>
          <p:cNvSpPr>
            <a:spLocks noGrp="1"/>
          </p:cNvSpPr>
          <p:nvPr>
            <p:ph type="title"/>
          </p:nvPr>
        </p:nvSpPr>
        <p:spPr>
          <a:xfrm>
            <a:off x="1056068" y="427755"/>
            <a:ext cx="10104622" cy="687061"/>
          </a:xfrm>
        </p:spPr>
        <p:txBody>
          <a:bodyPr>
            <a:normAutofit/>
          </a:bodyPr>
          <a:lstStyle>
            <a:lvl1pPr algn="ctr">
              <a:defRPr sz="4000" b="0">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A9D44053-CDAD-5341-87A1-2BDC71C8DA64}"/>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6" name="Rectangle 5">
            <a:extLst>
              <a:ext uri="{FF2B5EF4-FFF2-40B4-BE49-F238E27FC236}">
                <a16:creationId xmlns:a16="http://schemas.microsoft.com/office/drawing/2014/main" id="{3E9FE7CD-CF12-4C42-AA16-8D37C46E2FED}"/>
              </a:ext>
            </a:extLst>
          </p:cNvPr>
          <p:cNvSpPr/>
          <p:nvPr userDrawn="1"/>
        </p:nvSpPr>
        <p:spPr>
          <a:xfrm>
            <a:off x="1056068" y="1690688"/>
            <a:ext cx="4893971" cy="4665662"/>
          </a:xfrm>
          <a:prstGeom prst="rect">
            <a:avLst/>
          </a:prstGeom>
          <a:solidFill>
            <a:srgbClr val="FDF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4A0E54AF-0B05-E04C-9217-6291230445D0}"/>
              </a:ext>
            </a:extLst>
          </p:cNvPr>
          <p:cNvSpPr>
            <a:spLocks noGrp="1"/>
          </p:cNvSpPr>
          <p:nvPr>
            <p:ph type="pic" sz="quarter" idx="13"/>
          </p:nvPr>
        </p:nvSpPr>
        <p:spPr>
          <a:xfrm>
            <a:off x="1056068" y="2530475"/>
            <a:ext cx="4886325" cy="1916113"/>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2" name="Subtitle 2">
            <a:extLst>
              <a:ext uri="{FF2B5EF4-FFF2-40B4-BE49-F238E27FC236}">
                <a16:creationId xmlns:a16="http://schemas.microsoft.com/office/drawing/2014/main" id="{748070E1-674F-D64E-A3BF-456E14F630D9}"/>
              </a:ext>
            </a:extLst>
          </p:cNvPr>
          <p:cNvSpPr>
            <a:spLocks noGrp="1"/>
          </p:cNvSpPr>
          <p:nvPr>
            <p:ph type="subTitle" idx="1"/>
          </p:nvPr>
        </p:nvSpPr>
        <p:spPr>
          <a:xfrm>
            <a:off x="1056068" y="1039040"/>
            <a:ext cx="10104621" cy="326297"/>
          </a:xfrm>
          <a:prstGeom prst="rect">
            <a:avLst/>
          </a:prstGeom>
        </p:spPr>
        <p:txBody>
          <a:bodyPr>
            <a:normAutofit/>
          </a:bodyPr>
          <a:lstStyle>
            <a:lvl1pPr marL="0" indent="0" algn="ctr">
              <a:buNone/>
              <a:defRPr sz="2000">
                <a:solidFill>
                  <a:srgbClr val="FBE68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3CD58919-4ADC-CD45-9FA5-84C8A5DA18F8}"/>
              </a:ext>
            </a:extLst>
          </p:cNvPr>
          <p:cNvSpPr>
            <a:spLocks noGrp="1"/>
          </p:cNvSpPr>
          <p:nvPr>
            <p:ph type="body" sz="quarter" idx="14" hasCustomPrompt="1"/>
          </p:nvPr>
        </p:nvSpPr>
        <p:spPr>
          <a:xfrm>
            <a:off x="1502897" y="1916113"/>
            <a:ext cx="3996030" cy="450850"/>
          </a:xfrm>
          <a:prstGeom prst="rect">
            <a:avLst/>
          </a:prstGeom>
        </p:spPr>
        <p:txBody>
          <a:bodyPr>
            <a:normAutofit/>
          </a:bodyPr>
          <a:lstStyle>
            <a:lvl1pPr marL="0" indent="0">
              <a:buNone/>
              <a:defRPr sz="2400" b="1" i="0">
                <a:solidFill>
                  <a:srgbClr val="3D1833"/>
                </a:solidFill>
                <a:latin typeface="Century Gothic" panose="020B0502020202020204" pitchFamily="34" charset="0"/>
              </a:defRPr>
            </a:lvl1pPr>
          </a:lstStyle>
          <a:p>
            <a:pPr lvl="0"/>
            <a:r>
              <a:rPr lang="en-US"/>
              <a:t>Subheader 1</a:t>
            </a:r>
          </a:p>
        </p:txBody>
      </p:sp>
      <p:sp>
        <p:nvSpPr>
          <p:cNvPr id="16" name="Text Placeholder 15">
            <a:extLst>
              <a:ext uri="{FF2B5EF4-FFF2-40B4-BE49-F238E27FC236}">
                <a16:creationId xmlns:a16="http://schemas.microsoft.com/office/drawing/2014/main" id="{51C9ED7E-067A-B64E-89CA-2FAD17D11F88}"/>
              </a:ext>
            </a:extLst>
          </p:cNvPr>
          <p:cNvSpPr>
            <a:spLocks noGrp="1"/>
          </p:cNvSpPr>
          <p:nvPr>
            <p:ph type="body" sz="quarter" idx="15"/>
          </p:nvPr>
        </p:nvSpPr>
        <p:spPr>
          <a:xfrm>
            <a:off x="1502200" y="4685061"/>
            <a:ext cx="3996727" cy="588962"/>
          </a:xfrm>
          <a:prstGeom prst="rect">
            <a:avLst/>
          </a:prstGeom>
        </p:spPr>
        <p:txBody>
          <a:bodyPr>
            <a:normAutofit/>
          </a:bodyPr>
          <a:lstStyle>
            <a:lvl1pPr marL="0" indent="0">
              <a:buNone/>
              <a:defRPr sz="1600">
                <a:solidFill>
                  <a:srgbClr val="3E989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7">
            <a:extLst>
              <a:ext uri="{FF2B5EF4-FFF2-40B4-BE49-F238E27FC236}">
                <a16:creationId xmlns:a16="http://schemas.microsoft.com/office/drawing/2014/main" id="{7223D05C-41AB-8F49-9DC4-B4B46FEAD9F0}"/>
              </a:ext>
            </a:extLst>
          </p:cNvPr>
          <p:cNvSpPr>
            <a:spLocks noGrp="1"/>
          </p:cNvSpPr>
          <p:nvPr>
            <p:ph type="body" sz="quarter" idx="16"/>
          </p:nvPr>
        </p:nvSpPr>
        <p:spPr>
          <a:xfrm>
            <a:off x="1502200" y="5298706"/>
            <a:ext cx="3996727" cy="788987"/>
          </a:xfrm>
          <a:prstGeom prst="rect">
            <a:avLst/>
          </a:prstGeom>
        </p:spPr>
        <p:txBody>
          <a:bodyPr>
            <a:no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19" name="Straight Connector 18">
            <a:extLst>
              <a:ext uri="{FF2B5EF4-FFF2-40B4-BE49-F238E27FC236}">
                <a16:creationId xmlns:a16="http://schemas.microsoft.com/office/drawing/2014/main" id="{574A028C-C45F-6E40-A393-4A0D406BD562}"/>
              </a:ext>
            </a:extLst>
          </p:cNvPr>
          <p:cNvCxnSpPr>
            <a:cxnSpLocks/>
          </p:cNvCxnSpPr>
          <p:nvPr userDrawn="1"/>
        </p:nvCxnSpPr>
        <p:spPr>
          <a:xfrm>
            <a:off x="1615868" y="2530475"/>
            <a:ext cx="776615"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ECDB587-F67E-A545-898D-CD7E736320B7}"/>
              </a:ext>
            </a:extLst>
          </p:cNvPr>
          <p:cNvSpPr/>
          <p:nvPr userDrawn="1"/>
        </p:nvSpPr>
        <p:spPr>
          <a:xfrm>
            <a:off x="6231405" y="1690688"/>
            <a:ext cx="4893971" cy="4665662"/>
          </a:xfrm>
          <a:prstGeom prst="rect">
            <a:avLst/>
          </a:prstGeom>
          <a:solidFill>
            <a:srgbClr val="FDF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10">
            <a:extLst>
              <a:ext uri="{FF2B5EF4-FFF2-40B4-BE49-F238E27FC236}">
                <a16:creationId xmlns:a16="http://schemas.microsoft.com/office/drawing/2014/main" id="{DAC5BA08-AE5C-3847-BB4F-F00E94DA5B7D}"/>
              </a:ext>
            </a:extLst>
          </p:cNvPr>
          <p:cNvSpPr>
            <a:spLocks noGrp="1"/>
          </p:cNvSpPr>
          <p:nvPr>
            <p:ph type="pic" sz="quarter" idx="17"/>
          </p:nvPr>
        </p:nvSpPr>
        <p:spPr>
          <a:xfrm>
            <a:off x="6231405" y="2530475"/>
            <a:ext cx="4886325" cy="1916113"/>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23" name="Text Placeholder 13">
            <a:extLst>
              <a:ext uri="{FF2B5EF4-FFF2-40B4-BE49-F238E27FC236}">
                <a16:creationId xmlns:a16="http://schemas.microsoft.com/office/drawing/2014/main" id="{D1FEDCFB-D2D9-B143-BC12-1CFB432B87FD}"/>
              </a:ext>
            </a:extLst>
          </p:cNvPr>
          <p:cNvSpPr>
            <a:spLocks noGrp="1"/>
          </p:cNvSpPr>
          <p:nvPr>
            <p:ph type="body" sz="quarter" idx="18" hasCustomPrompt="1"/>
          </p:nvPr>
        </p:nvSpPr>
        <p:spPr>
          <a:xfrm>
            <a:off x="6678234" y="1916113"/>
            <a:ext cx="4006468" cy="450850"/>
          </a:xfrm>
          <a:prstGeom prst="rect">
            <a:avLst/>
          </a:prstGeom>
        </p:spPr>
        <p:txBody>
          <a:bodyPr>
            <a:normAutofit/>
          </a:bodyPr>
          <a:lstStyle>
            <a:lvl1pPr marL="0" indent="0">
              <a:buNone/>
              <a:defRPr sz="2400" b="1" i="0">
                <a:solidFill>
                  <a:srgbClr val="3D1833"/>
                </a:solidFill>
                <a:latin typeface="Century Gothic" panose="020B0502020202020204" pitchFamily="34" charset="0"/>
              </a:defRPr>
            </a:lvl1pPr>
          </a:lstStyle>
          <a:p>
            <a:pPr lvl="0"/>
            <a:r>
              <a:rPr lang="en-US"/>
              <a:t>Subheader 2</a:t>
            </a:r>
          </a:p>
        </p:txBody>
      </p:sp>
      <p:sp>
        <p:nvSpPr>
          <p:cNvPr id="24" name="Text Placeholder 15">
            <a:extLst>
              <a:ext uri="{FF2B5EF4-FFF2-40B4-BE49-F238E27FC236}">
                <a16:creationId xmlns:a16="http://schemas.microsoft.com/office/drawing/2014/main" id="{D4B1CD30-31E4-FC4A-A654-821452D614E8}"/>
              </a:ext>
            </a:extLst>
          </p:cNvPr>
          <p:cNvSpPr>
            <a:spLocks noGrp="1"/>
          </p:cNvSpPr>
          <p:nvPr>
            <p:ph type="body" sz="quarter" idx="19"/>
          </p:nvPr>
        </p:nvSpPr>
        <p:spPr>
          <a:xfrm>
            <a:off x="6677537" y="4685061"/>
            <a:ext cx="4007165" cy="588962"/>
          </a:xfrm>
          <a:prstGeom prst="rect">
            <a:avLst/>
          </a:prstGeom>
        </p:spPr>
        <p:txBody>
          <a:bodyPr>
            <a:normAutofit/>
          </a:bodyPr>
          <a:lstStyle>
            <a:lvl1pPr marL="0" indent="0">
              <a:buNone/>
              <a:defRPr sz="1600">
                <a:solidFill>
                  <a:srgbClr val="3E989E"/>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7">
            <a:extLst>
              <a:ext uri="{FF2B5EF4-FFF2-40B4-BE49-F238E27FC236}">
                <a16:creationId xmlns:a16="http://schemas.microsoft.com/office/drawing/2014/main" id="{A626EE77-51A8-FB4B-A085-BBA00CAF4C73}"/>
              </a:ext>
            </a:extLst>
          </p:cNvPr>
          <p:cNvSpPr>
            <a:spLocks noGrp="1"/>
          </p:cNvSpPr>
          <p:nvPr>
            <p:ph type="body" sz="quarter" idx="20"/>
          </p:nvPr>
        </p:nvSpPr>
        <p:spPr>
          <a:xfrm>
            <a:off x="6677537" y="5298706"/>
            <a:ext cx="4007165" cy="788987"/>
          </a:xfrm>
          <a:prstGeom prst="rect">
            <a:avLst/>
          </a:prstGeom>
        </p:spPr>
        <p:txBody>
          <a:bodyPr>
            <a:no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AFB61B23-9E53-0946-A94B-66F2C7217CC0}"/>
              </a:ext>
            </a:extLst>
          </p:cNvPr>
          <p:cNvCxnSpPr>
            <a:cxnSpLocks/>
          </p:cNvCxnSpPr>
          <p:nvPr userDrawn="1"/>
        </p:nvCxnSpPr>
        <p:spPr>
          <a:xfrm>
            <a:off x="6791205" y="2530475"/>
            <a:ext cx="776615"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1618A478-28EF-DD4D-9D21-BBC8B12D640C}"/>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41380444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AF856-D9A3-FD4F-8B43-FE8DF8781DC8}"/>
              </a:ext>
            </a:extLst>
          </p:cNvPr>
          <p:cNvSpPr>
            <a:spLocks noGrp="1"/>
          </p:cNvSpPr>
          <p:nvPr>
            <p:ph type="title"/>
          </p:nvPr>
        </p:nvSpPr>
        <p:spPr>
          <a:xfrm>
            <a:off x="5016943" y="313151"/>
            <a:ext cx="6733852" cy="763761"/>
          </a:xfrm>
        </p:spPr>
        <p:txBody>
          <a:bodyPr anchor="b">
            <a:normAutofit/>
          </a:bodyPr>
          <a:lstStyle>
            <a:lvl1pPr>
              <a:defRPr sz="3600">
                <a:solidFill>
                  <a:srgbClr val="3D1833"/>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FFFE683-227B-0946-9F3C-B36F1BF8A652}"/>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Subtitle 2">
            <a:extLst>
              <a:ext uri="{FF2B5EF4-FFF2-40B4-BE49-F238E27FC236}">
                <a16:creationId xmlns:a16="http://schemas.microsoft.com/office/drawing/2014/main" id="{705A8F51-5748-C34C-AB19-1F322E14583E}"/>
              </a:ext>
            </a:extLst>
          </p:cNvPr>
          <p:cNvSpPr>
            <a:spLocks noGrp="1"/>
          </p:cNvSpPr>
          <p:nvPr>
            <p:ph type="subTitle" idx="1"/>
          </p:nvPr>
        </p:nvSpPr>
        <p:spPr>
          <a:xfrm>
            <a:off x="5016943" y="1104356"/>
            <a:ext cx="5999967" cy="351023"/>
          </a:xfrm>
          <a:prstGeom prst="rect">
            <a:avLst/>
          </a:prstGeom>
        </p:spPr>
        <p:txBody>
          <a:bodyPr>
            <a:normAutofit/>
          </a:bodyPr>
          <a:lstStyle>
            <a:lvl1pPr marL="0" indent="0" algn="l">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15">
            <a:extLst>
              <a:ext uri="{FF2B5EF4-FFF2-40B4-BE49-F238E27FC236}">
                <a16:creationId xmlns:a16="http://schemas.microsoft.com/office/drawing/2014/main" id="{2307AF4F-5307-B54F-83FC-9BDBB1865074}"/>
              </a:ext>
            </a:extLst>
          </p:cNvPr>
          <p:cNvSpPr>
            <a:spLocks noGrp="1"/>
          </p:cNvSpPr>
          <p:nvPr>
            <p:ph type="body" sz="quarter" idx="15"/>
          </p:nvPr>
        </p:nvSpPr>
        <p:spPr>
          <a:xfrm>
            <a:off x="5016943" y="1589620"/>
            <a:ext cx="6101097" cy="928112"/>
          </a:xfrm>
          <a:prstGeom prst="rect">
            <a:avLst/>
          </a:prstGeom>
        </p:spPr>
        <p:txBody>
          <a:bodyPr>
            <a:normAutofit/>
          </a:bodyPr>
          <a:lstStyle>
            <a:lvl1pPr marL="0" indent="0">
              <a:buNone/>
              <a:defRPr sz="1600">
                <a:solidFill>
                  <a:srgbClr val="3F414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Picture Placeholder 10">
            <a:extLst>
              <a:ext uri="{FF2B5EF4-FFF2-40B4-BE49-F238E27FC236}">
                <a16:creationId xmlns:a16="http://schemas.microsoft.com/office/drawing/2014/main" id="{8403319C-7ABF-1143-B3C1-E8FDE4BC3EDB}"/>
              </a:ext>
            </a:extLst>
          </p:cNvPr>
          <p:cNvSpPr>
            <a:spLocks noGrp="1"/>
          </p:cNvSpPr>
          <p:nvPr>
            <p:ph type="pic" sz="quarter" idx="13"/>
          </p:nvPr>
        </p:nvSpPr>
        <p:spPr>
          <a:xfrm>
            <a:off x="5072427" y="3333950"/>
            <a:ext cx="2891896" cy="991339"/>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1" name="Text Placeholder 13">
            <a:extLst>
              <a:ext uri="{FF2B5EF4-FFF2-40B4-BE49-F238E27FC236}">
                <a16:creationId xmlns:a16="http://schemas.microsoft.com/office/drawing/2014/main" id="{BEF7B8DC-D7BE-DC4D-94A8-E95CD1A6CBD4}"/>
              </a:ext>
            </a:extLst>
          </p:cNvPr>
          <p:cNvSpPr>
            <a:spLocks noGrp="1"/>
          </p:cNvSpPr>
          <p:nvPr>
            <p:ph type="body" sz="quarter" idx="14" hasCustomPrompt="1"/>
          </p:nvPr>
        </p:nvSpPr>
        <p:spPr>
          <a:xfrm>
            <a:off x="5016943" y="2820112"/>
            <a:ext cx="2947379" cy="372604"/>
          </a:xfrm>
          <a:prstGeom prst="rect">
            <a:avLst/>
          </a:prstGeom>
        </p:spPr>
        <p:txBody>
          <a:bodyPr>
            <a:normAutofit/>
          </a:bodyPr>
          <a:lstStyle>
            <a:lvl1pPr marL="0" indent="0">
              <a:buNone/>
              <a:defRPr sz="1400" b="1" i="0">
                <a:solidFill>
                  <a:srgbClr val="3E989E"/>
                </a:solidFill>
                <a:latin typeface="Century Gothic" panose="020B0502020202020204" pitchFamily="34" charset="0"/>
              </a:defRPr>
            </a:lvl1pPr>
          </a:lstStyle>
          <a:p>
            <a:pPr lvl="0"/>
            <a:r>
              <a:rPr lang="en-US"/>
              <a:t>Subheader 1</a:t>
            </a:r>
          </a:p>
        </p:txBody>
      </p:sp>
      <p:sp>
        <p:nvSpPr>
          <p:cNvPr id="12" name="Text Placeholder 17">
            <a:extLst>
              <a:ext uri="{FF2B5EF4-FFF2-40B4-BE49-F238E27FC236}">
                <a16:creationId xmlns:a16="http://schemas.microsoft.com/office/drawing/2014/main" id="{F8089CB1-0AE7-0A4F-911F-BB043CA0BC0D}"/>
              </a:ext>
            </a:extLst>
          </p:cNvPr>
          <p:cNvSpPr>
            <a:spLocks noGrp="1"/>
          </p:cNvSpPr>
          <p:nvPr>
            <p:ph type="body" sz="quarter" idx="16"/>
          </p:nvPr>
        </p:nvSpPr>
        <p:spPr>
          <a:xfrm>
            <a:off x="5016943" y="4626959"/>
            <a:ext cx="2947379" cy="1544995"/>
          </a:xfrm>
          <a:prstGeom prst="rect">
            <a:avLst/>
          </a:prstGeom>
        </p:spPr>
        <p:txBody>
          <a:bodyPr>
            <a:noAutofit/>
          </a:bodyPr>
          <a:lstStyle>
            <a:lvl1pPr marL="0" indent="0">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3" name="Picture Placeholder 10">
            <a:extLst>
              <a:ext uri="{FF2B5EF4-FFF2-40B4-BE49-F238E27FC236}">
                <a16:creationId xmlns:a16="http://schemas.microsoft.com/office/drawing/2014/main" id="{DA64B23B-D65D-394F-8700-FD78D0AA0EB6}"/>
              </a:ext>
            </a:extLst>
          </p:cNvPr>
          <p:cNvSpPr>
            <a:spLocks noGrp="1"/>
          </p:cNvSpPr>
          <p:nvPr>
            <p:ph type="pic" sz="quarter" idx="17"/>
          </p:nvPr>
        </p:nvSpPr>
        <p:spPr>
          <a:xfrm>
            <a:off x="8209994" y="3333950"/>
            <a:ext cx="2891896" cy="991339"/>
          </a:xfrm>
          <a:prstGeom prst="rect">
            <a:avLst/>
          </a:prstGeom>
          <a:solidFill>
            <a:schemeClr val="bg1">
              <a:lumMod val="85000"/>
            </a:schemeClr>
          </a:solidFill>
        </p:spPr>
        <p:txBody>
          <a:bodyPr anchor="ctr"/>
          <a:lstStyle>
            <a:lvl1pPr marL="0" indent="0" algn="ctr">
              <a:buNone/>
              <a:defRPr/>
            </a:lvl1pPr>
          </a:lstStyle>
          <a:p>
            <a:r>
              <a:rPr lang="en-US"/>
              <a:t>Click icon to add picture</a:t>
            </a:r>
          </a:p>
        </p:txBody>
      </p:sp>
      <p:sp>
        <p:nvSpPr>
          <p:cNvPr id="14" name="Text Placeholder 13">
            <a:extLst>
              <a:ext uri="{FF2B5EF4-FFF2-40B4-BE49-F238E27FC236}">
                <a16:creationId xmlns:a16="http://schemas.microsoft.com/office/drawing/2014/main" id="{439D8488-C1FB-4648-8CAD-83E6238018F3}"/>
              </a:ext>
            </a:extLst>
          </p:cNvPr>
          <p:cNvSpPr>
            <a:spLocks noGrp="1"/>
          </p:cNvSpPr>
          <p:nvPr>
            <p:ph type="body" sz="quarter" idx="18" hasCustomPrompt="1"/>
          </p:nvPr>
        </p:nvSpPr>
        <p:spPr>
          <a:xfrm>
            <a:off x="8154510" y="2820112"/>
            <a:ext cx="2947379" cy="372604"/>
          </a:xfrm>
          <a:prstGeom prst="rect">
            <a:avLst/>
          </a:prstGeom>
        </p:spPr>
        <p:txBody>
          <a:bodyPr>
            <a:normAutofit/>
          </a:bodyPr>
          <a:lstStyle>
            <a:lvl1pPr marL="0" indent="0">
              <a:buNone/>
              <a:defRPr sz="1400" b="1" i="0">
                <a:solidFill>
                  <a:srgbClr val="3E989E"/>
                </a:solidFill>
                <a:latin typeface="Century Gothic" panose="020B0502020202020204" pitchFamily="34" charset="0"/>
              </a:defRPr>
            </a:lvl1pPr>
          </a:lstStyle>
          <a:p>
            <a:pPr lvl="0"/>
            <a:r>
              <a:rPr lang="en-US"/>
              <a:t>Subheader 2</a:t>
            </a:r>
          </a:p>
        </p:txBody>
      </p:sp>
      <p:sp>
        <p:nvSpPr>
          <p:cNvPr id="15" name="Text Placeholder 17">
            <a:extLst>
              <a:ext uri="{FF2B5EF4-FFF2-40B4-BE49-F238E27FC236}">
                <a16:creationId xmlns:a16="http://schemas.microsoft.com/office/drawing/2014/main" id="{85A0003C-0319-8F44-93D0-BD4F07D24738}"/>
              </a:ext>
            </a:extLst>
          </p:cNvPr>
          <p:cNvSpPr>
            <a:spLocks noGrp="1"/>
          </p:cNvSpPr>
          <p:nvPr>
            <p:ph type="body" sz="quarter" idx="19"/>
          </p:nvPr>
        </p:nvSpPr>
        <p:spPr>
          <a:xfrm>
            <a:off x="8154510" y="4626959"/>
            <a:ext cx="2947379" cy="1544995"/>
          </a:xfrm>
          <a:prstGeom prst="rect">
            <a:avLst/>
          </a:prstGeom>
        </p:spPr>
        <p:txBody>
          <a:bodyPr>
            <a:noAutofit/>
          </a:bodyPr>
          <a:lstStyle>
            <a:lvl1pPr marL="0" indent="0">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6" name="Text Placeholder 10">
            <a:extLst>
              <a:ext uri="{FF2B5EF4-FFF2-40B4-BE49-F238E27FC236}">
                <a16:creationId xmlns:a16="http://schemas.microsoft.com/office/drawing/2014/main" id="{94590A74-4DED-D946-AB3B-0DB3FB8AF5C6}"/>
              </a:ext>
            </a:extLst>
          </p:cNvPr>
          <p:cNvSpPr>
            <a:spLocks noGrp="1"/>
          </p:cNvSpPr>
          <p:nvPr>
            <p:ph type="body" sz="quarter" idx="20" hasCustomPrompt="1"/>
          </p:nvPr>
        </p:nvSpPr>
        <p:spPr>
          <a:xfrm>
            <a:off x="697476" y="974008"/>
            <a:ext cx="1780253" cy="2722921"/>
          </a:xfrm>
          <a:prstGeom prst="rect">
            <a:avLst/>
          </a:prstGeom>
        </p:spPr>
        <p:txBody>
          <a:bodyPr>
            <a:normAutofit/>
          </a:bodyPr>
          <a:lstStyle>
            <a:lvl1pPr marL="0" indent="0">
              <a:buNone/>
              <a:defRPr sz="2200" b="0" i="0">
                <a:solidFill>
                  <a:schemeClr val="bg1"/>
                </a:solidFill>
                <a:latin typeface="Century Gothic" panose="020B0502020202020204" pitchFamily="34" charset="0"/>
              </a:defRPr>
            </a:lvl1pPr>
          </a:lstStyle>
          <a:p>
            <a:pPr lvl="0"/>
            <a:r>
              <a:rPr lang="en-US"/>
              <a:t>Callout text here</a:t>
            </a:r>
          </a:p>
        </p:txBody>
      </p:sp>
      <p:pic>
        <p:nvPicPr>
          <p:cNvPr id="17" name="Picture 16">
            <a:extLst>
              <a:ext uri="{FF2B5EF4-FFF2-40B4-BE49-F238E27FC236}">
                <a16:creationId xmlns:a16="http://schemas.microsoft.com/office/drawing/2014/main" id="{1E3C2AE7-9739-C64C-804D-DC677878726E}"/>
              </a:ext>
            </a:extLst>
          </p:cNvPr>
          <p:cNvPicPr>
            <a:picLocks noChangeAspect="1"/>
          </p:cNvPicPr>
          <p:nvPr userDrawn="1"/>
        </p:nvPicPr>
        <p:blipFill>
          <a:blip r:embed="rId3"/>
          <a:stretch>
            <a:fillRect/>
          </a:stretch>
        </p:blipFill>
        <p:spPr>
          <a:xfrm>
            <a:off x="100859" y="6286417"/>
            <a:ext cx="615548" cy="496409"/>
          </a:xfrm>
          <a:prstGeom prst="rect">
            <a:avLst/>
          </a:prstGeom>
        </p:spPr>
      </p:pic>
    </p:spTree>
    <p:extLst>
      <p:ext uri="{BB962C8B-B14F-4D97-AF65-F5344CB8AC3E}">
        <p14:creationId xmlns:p14="http://schemas.microsoft.com/office/powerpoint/2010/main" val="29539588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9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CD3DD5-C9E2-E74E-A9C0-ECDD1C037F5E}"/>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8" name="Title 1">
            <a:extLst>
              <a:ext uri="{FF2B5EF4-FFF2-40B4-BE49-F238E27FC236}">
                <a16:creationId xmlns:a16="http://schemas.microsoft.com/office/drawing/2014/main" id="{3E059EE7-B3C8-274C-BDF5-A0852FF11489}"/>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9" name="Subtitle 2">
            <a:extLst>
              <a:ext uri="{FF2B5EF4-FFF2-40B4-BE49-F238E27FC236}">
                <a16:creationId xmlns:a16="http://schemas.microsoft.com/office/drawing/2014/main" id="{0B277649-B5F2-3E46-894B-03D70C3CD016}"/>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13">
            <a:extLst>
              <a:ext uri="{FF2B5EF4-FFF2-40B4-BE49-F238E27FC236}">
                <a16:creationId xmlns:a16="http://schemas.microsoft.com/office/drawing/2014/main" id="{AFE80E60-D0D3-A348-BBF7-81C9FBBE0DA0}"/>
              </a:ext>
            </a:extLst>
          </p:cNvPr>
          <p:cNvSpPr>
            <a:spLocks noGrp="1"/>
          </p:cNvSpPr>
          <p:nvPr>
            <p:ph type="body" sz="quarter" idx="14" hasCustomPrompt="1"/>
          </p:nvPr>
        </p:nvSpPr>
        <p:spPr>
          <a:xfrm>
            <a:off x="2263716" y="3654877"/>
            <a:ext cx="3458658" cy="372604"/>
          </a:xfrm>
          <a:prstGeom prst="rect">
            <a:avLst/>
          </a:prstGeom>
        </p:spPr>
        <p:txBody>
          <a:bodyP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1</a:t>
            </a:r>
          </a:p>
        </p:txBody>
      </p:sp>
      <p:sp>
        <p:nvSpPr>
          <p:cNvPr id="11" name="Text Placeholder 17">
            <a:extLst>
              <a:ext uri="{FF2B5EF4-FFF2-40B4-BE49-F238E27FC236}">
                <a16:creationId xmlns:a16="http://schemas.microsoft.com/office/drawing/2014/main" id="{F4891D44-4B2A-7C4D-839F-FE9CA455C767}"/>
              </a:ext>
            </a:extLst>
          </p:cNvPr>
          <p:cNvSpPr>
            <a:spLocks noGrp="1"/>
          </p:cNvSpPr>
          <p:nvPr>
            <p:ph type="body" sz="quarter" idx="16"/>
          </p:nvPr>
        </p:nvSpPr>
        <p:spPr>
          <a:xfrm>
            <a:off x="2263716" y="4167549"/>
            <a:ext cx="3458657" cy="1672812"/>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3" name="Picture Placeholder 12">
            <a:extLst>
              <a:ext uri="{FF2B5EF4-FFF2-40B4-BE49-F238E27FC236}">
                <a16:creationId xmlns:a16="http://schemas.microsoft.com/office/drawing/2014/main" id="{20A038DA-2ACF-014E-AEDE-5BC3ED521D1B}"/>
              </a:ext>
            </a:extLst>
          </p:cNvPr>
          <p:cNvSpPr>
            <a:spLocks noGrp="1"/>
          </p:cNvSpPr>
          <p:nvPr>
            <p:ph type="pic" sz="quarter" idx="17" hasCustomPrompt="1"/>
          </p:nvPr>
        </p:nvSpPr>
        <p:spPr>
          <a:xfrm>
            <a:off x="3560450" y="2500381"/>
            <a:ext cx="865188" cy="865187"/>
          </a:xfrm>
          <a:prstGeom prst="rect">
            <a:avLst/>
          </a:prstGeom>
        </p:spPr>
        <p:txBody>
          <a:bodyPr anchor="ctr"/>
          <a:lstStyle>
            <a:lvl1pPr marL="0" indent="0" algn="ctr">
              <a:buNone/>
              <a:defRPr>
                <a:solidFill>
                  <a:srgbClr val="3E989E"/>
                </a:solidFill>
              </a:defRPr>
            </a:lvl1pPr>
          </a:lstStyle>
          <a:p>
            <a:r>
              <a:rPr lang="en-US"/>
              <a:t>Icon</a:t>
            </a:r>
          </a:p>
        </p:txBody>
      </p:sp>
      <p:sp>
        <p:nvSpPr>
          <p:cNvPr id="14" name="Text Placeholder 13">
            <a:extLst>
              <a:ext uri="{FF2B5EF4-FFF2-40B4-BE49-F238E27FC236}">
                <a16:creationId xmlns:a16="http://schemas.microsoft.com/office/drawing/2014/main" id="{0FAD8AEE-B394-9A40-8090-2E12157AF68D}"/>
              </a:ext>
            </a:extLst>
          </p:cNvPr>
          <p:cNvSpPr>
            <a:spLocks noGrp="1"/>
          </p:cNvSpPr>
          <p:nvPr>
            <p:ph type="body" sz="quarter" idx="18" hasCustomPrompt="1"/>
          </p:nvPr>
        </p:nvSpPr>
        <p:spPr>
          <a:xfrm>
            <a:off x="6461506" y="3654877"/>
            <a:ext cx="3458658" cy="372604"/>
          </a:xfrm>
          <a:prstGeom prst="rect">
            <a:avLst/>
          </a:prstGeom>
        </p:spPr>
        <p:txBody>
          <a:bodyPr>
            <a:normAutofit/>
          </a:bodyPr>
          <a:lstStyle>
            <a:lvl1pPr marL="0" indent="0" algn="ctr">
              <a:buNone/>
              <a:defRPr sz="2000" b="1" i="0">
                <a:solidFill>
                  <a:srgbClr val="3D1833"/>
                </a:solidFill>
                <a:latin typeface="Century Gothic" panose="020B0502020202020204" pitchFamily="34" charset="0"/>
              </a:defRPr>
            </a:lvl1pPr>
          </a:lstStyle>
          <a:p>
            <a:pPr lvl="0"/>
            <a:r>
              <a:rPr lang="en-US" err="1"/>
              <a:t>Subeader</a:t>
            </a:r>
            <a:r>
              <a:rPr lang="en-US"/>
              <a:t> 2</a:t>
            </a:r>
          </a:p>
        </p:txBody>
      </p:sp>
      <p:sp>
        <p:nvSpPr>
          <p:cNvPr id="15" name="Text Placeholder 17">
            <a:extLst>
              <a:ext uri="{FF2B5EF4-FFF2-40B4-BE49-F238E27FC236}">
                <a16:creationId xmlns:a16="http://schemas.microsoft.com/office/drawing/2014/main" id="{BFE7205A-D015-5E42-A84D-273F02B79002}"/>
              </a:ext>
            </a:extLst>
          </p:cNvPr>
          <p:cNvSpPr>
            <a:spLocks noGrp="1"/>
          </p:cNvSpPr>
          <p:nvPr>
            <p:ph type="body" sz="quarter" idx="19"/>
          </p:nvPr>
        </p:nvSpPr>
        <p:spPr>
          <a:xfrm>
            <a:off x="6461506" y="4167549"/>
            <a:ext cx="3458657" cy="1672812"/>
          </a:xfrm>
          <a:prstGeom prst="rect">
            <a:avLst/>
          </a:prstGeom>
        </p:spPr>
        <p:txBody>
          <a:bodyPr>
            <a:noAutofit/>
          </a:bodyPr>
          <a:lstStyle>
            <a:lvl1pPr marL="0" indent="0" algn="ctr">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6" name="Picture Placeholder 12">
            <a:extLst>
              <a:ext uri="{FF2B5EF4-FFF2-40B4-BE49-F238E27FC236}">
                <a16:creationId xmlns:a16="http://schemas.microsoft.com/office/drawing/2014/main" id="{FCFCC1F8-11EF-AB4B-9598-4E0D14BDB163}"/>
              </a:ext>
            </a:extLst>
          </p:cNvPr>
          <p:cNvSpPr>
            <a:spLocks noGrp="1"/>
          </p:cNvSpPr>
          <p:nvPr>
            <p:ph type="pic" sz="quarter" idx="20" hasCustomPrompt="1"/>
          </p:nvPr>
        </p:nvSpPr>
        <p:spPr>
          <a:xfrm>
            <a:off x="7758240" y="2500381"/>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17" name="Straight Connector 16">
            <a:extLst>
              <a:ext uri="{FF2B5EF4-FFF2-40B4-BE49-F238E27FC236}">
                <a16:creationId xmlns:a16="http://schemas.microsoft.com/office/drawing/2014/main" id="{A3DE469C-E5E4-B24D-94CA-65B2B3BA13ED}"/>
              </a:ext>
            </a:extLst>
          </p:cNvPr>
          <p:cNvCxnSpPr>
            <a:cxnSpLocks/>
          </p:cNvCxnSpPr>
          <p:nvPr userDrawn="1"/>
        </p:nvCxnSpPr>
        <p:spPr>
          <a:xfrm flipV="1">
            <a:off x="6098593" y="3529781"/>
            <a:ext cx="0" cy="2090057"/>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AB864E4-A37B-124D-BA96-15CDD01E9041}"/>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10084956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5B4045-B071-2248-B9C3-644E1CD1775F}"/>
              </a:ext>
            </a:extLst>
          </p:cNvPr>
          <p:cNvSpPr>
            <a:spLocks noGrp="1"/>
          </p:cNvSpPr>
          <p:nvPr>
            <p:ph type="sldNum" sz="quarter" idx="12"/>
          </p:nvPr>
        </p:nvSpPr>
        <p:spPr/>
        <p:txBody>
          <a:bodyPr/>
          <a:lstStyle/>
          <a:p>
            <a:fld id="{0A7ED016-38C9-284D-A280-B4B6BC3963EC}" type="slidenum">
              <a:rPr lang="en-US" smtClean="0"/>
              <a:t>‹#›</a:t>
            </a:fld>
            <a:endParaRPr lang="en-US"/>
          </a:p>
        </p:txBody>
      </p:sp>
      <p:sp>
        <p:nvSpPr>
          <p:cNvPr id="10" name="Title 1">
            <a:extLst>
              <a:ext uri="{FF2B5EF4-FFF2-40B4-BE49-F238E27FC236}">
                <a16:creationId xmlns:a16="http://schemas.microsoft.com/office/drawing/2014/main" id="{EDB77089-A8A4-1342-AD3F-FD1E20BB3122}"/>
              </a:ext>
            </a:extLst>
          </p:cNvPr>
          <p:cNvSpPr>
            <a:spLocks noGrp="1"/>
          </p:cNvSpPr>
          <p:nvPr>
            <p:ph type="title"/>
          </p:nvPr>
        </p:nvSpPr>
        <p:spPr>
          <a:xfrm>
            <a:off x="1056068" y="427755"/>
            <a:ext cx="10104622" cy="687061"/>
          </a:xfrm>
        </p:spPr>
        <p:txBody>
          <a:bodyPr>
            <a:normAutofit/>
          </a:bodyPr>
          <a:lstStyle>
            <a:lvl1pPr algn="ctr">
              <a:defRPr sz="4000" b="0">
                <a:solidFill>
                  <a:srgbClr val="3D1833"/>
                </a:solidFill>
              </a:defRPr>
            </a:lvl1pPr>
          </a:lstStyle>
          <a:p>
            <a:r>
              <a:rPr lang="en-US"/>
              <a:t>Click to edit Master title style</a:t>
            </a:r>
          </a:p>
        </p:txBody>
      </p:sp>
      <p:sp>
        <p:nvSpPr>
          <p:cNvPr id="11" name="Subtitle 2">
            <a:extLst>
              <a:ext uri="{FF2B5EF4-FFF2-40B4-BE49-F238E27FC236}">
                <a16:creationId xmlns:a16="http://schemas.microsoft.com/office/drawing/2014/main" id="{C6FB9A17-6F82-DD4B-9685-6C2450390E75}"/>
              </a:ext>
            </a:extLst>
          </p:cNvPr>
          <p:cNvSpPr>
            <a:spLocks noGrp="1"/>
          </p:cNvSpPr>
          <p:nvPr>
            <p:ph type="subTitle" idx="1"/>
          </p:nvPr>
        </p:nvSpPr>
        <p:spPr>
          <a:xfrm>
            <a:off x="1056068" y="1137360"/>
            <a:ext cx="10104621" cy="326297"/>
          </a:xfrm>
          <a:prstGeom prst="rect">
            <a:avLst/>
          </a:prstGeom>
        </p:spPr>
        <p:txBody>
          <a:bodyPr>
            <a:normAutofit/>
          </a:bodyPr>
          <a:lstStyle>
            <a:lvl1pPr marL="0" indent="0" algn="ctr">
              <a:buNone/>
              <a:defRPr sz="2000">
                <a:solidFill>
                  <a:srgbClr val="3E98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3">
            <a:extLst>
              <a:ext uri="{FF2B5EF4-FFF2-40B4-BE49-F238E27FC236}">
                <a16:creationId xmlns:a16="http://schemas.microsoft.com/office/drawing/2014/main" id="{6B7FD534-B8C4-EC46-BE74-29BC67759DCD}"/>
              </a:ext>
            </a:extLst>
          </p:cNvPr>
          <p:cNvSpPr>
            <a:spLocks noGrp="1"/>
          </p:cNvSpPr>
          <p:nvPr>
            <p:ph type="body" sz="quarter" idx="14" hasCustomPrompt="1"/>
          </p:nvPr>
        </p:nvSpPr>
        <p:spPr>
          <a:xfrm>
            <a:off x="943896" y="3527349"/>
            <a:ext cx="3048001"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1</a:t>
            </a:r>
          </a:p>
        </p:txBody>
      </p:sp>
      <p:sp>
        <p:nvSpPr>
          <p:cNvPr id="13" name="Text Placeholder 17">
            <a:extLst>
              <a:ext uri="{FF2B5EF4-FFF2-40B4-BE49-F238E27FC236}">
                <a16:creationId xmlns:a16="http://schemas.microsoft.com/office/drawing/2014/main" id="{E2BCE803-4022-9047-B8C3-4A2695A2910D}"/>
              </a:ext>
            </a:extLst>
          </p:cNvPr>
          <p:cNvSpPr>
            <a:spLocks noGrp="1"/>
          </p:cNvSpPr>
          <p:nvPr>
            <p:ph type="body" sz="quarter" idx="16"/>
          </p:nvPr>
        </p:nvSpPr>
        <p:spPr>
          <a:xfrm>
            <a:off x="943897" y="4513008"/>
            <a:ext cx="3048000" cy="1258818"/>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4" name="Picture Placeholder 12">
            <a:extLst>
              <a:ext uri="{FF2B5EF4-FFF2-40B4-BE49-F238E27FC236}">
                <a16:creationId xmlns:a16="http://schemas.microsoft.com/office/drawing/2014/main" id="{CCFB8466-D625-1D4A-ABE8-AA39CE7EDA2A}"/>
              </a:ext>
            </a:extLst>
          </p:cNvPr>
          <p:cNvSpPr>
            <a:spLocks noGrp="1"/>
          </p:cNvSpPr>
          <p:nvPr>
            <p:ph type="pic" sz="quarter" idx="17" hasCustomPrompt="1"/>
          </p:nvPr>
        </p:nvSpPr>
        <p:spPr>
          <a:xfrm>
            <a:off x="2016786" y="2490838"/>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15" name="Straight Connector 14">
            <a:extLst>
              <a:ext uri="{FF2B5EF4-FFF2-40B4-BE49-F238E27FC236}">
                <a16:creationId xmlns:a16="http://schemas.microsoft.com/office/drawing/2014/main" id="{B19BFEA9-1732-6840-90BB-FA682BAAB191}"/>
              </a:ext>
            </a:extLst>
          </p:cNvPr>
          <p:cNvCxnSpPr>
            <a:cxnSpLocks/>
          </p:cNvCxnSpPr>
          <p:nvPr userDrawn="1"/>
        </p:nvCxnSpPr>
        <p:spPr>
          <a:xfrm>
            <a:off x="2104104" y="5861505"/>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17" name="Text Placeholder 13">
            <a:extLst>
              <a:ext uri="{FF2B5EF4-FFF2-40B4-BE49-F238E27FC236}">
                <a16:creationId xmlns:a16="http://schemas.microsoft.com/office/drawing/2014/main" id="{28D58BE0-4FFD-7543-B071-11EDAC358336}"/>
              </a:ext>
            </a:extLst>
          </p:cNvPr>
          <p:cNvSpPr>
            <a:spLocks noGrp="1"/>
          </p:cNvSpPr>
          <p:nvPr>
            <p:ph type="body" sz="quarter" idx="18" hasCustomPrompt="1"/>
          </p:nvPr>
        </p:nvSpPr>
        <p:spPr>
          <a:xfrm>
            <a:off x="4596580" y="3527349"/>
            <a:ext cx="3048001"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2</a:t>
            </a:r>
          </a:p>
        </p:txBody>
      </p:sp>
      <p:sp>
        <p:nvSpPr>
          <p:cNvPr id="18" name="Text Placeholder 17">
            <a:extLst>
              <a:ext uri="{FF2B5EF4-FFF2-40B4-BE49-F238E27FC236}">
                <a16:creationId xmlns:a16="http://schemas.microsoft.com/office/drawing/2014/main" id="{63A47F38-FDFE-B543-AE41-EB2ACFF9095B}"/>
              </a:ext>
            </a:extLst>
          </p:cNvPr>
          <p:cNvSpPr>
            <a:spLocks noGrp="1"/>
          </p:cNvSpPr>
          <p:nvPr>
            <p:ph type="body" sz="quarter" idx="19"/>
          </p:nvPr>
        </p:nvSpPr>
        <p:spPr>
          <a:xfrm>
            <a:off x="4596581" y="4513008"/>
            <a:ext cx="3048000" cy="1258818"/>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19" name="Picture Placeholder 12">
            <a:extLst>
              <a:ext uri="{FF2B5EF4-FFF2-40B4-BE49-F238E27FC236}">
                <a16:creationId xmlns:a16="http://schemas.microsoft.com/office/drawing/2014/main" id="{1C00A6D6-ECF7-B84E-A279-BA8DB7A8D68A}"/>
              </a:ext>
            </a:extLst>
          </p:cNvPr>
          <p:cNvSpPr>
            <a:spLocks noGrp="1"/>
          </p:cNvSpPr>
          <p:nvPr>
            <p:ph type="pic" sz="quarter" idx="20" hasCustomPrompt="1"/>
          </p:nvPr>
        </p:nvSpPr>
        <p:spPr>
          <a:xfrm>
            <a:off x="5669470" y="2490838"/>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20" name="Straight Connector 19">
            <a:extLst>
              <a:ext uri="{FF2B5EF4-FFF2-40B4-BE49-F238E27FC236}">
                <a16:creationId xmlns:a16="http://schemas.microsoft.com/office/drawing/2014/main" id="{2223B348-AFC0-7447-9AAE-09F88B9D783D}"/>
              </a:ext>
            </a:extLst>
          </p:cNvPr>
          <p:cNvCxnSpPr>
            <a:cxnSpLocks/>
          </p:cNvCxnSpPr>
          <p:nvPr userDrawn="1"/>
        </p:nvCxnSpPr>
        <p:spPr>
          <a:xfrm>
            <a:off x="5756788" y="5861505"/>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sp>
        <p:nvSpPr>
          <p:cNvPr id="21" name="Text Placeholder 13">
            <a:extLst>
              <a:ext uri="{FF2B5EF4-FFF2-40B4-BE49-F238E27FC236}">
                <a16:creationId xmlns:a16="http://schemas.microsoft.com/office/drawing/2014/main" id="{5556F1B0-3DC5-E642-84D7-C706A954D19C}"/>
              </a:ext>
            </a:extLst>
          </p:cNvPr>
          <p:cNvSpPr>
            <a:spLocks noGrp="1"/>
          </p:cNvSpPr>
          <p:nvPr>
            <p:ph type="body" sz="quarter" idx="21" hasCustomPrompt="1"/>
          </p:nvPr>
        </p:nvSpPr>
        <p:spPr>
          <a:xfrm>
            <a:off x="8249264" y="3527349"/>
            <a:ext cx="3048001" cy="636817"/>
          </a:xfrm>
          <a:prstGeom prst="rect">
            <a:avLst/>
          </a:prstGeom>
        </p:spPr>
        <p:txBody>
          <a:bodyPr anchor="ctr">
            <a:normAutofit/>
          </a:bodyPr>
          <a:lstStyle>
            <a:lvl1pPr marL="0" indent="0" algn="ctr">
              <a:buNone/>
              <a:defRPr sz="2000" b="1" i="0">
                <a:solidFill>
                  <a:srgbClr val="3D1833"/>
                </a:solidFill>
                <a:latin typeface="Century Gothic" panose="020B0502020202020204" pitchFamily="34" charset="0"/>
              </a:defRPr>
            </a:lvl1pPr>
          </a:lstStyle>
          <a:p>
            <a:pPr lvl="0"/>
            <a:r>
              <a:rPr lang="en-US"/>
              <a:t>Subheader 3</a:t>
            </a:r>
          </a:p>
        </p:txBody>
      </p:sp>
      <p:sp>
        <p:nvSpPr>
          <p:cNvPr id="22" name="Text Placeholder 17">
            <a:extLst>
              <a:ext uri="{FF2B5EF4-FFF2-40B4-BE49-F238E27FC236}">
                <a16:creationId xmlns:a16="http://schemas.microsoft.com/office/drawing/2014/main" id="{F4C08E0A-FF49-EC45-92D2-D3DC671FE50F}"/>
              </a:ext>
            </a:extLst>
          </p:cNvPr>
          <p:cNvSpPr>
            <a:spLocks noGrp="1"/>
          </p:cNvSpPr>
          <p:nvPr>
            <p:ph type="body" sz="quarter" idx="22"/>
          </p:nvPr>
        </p:nvSpPr>
        <p:spPr>
          <a:xfrm>
            <a:off x="8249265" y="4513008"/>
            <a:ext cx="3048000" cy="1258818"/>
          </a:xfrm>
          <a:prstGeom prst="rect">
            <a:avLst/>
          </a:prstGeom>
        </p:spPr>
        <p:txBody>
          <a:bodyPr>
            <a:noAutofit/>
          </a:bodyPr>
          <a:lstStyle>
            <a:lvl1pPr marL="0" indent="0" algn="l">
              <a:buNone/>
              <a:defRPr sz="12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3" name="Picture Placeholder 12">
            <a:extLst>
              <a:ext uri="{FF2B5EF4-FFF2-40B4-BE49-F238E27FC236}">
                <a16:creationId xmlns:a16="http://schemas.microsoft.com/office/drawing/2014/main" id="{D0602E00-747C-1D4F-B9F2-76AE9B426E68}"/>
              </a:ext>
            </a:extLst>
          </p:cNvPr>
          <p:cNvSpPr>
            <a:spLocks noGrp="1"/>
          </p:cNvSpPr>
          <p:nvPr>
            <p:ph type="pic" sz="quarter" idx="23" hasCustomPrompt="1"/>
          </p:nvPr>
        </p:nvSpPr>
        <p:spPr>
          <a:xfrm>
            <a:off x="9322154" y="2490838"/>
            <a:ext cx="865188" cy="865187"/>
          </a:xfrm>
          <a:prstGeom prst="rect">
            <a:avLst/>
          </a:prstGeom>
        </p:spPr>
        <p:txBody>
          <a:bodyPr anchor="ctr"/>
          <a:lstStyle>
            <a:lvl1pPr marL="0" indent="0" algn="ctr">
              <a:buNone/>
              <a:defRPr>
                <a:solidFill>
                  <a:srgbClr val="3E989E"/>
                </a:solidFill>
              </a:defRPr>
            </a:lvl1pPr>
          </a:lstStyle>
          <a:p>
            <a:r>
              <a:rPr lang="en-US"/>
              <a:t>Icon</a:t>
            </a:r>
          </a:p>
        </p:txBody>
      </p:sp>
      <p:cxnSp>
        <p:nvCxnSpPr>
          <p:cNvPr id="24" name="Straight Connector 23">
            <a:extLst>
              <a:ext uri="{FF2B5EF4-FFF2-40B4-BE49-F238E27FC236}">
                <a16:creationId xmlns:a16="http://schemas.microsoft.com/office/drawing/2014/main" id="{7A8E9972-7FA7-FB49-AA21-5DF81B3F3EBC}"/>
              </a:ext>
            </a:extLst>
          </p:cNvPr>
          <p:cNvCxnSpPr>
            <a:cxnSpLocks/>
          </p:cNvCxnSpPr>
          <p:nvPr userDrawn="1"/>
        </p:nvCxnSpPr>
        <p:spPr>
          <a:xfrm>
            <a:off x="9409472" y="5861505"/>
            <a:ext cx="707922" cy="0"/>
          </a:xfrm>
          <a:prstGeom prst="line">
            <a:avLst/>
          </a:prstGeom>
          <a:ln w="76200">
            <a:solidFill>
              <a:srgbClr val="3E989E"/>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B341038E-EB08-5F49-B73B-0953B86D0D2D}"/>
              </a:ext>
            </a:extLst>
          </p:cNvPr>
          <p:cNvPicPr>
            <a:picLocks noChangeAspect="1"/>
          </p:cNvPicPr>
          <p:nvPr userDrawn="1"/>
        </p:nvPicPr>
        <p:blipFill>
          <a:blip r:embed="rId3"/>
          <a:stretch>
            <a:fillRect/>
          </a:stretch>
        </p:blipFill>
        <p:spPr>
          <a:xfrm>
            <a:off x="102065" y="6287307"/>
            <a:ext cx="614342" cy="495519"/>
          </a:xfrm>
          <a:prstGeom prst="rect">
            <a:avLst/>
          </a:prstGeom>
        </p:spPr>
      </p:pic>
    </p:spTree>
    <p:extLst>
      <p:ext uri="{BB962C8B-B14F-4D97-AF65-F5344CB8AC3E}">
        <p14:creationId xmlns:p14="http://schemas.microsoft.com/office/powerpoint/2010/main" val="254836022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theme" Target="../theme/theme1.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theme" Target="../theme/theme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431B82-B8B0-E248-947B-B891DECD98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a:extLst>
              <a:ext uri="{FF2B5EF4-FFF2-40B4-BE49-F238E27FC236}">
                <a16:creationId xmlns:a16="http://schemas.microsoft.com/office/drawing/2014/main" id="{A5D1060D-7B34-EC46-B318-4042B7CC3BCB}"/>
              </a:ext>
            </a:extLst>
          </p:cNvPr>
          <p:cNvSpPr>
            <a:spLocks noGrp="1"/>
          </p:cNvSpPr>
          <p:nvPr>
            <p:ph type="sldNum" sz="quarter" idx="4"/>
          </p:nvPr>
        </p:nvSpPr>
        <p:spPr>
          <a:xfrm>
            <a:off x="9151374" y="64743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ED016-38C9-284D-A280-B4B6BC3963EC}" type="slidenum">
              <a:rPr lang="en-US" smtClean="0"/>
              <a:t>‹#›</a:t>
            </a:fld>
            <a:endParaRPr lang="en-US"/>
          </a:p>
        </p:txBody>
      </p:sp>
    </p:spTree>
    <p:extLst>
      <p:ext uri="{BB962C8B-B14F-4D97-AF65-F5344CB8AC3E}">
        <p14:creationId xmlns:p14="http://schemas.microsoft.com/office/powerpoint/2010/main" val="3067021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6" r:id="rId10"/>
    <p:sldLayoutId id="2147483658" r:id="rId11"/>
    <p:sldLayoutId id="2147483659" r:id="rId12"/>
    <p:sldLayoutId id="2147483660" r:id="rId13"/>
    <p:sldLayoutId id="2147483661" r:id="rId14"/>
    <p:sldLayoutId id="2147483678" r:id="rId15"/>
    <p:sldLayoutId id="2147483664" r:id="rId16"/>
    <p:sldLayoutId id="2147483677" r:id="rId17"/>
    <p:sldLayoutId id="2147483662" r:id="rId18"/>
    <p:sldLayoutId id="2147483663" r:id="rId19"/>
    <p:sldLayoutId id="2147483672" r:id="rId20"/>
    <p:sldLayoutId id="2147483665" r:id="rId21"/>
    <p:sldLayoutId id="2147483666" r:id="rId22"/>
    <p:sldLayoutId id="2147483668" r:id="rId23"/>
    <p:sldLayoutId id="2147483667" r:id="rId24"/>
    <p:sldLayoutId id="2147483673" r:id="rId25"/>
    <p:sldLayoutId id="2147483674" r:id="rId26"/>
    <p:sldLayoutId id="2147483671" r:id="rId27"/>
    <p:sldLayoutId id="2147483669" r:id="rId28"/>
    <p:sldLayoutId id="2147483675" r:id="rId29"/>
    <p:sldLayoutId id="2147483670"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89" r:id="rId123"/>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Footer Placeholder 4" descr="HeaderReportName">
            <a:extLst>
              <a:ext uri="{FF2B5EF4-FFF2-40B4-BE49-F238E27FC236}">
                <a16:creationId xmlns:a16="http://schemas.microsoft.com/office/drawing/2014/main" id="{1813931E-ACE3-4B4B-B4F5-14CD8D1D6E9C}"/>
              </a:ext>
            </a:extLst>
          </p:cNvPr>
          <p:cNvSpPr txBox="1">
            <a:spLocks/>
          </p:cNvSpPr>
          <p:nvPr userDrawn="1"/>
        </p:nvSpPr>
        <p:spPr>
          <a:xfrm>
            <a:off x="6242049" y="-1"/>
            <a:ext cx="5592764" cy="498157"/>
          </a:xfrm>
          <a:prstGeom prst="rect">
            <a:avLst/>
          </a:prstGeom>
        </p:spPr>
        <p:txBody>
          <a:bodyPr vert="horz" wrap="none" lIns="0" tIns="0" rIns="0" bIns="0" rtlCol="0" anchor="ctr"/>
          <a:lstStyle>
            <a:defPPr>
              <a:defRPr lang="en-US"/>
            </a:defPPr>
            <a:lvl1pPr marL="0" algn="r" defTabSz="914400" rtl="0" eaLnBrk="1" latinLnBrk="0" hangingPunct="1">
              <a:defRPr sz="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a:solidFill>
                  <a:srgbClr val="242424"/>
                </a:solidFill>
                <a:effectLst/>
                <a:highlight>
                  <a:srgbClr val="FFFFFF"/>
                </a:highlight>
                <a:latin typeface="Helvetica Neue" panose="02000503000000020004" pitchFamily="2" charset="0"/>
              </a:rPr>
              <a:t>Channel Survey Analysis</a:t>
            </a:r>
            <a:endParaRPr lang="en-US" b="0" i="0">
              <a:solidFill>
                <a:schemeClr val="tx1"/>
              </a:solidFill>
              <a:latin typeface="Century Gothic" panose="020B0502020202020204" pitchFamily="34" charset="0"/>
            </a:endParaRPr>
          </a:p>
        </p:txBody>
      </p:sp>
      <p:sp>
        <p:nvSpPr>
          <p:cNvPr id="5" name="Title Placeholder 1">
            <a:extLst>
              <a:ext uri="{FF2B5EF4-FFF2-40B4-BE49-F238E27FC236}">
                <a16:creationId xmlns:a16="http://schemas.microsoft.com/office/drawing/2014/main" id="{2B28AB8E-24F9-C9EF-4C75-C5E5393F6B26}"/>
              </a:ext>
            </a:extLst>
          </p:cNvPr>
          <p:cNvSpPr>
            <a:spLocks noGrp="1"/>
          </p:cNvSpPr>
          <p:nvPr>
            <p:ph type="title"/>
          </p:nvPr>
        </p:nvSpPr>
        <p:spPr>
          <a:xfrm>
            <a:off x="341590" y="476250"/>
            <a:ext cx="11480800" cy="684214"/>
          </a:xfrm>
          <a:prstGeom prst="rect">
            <a:avLst/>
          </a:prstGeom>
        </p:spPr>
        <p:txBody>
          <a:bodyPr vert="horz" lIns="0" tIns="0" rIns="0" bIns="0" rtlCol="0" anchor="t" anchorCtr="0">
            <a:noAutofit/>
          </a:bodyPr>
          <a:lstStyle/>
          <a:p>
            <a:r>
              <a:rPr lang="en-US"/>
              <a:t>Click to edit Master title style</a:t>
            </a:r>
            <a:endParaRPr lang="en-GB"/>
          </a:p>
        </p:txBody>
      </p:sp>
      <p:sp>
        <p:nvSpPr>
          <p:cNvPr id="18" name="Text Placeholder 2">
            <a:extLst>
              <a:ext uri="{FF2B5EF4-FFF2-40B4-BE49-F238E27FC236}">
                <a16:creationId xmlns:a16="http://schemas.microsoft.com/office/drawing/2014/main" id="{8118A8F2-1C62-7D57-40F2-10DD5735E8ED}"/>
              </a:ext>
            </a:extLst>
          </p:cNvPr>
          <p:cNvSpPr>
            <a:spLocks noGrp="1"/>
          </p:cNvSpPr>
          <p:nvPr>
            <p:ph type="body" idx="1"/>
          </p:nvPr>
        </p:nvSpPr>
        <p:spPr>
          <a:xfrm>
            <a:off x="341590" y="1418899"/>
            <a:ext cx="11480800" cy="4553457"/>
          </a:xfrm>
          <a:prstGeom prst="rect">
            <a:avLst/>
          </a:prstGeom>
        </p:spPr>
        <p:txBody>
          <a:bodyPr vert="horz" lIns="0" tIns="7200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Footer Placeholder 20">
            <a:extLst>
              <a:ext uri="{FF2B5EF4-FFF2-40B4-BE49-F238E27FC236}">
                <a16:creationId xmlns:a16="http://schemas.microsoft.com/office/drawing/2014/main" id="{2F1E4B43-1565-7A52-80D8-791554FD47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82000"/>
                  </a:schemeClr>
                </a:solidFill>
                <a:latin typeface="Century Gothic" panose="020B0502020202020204" pitchFamily="34" charset="0"/>
              </a:defRPr>
            </a:lvl1pPr>
          </a:lstStyle>
          <a:p>
            <a:endParaRPr lang="en-US"/>
          </a:p>
        </p:txBody>
      </p:sp>
      <p:sp>
        <p:nvSpPr>
          <p:cNvPr id="3" name="Slide Number Placeholder 2">
            <a:extLst>
              <a:ext uri="{FF2B5EF4-FFF2-40B4-BE49-F238E27FC236}">
                <a16:creationId xmlns:a16="http://schemas.microsoft.com/office/drawing/2014/main" id="{C47E02EE-051B-67C2-E180-39BECFE82ED4}"/>
              </a:ext>
            </a:extLst>
          </p:cNvPr>
          <p:cNvSpPr>
            <a:spLocks noGrp="1"/>
          </p:cNvSpPr>
          <p:nvPr>
            <p:ph type="sldNum" sz="quarter" idx="4"/>
          </p:nvPr>
        </p:nvSpPr>
        <p:spPr>
          <a:xfrm>
            <a:off x="11449878" y="6519157"/>
            <a:ext cx="384934" cy="365125"/>
          </a:xfrm>
          <a:prstGeom prst="rect">
            <a:avLst/>
          </a:prstGeom>
        </p:spPr>
        <p:txBody>
          <a:bodyPr vert="horz" lIns="91440" tIns="45720" rIns="91440" bIns="45720" rtlCol="0" anchor="ctr"/>
          <a:lstStyle>
            <a:lvl1pPr algn="r">
              <a:defRPr sz="1050">
                <a:solidFill>
                  <a:schemeClr val="tx1">
                    <a:tint val="82000"/>
                  </a:schemeClr>
                </a:solidFill>
                <a:latin typeface="Century Gothic" panose="020B0502020202020204" pitchFamily="34" charset="0"/>
              </a:defRPr>
            </a:lvl1pPr>
          </a:lstStyle>
          <a:p>
            <a:fld id="{2B63D95D-3310-7F4A-BD44-754B07A9E244}" type="slidenum">
              <a:rPr lang="en-US" smtClean="0"/>
              <a:pPr/>
              <a:t>‹#›</a:t>
            </a:fld>
            <a:endParaRPr lang="en-US"/>
          </a:p>
        </p:txBody>
      </p:sp>
    </p:spTree>
    <p:extLst>
      <p:ext uri="{BB962C8B-B14F-4D97-AF65-F5344CB8AC3E}">
        <p14:creationId xmlns:p14="http://schemas.microsoft.com/office/powerpoint/2010/main" val="26429095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Lst>
  <p:hf hdr="0" ftr="0" dt="0"/>
  <p:txStyles>
    <p:titleStyle>
      <a:lvl1pPr algn="l" defTabSz="914400" rtl="0" eaLnBrk="1" latinLnBrk="0" hangingPunct="1">
        <a:lnSpc>
          <a:spcPct val="85000"/>
        </a:lnSpc>
        <a:spcBef>
          <a:spcPct val="0"/>
        </a:spcBef>
        <a:buNone/>
        <a:defRPr sz="2800" b="1" i="0" kern="1200">
          <a:solidFill>
            <a:schemeClr val="accent1"/>
          </a:solidFill>
          <a:latin typeface="Century Gothic" panose="020B0502020202020204" pitchFamily="34" charset="0"/>
          <a:ea typeface="+mj-ea"/>
          <a:cs typeface="+mj-cs"/>
        </a:defRPr>
      </a:lvl1pPr>
    </p:titleStyle>
    <p:bodyStyle>
      <a:lvl1pPr marL="216000" indent="-216000" algn="l" defTabSz="914400" rtl="0" eaLnBrk="1" latinLnBrk="0" hangingPunct="1">
        <a:lnSpc>
          <a:spcPct val="95000"/>
        </a:lnSpc>
        <a:spcBef>
          <a:spcPts val="300"/>
        </a:spcBef>
        <a:spcAft>
          <a:spcPts val="400"/>
        </a:spcAft>
        <a:buClr>
          <a:schemeClr val="accent1"/>
        </a:buClr>
        <a:buFont typeface="Calibri" panose="020F0502020204030204" pitchFamily="34" charset="0"/>
        <a:buChar char="•"/>
        <a:defRPr sz="1400" b="0" i="0" kern="1200">
          <a:solidFill>
            <a:schemeClr val="tx1"/>
          </a:solidFill>
          <a:latin typeface="Century Gothic" panose="020B0502020202020204" pitchFamily="34" charset="0"/>
          <a:ea typeface="+mn-ea"/>
          <a:cs typeface="+mn-cs"/>
        </a:defRPr>
      </a:lvl1pPr>
      <a:lvl2pPr marL="360000" indent="-144000" algn="l" defTabSz="914400" rtl="0" eaLnBrk="1" latinLnBrk="0" hangingPunct="1">
        <a:lnSpc>
          <a:spcPct val="95000"/>
        </a:lnSpc>
        <a:spcBef>
          <a:spcPts val="300"/>
        </a:spcBef>
        <a:spcAft>
          <a:spcPts val="600"/>
        </a:spcAft>
        <a:buClr>
          <a:schemeClr val="accent1"/>
        </a:buClr>
        <a:buFont typeface="Calibri" panose="020F0502020204030204" pitchFamily="34" charset="0"/>
        <a:buChar char="–"/>
        <a:defRPr sz="1400" b="0" i="0" kern="1200">
          <a:solidFill>
            <a:schemeClr val="tx1"/>
          </a:solidFill>
          <a:latin typeface="Century Gothic" panose="020B0502020202020204" pitchFamily="34" charset="0"/>
          <a:ea typeface="+mn-ea"/>
          <a:cs typeface="+mn-cs"/>
        </a:defRPr>
      </a:lvl2pPr>
      <a:lvl3pPr marL="504000" indent="-144000" algn="l" defTabSz="914400" rtl="0" eaLnBrk="1" latinLnBrk="0" hangingPunct="1">
        <a:lnSpc>
          <a:spcPct val="95000"/>
        </a:lnSpc>
        <a:spcBef>
          <a:spcPts val="300"/>
        </a:spcBef>
        <a:spcAft>
          <a:spcPts val="600"/>
        </a:spcAft>
        <a:buClr>
          <a:schemeClr val="accent1"/>
        </a:buClr>
        <a:buFont typeface="Calibri" panose="020F0502020204030204" pitchFamily="34" charset="0"/>
        <a:buChar char="–"/>
        <a:defRPr sz="1400" b="0" i="0" kern="1200">
          <a:solidFill>
            <a:schemeClr val="tx1"/>
          </a:solidFill>
          <a:latin typeface="Century Gothic" panose="020B0502020202020204" pitchFamily="34" charset="0"/>
          <a:ea typeface="+mn-ea"/>
          <a:cs typeface="+mn-cs"/>
        </a:defRPr>
      </a:lvl3pPr>
      <a:lvl4pPr marL="648000" indent="-144000" algn="l" defTabSz="914400" rtl="0" eaLnBrk="1" latinLnBrk="0" hangingPunct="1">
        <a:lnSpc>
          <a:spcPct val="95000"/>
        </a:lnSpc>
        <a:spcBef>
          <a:spcPts val="300"/>
        </a:spcBef>
        <a:spcAft>
          <a:spcPts val="600"/>
        </a:spcAft>
        <a:buClr>
          <a:schemeClr val="accent1"/>
        </a:buClr>
        <a:buFont typeface="Calibri" panose="020F0502020204030204" pitchFamily="34" charset="0"/>
        <a:buChar char="–"/>
        <a:defRPr sz="1400" b="0" i="0" kern="1200">
          <a:solidFill>
            <a:schemeClr val="tx1"/>
          </a:solidFill>
          <a:latin typeface="Century Gothic" panose="020B0502020202020204" pitchFamily="34" charset="0"/>
          <a:ea typeface="+mn-ea"/>
          <a:cs typeface="+mn-cs"/>
        </a:defRPr>
      </a:lvl4pPr>
      <a:lvl5pPr marL="792000" indent="-144000" algn="l" defTabSz="914400" rtl="0" eaLnBrk="1" latinLnBrk="0" hangingPunct="1">
        <a:lnSpc>
          <a:spcPct val="95000"/>
        </a:lnSpc>
        <a:spcBef>
          <a:spcPts val="300"/>
        </a:spcBef>
        <a:spcAft>
          <a:spcPts val="600"/>
        </a:spcAft>
        <a:buClr>
          <a:schemeClr val="accent1"/>
        </a:buClr>
        <a:buFont typeface="Calibri" panose="020F0502020204030204" pitchFamily="34" charset="0"/>
        <a:buChar char="–"/>
        <a:defRPr sz="14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31">
          <p15:clr>
            <a:srgbClr val="F26B43"/>
          </p15:clr>
        </p15:guide>
        <p15:guide id="3" pos="3896">
          <p15:clr>
            <a:srgbClr val="F26B43"/>
          </p15:clr>
        </p15:guide>
        <p15:guide id="4" pos="3782">
          <p15:clr>
            <a:srgbClr val="F26B43"/>
          </p15:clr>
        </p15:guide>
        <p15:guide id="5" pos="5007">
          <p15:clr>
            <a:srgbClr val="F26B43"/>
          </p15:clr>
        </p15:guide>
        <p15:guide id="6" pos="5121">
          <p15:clr>
            <a:srgbClr val="F26B43"/>
          </p15:clr>
        </p15:guide>
        <p15:guide id="7" pos="6231">
          <p15:clr>
            <a:srgbClr val="F26B43"/>
          </p15:clr>
        </p15:guide>
        <p15:guide id="8" pos="6344">
          <p15:clr>
            <a:srgbClr val="F26B43"/>
          </p15:clr>
        </p15:guide>
        <p15:guide id="9" pos="7455">
          <p15:clr>
            <a:srgbClr val="F26B43"/>
          </p15:clr>
        </p15:guide>
        <p15:guide id="10" pos="2670">
          <p15:clr>
            <a:srgbClr val="F26B43"/>
          </p15:clr>
        </p15:guide>
        <p15:guide id="11" pos="2556">
          <p15:clr>
            <a:srgbClr val="F26B43"/>
          </p15:clr>
        </p15:guide>
        <p15:guide id="12" pos="1445">
          <p15:clr>
            <a:srgbClr val="F26B43"/>
          </p15:clr>
        </p15:guide>
        <p15:guide id="13" pos="1331">
          <p15:clr>
            <a:srgbClr val="F26B43"/>
          </p15:clr>
        </p15:guide>
        <p15:guide id="14" pos="212">
          <p15:clr>
            <a:srgbClr val="F26B43"/>
          </p15:clr>
        </p15:guide>
        <p15:guide id="15" orient="horz" pos="3778">
          <p15:clr>
            <a:srgbClr val="F26B43"/>
          </p15:clr>
        </p15:guide>
        <p15:guide id="16" orient="horz" pos="292">
          <p15:clr>
            <a:srgbClr val="F26B43"/>
          </p15:clr>
        </p15:guide>
        <p15:guide id="17" orient="horz" pos="890">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21.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xml"/><Relationship Id="rId1" Type="http://schemas.openxmlformats.org/officeDocument/2006/relationships/slideLayout" Target="../slideLayouts/slideLayout75.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hrconnect.cl/tendencias/oficina-la-ultima-batalla/" TargetMode="External"/><Relationship Id="rId5" Type="http://schemas.openxmlformats.org/officeDocument/2006/relationships/image" Target="../media/image146.jpeg"/><Relationship Id="rId4" Type="http://schemas.openxmlformats.org/officeDocument/2006/relationships/hyperlink" Target="https://pxhere.com/id/photo/1621938" TargetMode="Externa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hyperlink" Target="https://www.avnation.tv/2020/10/08/let-us-know-that-you-think-about-av-over-ip/" TargetMode="External"/><Relationship Id="rId2" Type="http://schemas.openxmlformats.org/officeDocument/2006/relationships/image" Target="../media/image147.jpeg"/><Relationship Id="rId1" Type="http://schemas.openxmlformats.org/officeDocument/2006/relationships/slideLayout" Target="../slideLayouts/slideLayout4.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hyperlink" Target="https://mirkocompagno.wordpress.com/tag/mixed-reality/"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5.xml"/><Relationship Id="rId4" Type="http://schemas.openxmlformats.org/officeDocument/2006/relationships/chart" Target="../charts/chart13.xml"/></Relationships>
</file>

<file path=ppt/slides/_rels/slide26.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54.sv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svg"/><Relationship Id="rId4" Type="http://schemas.openxmlformats.org/officeDocument/2006/relationships/image" Target="../media/image152.svg"/><Relationship Id="rId9" Type="http://schemas.openxmlformats.org/officeDocument/2006/relationships/image" Target="../media/image157.png"/></Relationships>
</file>

<file path=ppt/slides/_rels/slide2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svg"/><Relationship Id="rId7" Type="http://schemas.openxmlformats.org/officeDocument/2006/relationships/image" Target="../media/image166.svg"/><Relationship Id="rId2" Type="http://schemas.openxmlformats.org/officeDocument/2006/relationships/image" Target="../media/image161.png"/><Relationship Id="rId1" Type="http://schemas.openxmlformats.org/officeDocument/2006/relationships/slideLayout" Target="../slideLayouts/slideLayout15.xml"/><Relationship Id="rId6" Type="http://schemas.openxmlformats.org/officeDocument/2006/relationships/image" Target="../media/image165.png"/><Relationship Id="rId11" Type="http://schemas.openxmlformats.org/officeDocument/2006/relationships/image" Target="../media/image170.svg"/><Relationship Id="rId5" Type="http://schemas.openxmlformats.org/officeDocument/2006/relationships/image" Target="../media/image164.sv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svg"/></Relationships>
</file>

<file path=ppt/slides/_rels/slide28.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svg"/><Relationship Id="rId7" Type="http://schemas.openxmlformats.org/officeDocument/2006/relationships/image" Target="../media/image176.svg"/><Relationship Id="rId2" Type="http://schemas.openxmlformats.org/officeDocument/2006/relationships/image" Target="../media/image171.png"/><Relationship Id="rId1" Type="http://schemas.openxmlformats.org/officeDocument/2006/relationships/slideLayout" Target="../slideLayouts/slideLayout15.xml"/><Relationship Id="rId6" Type="http://schemas.openxmlformats.org/officeDocument/2006/relationships/image" Target="../media/image175.png"/><Relationship Id="rId11" Type="http://schemas.openxmlformats.org/officeDocument/2006/relationships/image" Target="../media/image180.svg"/><Relationship Id="rId5" Type="http://schemas.openxmlformats.org/officeDocument/2006/relationships/image" Target="../media/image174.sv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slides/_rels/slide3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5.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3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15.xml"/><Relationship Id="rId4" Type="http://schemas.openxmlformats.org/officeDocument/2006/relationships/chart" Target="../charts/chart22.xml"/></Relationships>
</file>

<file path=ppt/slides/_rels/slide3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15.xml"/><Relationship Id="rId4" Type="http://schemas.openxmlformats.org/officeDocument/2006/relationships/chart" Target="../charts/chart25.xml"/></Relationships>
</file>

<file path=ppt/slides/_rels/slide3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1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s>
</file>

<file path=ppt/slides/_rels/slide42.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15.xml"/><Relationship Id="rId6" Type="http://schemas.openxmlformats.org/officeDocument/2006/relationships/chart" Target="../charts/chart38.xml"/><Relationship Id="rId5" Type="http://schemas.openxmlformats.org/officeDocument/2006/relationships/chart" Target="../charts/chart37.xml"/><Relationship Id="rId4" Type="http://schemas.openxmlformats.org/officeDocument/2006/relationships/chart" Target="../charts/chart36.xml"/></Relationships>
</file>

<file path=ppt/slides/_rels/slide43.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chart" Target="../charts/chart42.xml"/><Relationship Id="rId1" Type="http://schemas.openxmlformats.org/officeDocument/2006/relationships/slideLayout" Target="../slideLayouts/slideLayout15.xml"/><Relationship Id="rId6" Type="http://schemas.openxmlformats.org/officeDocument/2006/relationships/chart" Target="../charts/chart46.xml"/><Relationship Id="rId5" Type="http://schemas.openxmlformats.org/officeDocument/2006/relationships/chart" Target="../charts/chart45.xml"/><Relationship Id="rId4" Type="http://schemas.openxmlformats.org/officeDocument/2006/relationships/chart" Target="../charts/chart44.xml"/></Relationships>
</file>

<file path=ppt/slides/_rels/slide4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chart" Target="../charts/chart47.xml"/><Relationship Id="rId1" Type="http://schemas.openxmlformats.org/officeDocument/2006/relationships/slideLayout" Target="../slideLayouts/slideLayout15.xml"/><Relationship Id="rId6" Type="http://schemas.openxmlformats.org/officeDocument/2006/relationships/chart" Target="../charts/chart51.xml"/><Relationship Id="rId5" Type="http://schemas.openxmlformats.org/officeDocument/2006/relationships/chart" Target="../charts/chart50.xml"/><Relationship Id="rId4" Type="http://schemas.openxmlformats.org/officeDocument/2006/relationships/chart" Target="../charts/char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chart" Target="../charts/chart52.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7.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svg"/><Relationship Id="rId7" Type="http://schemas.openxmlformats.org/officeDocument/2006/relationships/image" Target="../media/image140.svg"/><Relationship Id="rId2" Type="http://schemas.openxmlformats.org/officeDocument/2006/relationships/image" Target="../media/image135.png"/><Relationship Id="rId1" Type="http://schemas.openxmlformats.org/officeDocument/2006/relationships/slideLayout" Target="../slideLayouts/slideLayout15.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png"/><Relationship Id="rId9" Type="http://schemas.openxmlformats.org/officeDocument/2006/relationships/image" Target="../media/image142.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B0AE-D356-0049-A648-09B6DF85D109}"/>
              </a:ext>
            </a:extLst>
          </p:cNvPr>
          <p:cNvSpPr>
            <a:spLocks noGrp="1"/>
          </p:cNvSpPr>
          <p:nvPr>
            <p:ph type="ctrTitle"/>
          </p:nvPr>
        </p:nvSpPr>
        <p:spPr/>
        <p:txBody>
          <a:bodyPr/>
          <a:lstStyle/>
          <a:p>
            <a:r>
              <a:rPr lang="en-US"/>
              <a:t>2024 IOTA</a:t>
            </a:r>
          </a:p>
        </p:txBody>
      </p:sp>
      <p:sp>
        <p:nvSpPr>
          <p:cNvPr id="3" name="Subtitle 2">
            <a:extLst>
              <a:ext uri="{FF2B5EF4-FFF2-40B4-BE49-F238E27FC236}">
                <a16:creationId xmlns:a16="http://schemas.microsoft.com/office/drawing/2014/main" id="{8496764A-DE7E-2C4A-A308-09C46466B444}"/>
              </a:ext>
            </a:extLst>
          </p:cNvPr>
          <p:cNvSpPr>
            <a:spLocks noGrp="1"/>
          </p:cNvSpPr>
          <p:nvPr>
            <p:ph type="subTitle" idx="1"/>
          </p:nvPr>
        </p:nvSpPr>
        <p:spPr/>
        <p:txBody>
          <a:bodyPr/>
          <a:lstStyle/>
          <a:p>
            <a:r>
              <a:rPr lang="en-US"/>
              <a:t>Industry Overview</a:t>
            </a:r>
          </a:p>
        </p:txBody>
      </p:sp>
      <p:sp>
        <p:nvSpPr>
          <p:cNvPr id="7" name="Rectangle 6">
            <a:extLst>
              <a:ext uri="{FF2B5EF4-FFF2-40B4-BE49-F238E27FC236}">
                <a16:creationId xmlns:a16="http://schemas.microsoft.com/office/drawing/2014/main" id="{E89D76F4-FBD9-941D-1FDE-31FAA97B21FD}"/>
              </a:ext>
            </a:extLst>
          </p:cNvPr>
          <p:cNvSpPr/>
          <p:nvPr/>
        </p:nvSpPr>
        <p:spPr>
          <a:xfrm>
            <a:off x="141402" y="301658"/>
            <a:ext cx="7616858" cy="1062574"/>
          </a:xfrm>
          <a:prstGeom prst="rect">
            <a:avLst/>
          </a:prstGeom>
          <a:solidFill>
            <a:srgbClr val="F6CA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B08B68-0BB6-B155-84F6-9DE45FA868B8}"/>
              </a:ext>
            </a:extLst>
          </p:cNvPr>
          <p:cNvSpPr/>
          <p:nvPr/>
        </p:nvSpPr>
        <p:spPr>
          <a:xfrm>
            <a:off x="33992" y="1375394"/>
            <a:ext cx="5062624" cy="1062574"/>
          </a:xfrm>
          <a:prstGeom prst="rect">
            <a:avLst/>
          </a:prstGeom>
          <a:solidFill>
            <a:srgbClr val="F6CA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88DE7D3-B880-DEA4-7ED6-31DECCBAAC55}"/>
              </a:ext>
            </a:extLst>
          </p:cNvPr>
          <p:cNvSpPr txBox="1"/>
          <p:nvPr/>
        </p:nvSpPr>
        <p:spPr>
          <a:xfrm>
            <a:off x="233663" y="454949"/>
            <a:ext cx="7260646" cy="1200329"/>
          </a:xfrm>
          <a:prstGeom prst="rect">
            <a:avLst/>
          </a:prstGeom>
          <a:noFill/>
        </p:spPr>
        <p:txBody>
          <a:bodyPr wrap="square" rtlCol="0">
            <a:spAutoFit/>
          </a:bodyPr>
          <a:lstStyle/>
          <a:p>
            <a:r>
              <a:rPr lang="en-US" sz="4000" b="1">
                <a:solidFill>
                  <a:srgbClr val="3D1833"/>
                </a:solidFill>
              </a:rPr>
              <a:t>2025 IOTA Industry Overview</a:t>
            </a:r>
            <a:endParaRPr lang="en-US" sz="3200" b="1">
              <a:solidFill>
                <a:srgbClr val="3D1833"/>
              </a:solidFill>
            </a:endParaRPr>
          </a:p>
          <a:p>
            <a:endParaRPr lang="en-US" sz="3200" b="1">
              <a:solidFill>
                <a:srgbClr val="3D1833"/>
              </a:solidFill>
            </a:endParaRPr>
          </a:p>
        </p:txBody>
      </p:sp>
      <p:pic>
        <p:nvPicPr>
          <p:cNvPr id="9" name="Picture 8" descr="A group of people climbing up a bar chart&#10;&#10;AI-generated content may be incorrect.">
            <a:extLst>
              <a:ext uri="{FF2B5EF4-FFF2-40B4-BE49-F238E27FC236}">
                <a16:creationId xmlns:a16="http://schemas.microsoft.com/office/drawing/2014/main" id="{13756DF9-FA53-6312-2DC9-3DD1A7E0BA55}"/>
              </a:ext>
            </a:extLst>
          </p:cNvPr>
          <p:cNvPicPr>
            <a:picLocks noChangeAspect="1"/>
          </p:cNvPicPr>
          <p:nvPr/>
        </p:nvPicPr>
        <p:blipFill>
          <a:blip r:embed="rId2"/>
          <a:stretch>
            <a:fillRect/>
          </a:stretch>
        </p:blipFill>
        <p:spPr>
          <a:xfrm>
            <a:off x="1524" y="0"/>
            <a:ext cx="12188952" cy="6858000"/>
          </a:xfrm>
          <a:prstGeom prst="rect">
            <a:avLst/>
          </a:prstGeom>
        </p:spPr>
      </p:pic>
    </p:spTree>
    <p:extLst>
      <p:ext uri="{BB962C8B-B14F-4D97-AF65-F5344CB8AC3E}">
        <p14:creationId xmlns:p14="http://schemas.microsoft.com/office/powerpoint/2010/main" val="621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57D904-DCF5-E665-F16E-0AA4298A1904}"/>
              </a:ext>
            </a:extLst>
          </p:cNvPr>
          <p:cNvSpPr>
            <a:spLocks noGrp="1"/>
          </p:cNvSpPr>
          <p:nvPr>
            <p:ph type="title"/>
          </p:nvPr>
        </p:nvSpPr>
        <p:spPr>
          <a:xfrm>
            <a:off x="1043689" y="632645"/>
            <a:ext cx="10104622" cy="687061"/>
          </a:xfrm>
        </p:spPr>
        <p:txBody>
          <a:bodyPr>
            <a:normAutofit fontScale="90000"/>
          </a:bodyPr>
          <a:lstStyle/>
          <a:p>
            <a:r>
              <a:rPr lang="en-US" sz="4400"/>
              <a:t>We are settling into long-term trends</a:t>
            </a:r>
          </a:p>
        </p:txBody>
      </p:sp>
      <p:graphicFrame>
        <p:nvGraphicFramePr>
          <p:cNvPr id="6" name="Chart 5">
            <a:extLst>
              <a:ext uri="{FF2B5EF4-FFF2-40B4-BE49-F238E27FC236}">
                <a16:creationId xmlns:a16="http://schemas.microsoft.com/office/drawing/2014/main" id="{E780885B-768F-845E-A094-38CF8F5490A3}"/>
              </a:ext>
            </a:extLst>
          </p:cNvPr>
          <p:cNvGraphicFramePr>
            <a:graphicFrameLocks/>
          </p:cNvGraphicFramePr>
          <p:nvPr>
            <p:extLst>
              <p:ext uri="{D42A27DB-BD31-4B8C-83A1-F6EECF244321}">
                <p14:modId xmlns:p14="http://schemas.microsoft.com/office/powerpoint/2010/main" val="1924712332"/>
              </p:ext>
            </p:extLst>
          </p:nvPr>
        </p:nvGraphicFramePr>
        <p:xfrm>
          <a:off x="1102074" y="1463040"/>
          <a:ext cx="9987852"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13" name="Arrow: Down 12">
            <a:extLst>
              <a:ext uri="{FF2B5EF4-FFF2-40B4-BE49-F238E27FC236}">
                <a16:creationId xmlns:a16="http://schemas.microsoft.com/office/drawing/2014/main" id="{4620ABEA-BDB9-33C8-D08E-F657AF734613}"/>
              </a:ext>
            </a:extLst>
          </p:cNvPr>
          <p:cNvSpPr/>
          <p:nvPr/>
        </p:nvSpPr>
        <p:spPr>
          <a:xfrm>
            <a:off x="6706870" y="3140826"/>
            <a:ext cx="558800" cy="629920"/>
          </a:xfrm>
          <a:prstGeom prst="downArrow">
            <a:avLst>
              <a:gd name="adj1" fmla="val 30580"/>
              <a:gd name="adj2" fmla="val 48143"/>
            </a:avLst>
          </a:prstGeom>
          <a:solidFill>
            <a:srgbClr val="EE33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A7C9947-31D4-920A-C777-EB80C051D4C7}"/>
              </a:ext>
            </a:extLst>
          </p:cNvPr>
          <p:cNvSpPr txBox="1"/>
          <p:nvPr/>
        </p:nvSpPr>
        <p:spPr>
          <a:xfrm>
            <a:off x="6196330" y="2597382"/>
            <a:ext cx="1579880" cy="400110"/>
          </a:xfrm>
          <a:prstGeom prst="rect">
            <a:avLst/>
          </a:prstGeom>
          <a:noFill/>
        </p:spPr>
        <p:txBody>
          <a:bodyPr wrap="square" rtlCol="0">
            <a:spAutoFit/>
          </a:bodyPr>
          <a:lstStyle/>
          <a:p>
            <a:r>
              <a:rPr lang="en-US" sz="2000"/>
              <a:t>You Are Here</a:t>
            </a:r>
          </a:p>
        </p:txBody>
      </p:sp>
      <p:sp>
        <p:nvSpPr>
          <p:cNvPr id="16" name="Subtitle 2">
            <a:extLst>
              <a:ext uri="{FF2B5EF4-FFF2-40B4-BE49-F238E27FC236}">
                <a16:creationId xmlns:a16="http://schemas.microsoft.com/office/drawing/2014/main" id="{DB4E7805-E0B3-D25E-2A52-DB49B5EA3BED}"/>
              </a:ext>
            </a:extLst>
          </p:cNvPr>
          <p:cNvSpPr>
            <a:spLocks noGrp="1"/>
          </p:cNvSpPr>
          <p:nvPr>
            <p:ph type="subTitle" idx="1"/>
          </p:nvPr>
        </p:nvSpPr>
        <p:spPr>
          <a:xfrm>
            <a:off x="947211" y="1303538"/>
            <a:ext cx="10322335" cy="512153"/>
          </a:xfrm>
        </p:spPr>
        <p:txBody>
          <a:bodyPr lIns="91440" tIns="45720" rIns="91440" bIns="45720" anchor="t">
            <a:normAutofit/>
          </a:bodyPr>
          <a:lstStyle/>
          <a:p>
            <a:r>
              <a:rPr lang="en-US" sz="2000">
                <a:solidFill>
                  <a:schemeClr val="tx1"/>
                </a:solidFill>
                <a:latin typeface="Century Gothic" panose="020B0502020202020204" pitchFamily="34" charset="0"/>
                <a:cs typeface="Arial"/>
              </a:rPr>
              <a:t>Fluctuations from </a:t>
            </a:r>
            <a:r>
              <a:rPr lang="en-US">
                <a:solidFill>
                  <a:schemeClr val="tx1"/>
                </a:solidFill>
                <a:latin typeface="Century Gothic" panose="020B0502020202020204" pitchFamily="34" charset="0"/>
                <a:cs typeface="Arial"/>
              </a:rPr>
              <a:t>COVID and its recovery are behind us, but waves persist.</a:t>
            </a:r>
            <a:endParaRPr lang="en-US" sz="2000">
              <a:solidFill>
                <a:schemeClr val="tx1"/>
              </a:solidFill>
              <a:latin typeface="Century Gothic" panose="020B0502020202020204" pitchFamily="34" charset="0"/>
              <a:cs typeface="Arial"/>
            </a:endParaRPr>
          </a:p>
        </p:txBody>
      </p:sp>
    </p:spTree>
    <p:extLst>
      <p:ext uri="{BB962C8B-B14F-4D97-AF65-F5344CB8AC3E}">
        <p14:creationId xmlns:p14="http://schemas.microsoft.com/office/powerpoint/2010/main" val="448503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713686-24E7-BCB9-A671-79CFAA22D923}"/>
              </a:ext>
            </a:extLst>
          </p:cNvPr>
          <p:cNvSpPr>
            <a:spLocks noGrp="1"/>
          </p:cNvSpPr>
          <p:nvPr>
            <p:ph type="title"/>
          </p:nvPr>
        </p:nvSpPr>
        <p:spPr>
          <a:xfrm>
            <a:off x="1628717" y="427755"/>
            <a:ext cx="10104622" cy="687061"/>
          </a:xfrm>
        </p:spPr>
        <p:txBody>
          <a:bodyPr/>
          <a:lstStyle/>
          <a:p>
            <a:r>
              <a:rPr lang="en-US"/>
              <a:t>Global GDP Outlook : Uncertainty</a:t>
            </a:r>
          </a:p>
        </p:txBody>
      </p:sp>
      <p:sp>
        <p:nvSpPr>
          <p:cNvPr id="4" name="Subtitle 3">
            <a:extLst>
              <a:ext uri="{FF2B5EF4-FFF2-40B4-BE49-F238E27FC236}">
                <a16:creationId xmlns:a16="http://schemas.microsoft.com/office/drawing/2014/main" id="{8FE1D513-4FC4-ECEE-A1DB-B17A0D3FAF3A}"/>
              </a:ext>
            </a:extLst>
          </p:cNvPr>
          <p:cNvSpPr>
            <a:spLocks noGrp="1"/>
          </p:cNvSpPr>
          <p:nvPr>
            <p:ph type="subTitle" idx="1"/>
          </p:nvPr>
        </p:nvSpPr>
        <p:spPr/>
        <p:txBody>
          <a:bodyPr>
            <a:normAutofit fontScale="92500" lnSpcReduction="10000"/>
          </a:bodyPr>
          <a:lstStyle/>
          <a:p>
            <a:r>
              <a:rPr lang="en-US"/>
              <a:t>Worldwide GDP Growth CAGR 2.1% for 2025-2030</a:t>
            </a:r>
          </a:p>
          <a:p>
            <a:endParaRPr lang="en-US"/>
          </a:p>
        </p:txBody>
      </p:sp>
      <p:graphicFrame>
        <p:nvGraphicFramePr>
          <p:cNvPr id="7" name="Chart 6">
            <a:extLst>
              <a:ext uri="{FF2B5EF4-FFF2-40B4-BE49-F238E27FC236}">
                <a16:creationId xmlns:a16="http://schemas.microsoft.com/office/drawing/2014/main" id="{B2CB3AF6-73A7-E490-74EB-CA2FDCBD549A}"/>
              </a:ext>
            </a:extLst>
          </p:cNvPr>
          <p:cNvGraphicFramePr/>
          <p:nvPr>
            <p:extLst>
              <p:ext uri="{D42A27DB-BD31-4B8C-83A1-F6EECF244321}">
                <p14:modId xmlns:p14="http://schemas.microsoft.com/office/powerpoint/2010/main" val="847317528"/>
              </p:ext>
            </p:extLst>
          </p:nvPr>
        </p:nvGraphicFramePr>
        <p:xfrm>
          <a:off x="2050471" y="1673352"/>
          <a:ext cx="8903856" cy="4464981"/>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F076EE2B-4946-676A-C1FE-0677964DCF00}"/>
              </a:ext>
            </a:extLst>
          </p:cNvPr>
          <p:cNvSpPr txBox="1"/>
          <p:nvPr/>
        </p:nvSpPr>
        <p:spPr>
          <a:xfrm>
            <a:off x="1056068" y="6430245"/>
            <a:ext cx="6096000" cy="276999"/>
          </a:xfrm>
          <a:prstGeom prst="rect">
            <a:avLst/>
          </a:prstGeom>
          <a:noFill/>
        </p:spPr>
        <p:txBody>
          <a:bodyPr wrap="square">
            <a:spAutoFit/>
          </a:bodyPr>
          <a:lstStyle/>
          <a:p>
            <a:r>
              <a:rPr lang="en-US" sz="1200" i="1">
                <a:solidFill>
                  <a:schemeClr val="bg1"/>
                </a:solidFill>
              </a:rPr>
              <a:t>Source: International Monetary Fund (IMF)</a:t>
            </a:r>
          </a:p>
        </p:txBody>
      </p:sp>
    </p:spTree>
    <p:extLst>
      <p:ext uri="{BB962C8B-B14F-4D97-AF65-F5344CB8AC3E}">
        <p14:creationId xmlns:p14="http://schemas.microsoft.com/office/powerpoint/2010/main" val="3656904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DD641E38-1947-5D88-7439-9AAAE66EC258}"/>
              </a:ext>
            </a:extLst>
          </p:cNvPr>
          <p:cNvSpPr>
            <a:spLocks noGrp="1"/>
          </p:cNvSpPr>
          <p:nvPr>
            <p:ph type="title"/>
          </p:nvPr>
        </p:nvSpPr>
        <p:spPr>
          <a:xfrm>
            <a:off x="149043" y="361030"/>
            <a:ext cx="11832888" cy="684214"/>
          </a:xfrm>
        </p:spPr>
        <p:txBody>
          <a:bodyPr>
            <a:noAutofit/>
          </a:bodyPr>
          <a:lstStyle/>
          <a:p>
            <a:pPr algn="ctr"/>
            <a:r>
              <a:rPr lang="en-US" sz="3200" b="0">
                <a:latin typeface="Century Gothic" panose="020B0502020202020204" pitchFamily="34" charset="0"/>
              </a:rPr>
              <a:t>Growth engines are shifting.</a:t>
            </a:r>
            <a:endParaRPr lang="en-US" sz="2800" b="0">
              <a:latin typeface="Century Gothic" panose="020B0502020202020204" pitchFamily="34" charset="0"/>
            </a:endParaRPr>
          </a:p>
        </p:txBody>
      </p:sp>
      <p:grpSp>
        <p:nvGrpSpPr>
          <p:cNvPr id="7" name="Group 6">
            <a:extLst>
              <a:ext uri="{FF2B5EF4-FFF2-40B4-BE49-F238E27FC236}">
                <a16:creationId xmlns:a16="http://schemas.microsoft.com/office/drawing/2014/main" id="{72E5F1D9-5E70-9BE3-BB5C-E03558AB23AA}"/>
              </a:ext>
            </a:extLst>
          </p:cNvPr>
          <p:cNvGrpSpPr/>
          <p:nvPr/>
        </p:nvGrpSpPr>
        <p:grpSpPr>
          <a:xfrm>
            <a:off x="854552" y="3129107"/>
            <a:ext cx="457200" cy="331807"/>
            <a:chOff x="351692" y="3829885"/>
            <a:chExt cx="914400" cy="663614"/>
          </a:xfrm>
        </p:grpSpPr>
        <p:sp>
          <p:nvSpPr>
            <p:cNvPr id="8" name="Teardrop 7">
              <a:extLst>
                <a:ext uri="{FF2B5EF4-FFF2-40B4-BE49-F238E27FC236}">
                  <a16:creationId xmlns:a16="http://schemas.microsoft.com/office/drawing/2014/main" id="{14BF2BC3-F774-F180-9263-7D4E01BC2F35}"/>
                </a:ext>
              </a:extLst>
            </p:cNvPr>
            <p:cNvSpPr/>
            <p:nvPr/>
          </p:nvSpPr>
          <p:spPr>
            <a:xfrm rot="8100000">
              <a:off x="351692" y="3829885"/>
              <a:ext cx="914400" cy="663614"/>
            </a:xfrm>
            <a:prstGeom prst="teardrop">
              <a:avLst/>
            </a:prstGeom>
            <a:solidFill>
              <a:srgbClr val="EE335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sp>
          <p:nvSpPr>
            <p:cNvPr id="9" name="Oval 8">
              <a:extLst>
                <a:ext uri="{FF2B5EF4-FFF2-40B4-BE49-F238E27FC236}">
                  <a16:creationId xmlns:a16="http://schemas.microsoft.com/office/drawing/2014/main" id="{05F070F2-FF3C-0855-D9F2-9CD2B086C9DA}"/>
                </a:ext>
              </a:extLst>
            </p:cNvPr>
            <p:cNvSpPr/>
            <p:nvPr/>
          </p:nvSpPr>
          <p:spPr>
            <a:xfrm>
              <a:off x="492370" y="3829885"/>
              <a:ext cx="586154" cy="663614"/>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grpSp>
      <p:sp>
        <p:nvSpPr>
          <p:cNvPr id="10" name="TextBox 9">
            <a:extLst>
              <a:ext uri="{FF2B5EF4-FFF2-40B4-BE49-F238E27FC236}">
                <a16:creationId xmlns:a16="http://schemas.microsoft.com/office/drawing/2014/main" id="{E0CE6B43-F4FC-5F19-4850-2699A6BCFE0D}"/>
              </a:ext>
            </a:extLst>
          </p:cNvPr>
          <p:cNvSpPr txBox="1"/>
          <p:nvPr/>
        </p:nvSpPr>
        <p:spPr>
          <a:xfrm>
            <a:off x="1406441" y="3089855"/>
            <a:ext cx="2379308"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b="1">
                <a:solidFill>
                  <a:srgbClr val="EE3353"/>
                </a:solidFill>
                <a:latin typeface="Century Gothic" panose="020B0502020202020204" pitchFamily="34" charset="0"/>
              </a:rPr>
              <a:t>USA</a:t>
            </a:r>
          </a:p>
        </p:txBody>
      </p:sp>
      <p:sp>
        <p:nvSpPr>
          <p:cNvPr id="11" name="TextBox 10">
            <a:extLst>
              <a:ext uri="{FF2B5EF4-FFF2-40B4-BE49-F238E27FC236}">
                <a16:creationId xmlns:a16="http://schemas.microsoft.com/office/drawing/2014/main" id="{964F48F9-94EE-7AE9-8BA9-26EE719962DA}"/>
              </a:ext>
            </a:extLst>
          </p:cNvPr>
          <p:cNvSpPr txBox="1"/>
          <p:nvPr/>
        </p:nvSpPr>
        <p:spPr>
          <a:xfrm>
            <a:off x="1414770" y="3408054"/>
            <a:ext cx="1679085"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n-US" sz="1100">
                <a:latin typeface="Century Gothic" panose="020B0502020202020204" pitchFamily="34" charset="0"/>
                <a:cs typeface="Arial" panose="020B0604020202020204" pitchFamily="34" charset="0"/>
                <a:sym typeface="Helvetica Light"/>
              </a:rPr>
              <a:t>2024: 2.8%</a:t>
            </a:r>
            <a:endParaRPr lang="en-US" sz="800">
              <a:latin typeface="Century Gothic" panose="020B0502020202020204" pitchFamily="34" charset="0"/>
              <a:cs typeface="Arial" panose="020B0604020202020204" pitchFamily="34" charset="0"/>
            </a:endParaRPr>
          </a:p>
          <a:p>
            <a:pPr algn="l"/>
            <a:r>
              <a:rPr lang="en-US" sz="1100">
                <a:latin typeface="Century Gothic" panose="020B0502020202020204" pitchFamily="34" charset="0"/>
                <a:cs typeface="Arial" panose="020B0604020202020204" pitchFamily="34" charset="0"/>
                <a:sym typeface="Helvetica Light"/>
              </a:rPr>
              <a:t>2025: 2.3%</a:t>
            </a:r>
          </a:p>
          <a:p>
            <a:r>
              <a:rPr lang="en-US" sz="1100">
                <a:latin typeface="Century Gothic" panose="020B0502020202020204" pitchFamily="34" charset="0"/>
                <a:cs typeface="Arial" panose="020B0604020202020204" pitchFamily="34" charset="0"/>
                <a:sym typeface="Helvetica Light"/>
              </a:rPr>
              <a:t>2026: 2.0%</a:t>
            </a:r>
          </a:p>
        </p:txBody>
      </p:sp>
      <p:pic>
        <p:nvPicPr>
          <p:cNvPr id="12" name="Picture 11">
            <a:extLst>
              <a:ext uri="{FF2B5EF4-FFF2-40B4-BE49-F238E27FC236}">
                <a16:creationId xmlns:a16="http://schemas.microsoft.com/office/drawing/2014/main" id="{2794A121-2907-D650-0E61-5FF72EEF2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811" y="2173954"/>
            <a:ext cx="5901622" cy="2970000"/>
          </a:xfrm>
          <a:prstGeom prst="rect">
            <a:avLst/>
          </a:prstGeom>
        </p:spPr>
      </p:pic>
      <p:grpSp>
        <p:nvGrpSpPr>
          <p:cNvPr id="13" name="Group 12">
            <a:extLst>
              <a:ext uri="{FF2B5EF4-FFF2-40B4-BE49-F238E27FC236}">
                <a16:creationId xmlns:a16="http://schemas.microsoft.com/office/drawing/2014/main" id="{60974C5B-2C6F-64AC-1F57-0C1426F416E6}"/>
              </a:ext>
            </a:extLst>
          </p:cNvPr>
          <p:cNvGrpSpPr/>
          <p:nvPr/>
        </p:nvGrpSpPr>
        <p:grpSpPr>
          <a:xfrm>
            <a:off x="8599283" y="1511786"/>
            <a:ext cx="3380088" cy="860328"/>
            <a:chOff x="-255906" y="6121935"/>
            <a:chExt cx="6760176" cy="1720656"/>
          </a:xfrm>
        </p:grpSpPr>
        <p:grpSp>
          <p:nvGrpSpPr>
            <p:cNvPr id="14" name="Group 13">
              <a:extLst>
                <a:ext uri="{FF2B5EF4-FFF2-40B4-BE49-F238E27FC236}">
                  <a16:creationId xmlns:a16="http://schemas.microsoft.com/office/drawing/2014/main" id="{13E6F639-855D-A1C3-8017-AA8803C34727}"/>
                </a:ext>
              </a:extLst>
            </p:cNvPr>
            <p:cNvGrpSpPr/>
            <p:nvPr/>
          </p:nvGrpSpPr>
          <p:grpSpPr>
            <a:xfrm>
              <a:off x="-255906" y="6255255"/>
              <a:ext cx="914400" cy="663614"/>
              <a:chOff x="-384908" y="3829885"/>
              <a:chExt cx="914400" cy="663614"/>
            </a:xfrm>
          </p:grpSpPr>
          <p:sp>
            <p:nvSpPr>
              <p:cNvPr id="17" name="Teardrop 16">
                <a:extLst>
                  <a:ext uri="{FF2B5EF4-FFF2-40B4-BE49-F238E27FC236}">
                    <a16:creationId xmlns:a16="http://schemas.microsoft.com/office/drawing/2014/main" id="{726EBA2A-F7F4-8B01-1353-5FC1452C69AE}"/>
                  </a:ext>
                </a:extLst>
              </p:cNvPr>
              <p:cNvSpPr/>
              <p:nvPr/>
            </p:nvSpPr>
            <p:spPr>
              <a:xfrm rot="8100000">
                <a:off x="-384908" y="3829885"/>
                <a:ext cx="914400" cy="663614"/>
              </a:xfrm>
              <a:prstGeom prst="teardrop">
                <a:avLst/>
              </a:prstGeom>
              <a:solidFill>
                <a:srgbClr val="FFC0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sp>
            <p:nvSpPr>
              <p:cNvPr id="18" name="Oval 17">
                <a:extLst>
                  <a:ext uri="{FF2B5EF4-FFF2-40B4-BE49-F238E27FC236}">
                    <a16:creationId xmlns:a16="http://schemas.microsoft.com/office/drawing/2014/main" id="{1078B70C-55BA-E774-0E25-E4DB952214E4}"/>
                  </a:ext>
                </a:extLst>
              </p:cNvPr>
              <p:cNvSpPr/>
              <p:nvPr/>
            </p:nvSpPr>
            <p:spPr>
              <a:xfrm>
                <a:off x="-244230" y="3829885"/>
                <a:ext cx="586154" cy="663614"/>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grpSp>
        <p:sp>
          <p:nvSpPr>
            <p:cNvPr id="15" name="TextBox 14">
              <a:extLst>
                <a:ext uri="{FF2B5EF4-FFF2-40B4-BE49-F238E27FC236}">
                  <a16:creationId xmlns:a16="http://schemas.microsoft.com/office/drawing/2014/main" id="{CA812817-A419-26B7-60AB-8045D5BE731A}"/>
                </a:ext>
              </a:extLst>
            </p:cNvPr>
            <p:cNvSpPr txBox="1"/>
            <p:nvPr/>
          </p:nvSpPr>
          <p:spPr>
            <a:xfrm>
              <a:off x="745718" y="6121935"/>
              <a:ext cx="5691812" cy="533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b="1">
                  <a:solidFill>
                    <a:srgbClr val="FFC000"/>
                  </a:solidFill>
                  <a:latin typeface="Century Gothic" panose="020B0502020202020204" pitchFamily="34" charset="0"/>
                  <a:sym typeface="Helvetica Light"/>
                </a:rPr>
                <a:t>Eastern Europe &amp; Central Asia</a:t>
              </a:r>
            </a:p>
          </p:txBody>
        </p:sp>
        <p:sp>
          <p:nvSpPr>
            <p:cNvPr id="16" name="TextBox 15">
              <a:extLst>
                <a:ext uri="{FF2B5EF4-FFF2-40B4-BE49-F238E27FC236}">
                  <a16:creationId xmlns:a16="http://schemas.microsoft.com/office/drawing/2014/main" id="{5555D681-4FAE-74A0-9D94-02768B9F74E5}"/>
                </a:ext>
              </a:extLst>
            </p:cNvPr>
            <p:cNvSpPr txBox="1"/>
            <p:nvPr/>
          </p:nvSpPr>
          <p:spPr>
            <a:xfrm>
              <a:off x="817578" y="6724337"/>
              <a:ext cx="5686692" cy="1118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lvl="0" algn="l"/>
              <a:r>
                <a:rPr lang="en-US" sz="1100">
                  <a:latin typeface="Century Gothic" panose="020B0502020202020204" pitchFamily="34" charset="0"/>
                  <a:cs typeface="Arial" panose="020B0604020202020204" pitchFamily="34" charset="0"/>
                </a:rPr>
                <a:t>2024: 4.4%</a:t>
              </a:r>
            </a:p>
            <a:p>
              <a:r>
                <a:rPr lang="en-US" sz="1100">
                  <a:latin typeface="Century Gothic" panose="020B0502020202020204" pitchFamily="34" charset="0"/>
                  <a:cs typeface="Arial" panose="020B0604020202020204" pitchFamily="34" charset="0"/>
                </a:rPr>
                <a:t>2025: 3.1%</a:t>
              </a:r>
            </a:p>
            <a:p>
              <a:r>
                <a:rPr lang="en-US" sz="1100">
                  <a:latin typeface="Century Gothic" panose="020B0502020202020204" pitchFamily="34" charset="0"/>
                  <a:cs typeface="Arial" panose="020B0604020202020204" pitchFamily="34" charset="0"/>
                  <a:sym typeface="Helvetica Light"/>
                </a:rPr>
                <a:t>2026: 3.2%</a:t>
              </a:r>
            </a:p>
          </p:txBody>
        </p:sp>
      </p:grpSp>
      <p:grpSp>
        <p:nvGrpSpPr>
          <p:cNvPr id="19" name="Group 18">
            <a:extLst>
              <a:ext uri="{FF2B5EF4-FFF2-40B4-BE49-F238E27FC236}">
                <a16:creationId xmlns:a16="http://schemas.microsoft.com/office/drawing/2014/main" id="{339AF433-6930-816D-7A3C-A5ECB66E0753}"/>
              </a:ext>
            </a:extLst>
          </p:cNvPr>
          <p:cNvGrpSpPr/>
          <p:nvPr/>
        </p:nvGrpSpPr>
        <p:grpSpPr>
          <a:xfrm>
            <a:off x="9052340" y="4444674"/>
            <a:ext cx="3048353" cy="841982"/>
            <a:chOff x="480694" y="9102038"/>
            <a:chExt cx="5310506" cy="1709055"/>
          </a:xfrm>
        </p:grpSpPr>
        <p:grpSp>
          <p:nvGrpSpPr>
            <p:cNvPr id="20" name="Group 19">
              <a:extLst>
                <a:ext uri="{FF2B5EF4-FFF2-40B4-BE49-F238E27FC236}">
                  <a16:creationId xmlns:a16="http://schemas.microsoft.com/office/drawing/2014/main" id="{9E113033-B52A-6C26-E86A-ACEB0CFED559}"/>
                </a:ext>
              </a:extLst>
            </p:cNvPr>
            <p:cNvGrpSpPr/>
            <p:nvPr/>
          </p:nvGrpSpPr>
          <p:grpSpPr>
            <a:xfrm>
              <a:off x="480694" y="9234387"/>
              <a:ext cx="914400" cy="673501"/>
              <a:chOff x="351692" y="3824941"/>
              <a:chExt cx="914400" cy="673501"/>
            </a:xfrm>
          </p:grpSpPr>
          <p:sp>
            <p:nvSpPr>
              <p:cNvPr id="23" name="Teardrop 22">
                <a:extLst>
                  <a:ext uri="{FF2B5EF4-FFF2-40B4-BE49-F238E27FC236}">
                    <a16:creationId xmlns:a16="http://schemas.microsoft.com/office/drawing/2014/main" id="{86E7499E-D887-E5AC-B417-065440C05655}"/>
                  </a:ext>
                </a:extLst>
              </p:cNvPr>
              <p:cNvSpPr/>
              <p:nvPr/>
            </p:nvSpPr>
            <p:spPr>
              <a:xfrm rot="8100000">
                <a:off x="351692" y="3824941"/>
                <a:ext cx="914400" cy="673501"/>
              </a:xfrm>
              <a:prstGeom prst="teardrop">
                <a:avLst/>
              </a:prstGeom>
              <a:solidFill>
                <a:srgbClr val="3E989E"/>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sp>
            <p:nvSpPr>
              <p:cNvPr id="24" name="Oval 23">
                <a:extLst>
                  <a:ext uri="{FF2B5EF4-FFF2-40B4-BE49-F238E27FC236}">
                    <a16:creationId xmlns:a16="http://schemas.microsoft.com/office/drawing/2014/main" id="{0595BBC0-7693-FE46-5691-4EF8E5888680}"/>
                  </a:ext>
                </a:extLst>
              </p:cNvPr>
              <p:cNvSpPr/>
              <p:nvPr/>
            </p:nvSpPr>
            <p:spPr>
              <a:xfrm>
                <a:off x="515816" y="3824941"/>
                <a:ext cx="586154" cy="67350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grpSp>
        <p:sp>
          <p:nvSpPr>
            <p:cNvPr id="21" name="TextBox 20">
              <a:extLst>
                <a:ext uri="{FF2B5EF4-FFF2-40B4-BE49-F238E27FC236}">
                  <a16:creationId xmlns:a16="http://schemas.microsoft.com/office/drawing/2014/main" id="{A6F4B89D-C2BC-5A0C-D65F-9C3517A0F699}"/>
                </a:ext>
              </a:extLst>
            </p:cNvPr>
            <p:cNvSpPr txBox="1"/>
            <p:nvPr/>
          </p:nvSpPr>
          <p:spPr>
            <a:xfrm>
              <a:off x="1584472" y="9102038"/>
              <a:ext cx="4206728" cy="541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b="1">
                  <a:solidFill>
                    <a:srgbClr val="3E989E"/>
                  </a:solidFill>
                  <a:latin typeface="Century Gothic" panose="020B0502020202020204" pitchFamily="34" charset="0"/>
                  <a:sym typeface="Helvetica Light"/>
                </a:rPr>
                <a:t>APAC </a:t>
              </a:r>
              <a:r>
                <a:rPr lang="en-US" sz="700" b="1">
                  <a:solidFill>
                    <a:srgbClr val="3E989E"/>
                  </a:solidFill>
                  <a:latin typeface="Century Gothic" panose="020B0502020202020204" pitchFamily="34" charset="0"/>
                  <a:sym typeface="Helvetica Light"/>
                </a:rPr>
                <a:t>(Total, incl. Mainland China and India)</a:t>
              </a:r>
              <a:endParaRPr lang="en-US" sz="1400" b="1">
                <a:solidFill>
                  <a:srgbClr val="3E989E"/>
                </a:solidFill>
                <a:latin typeface="Century Gothic" panose="020B0502020202020204" pitchFamily="34" charset="0"/>
                <a:sym typeface="Helvetica Light"/>
              </a:endParaRPr>
            </a:p>
          </p:txBody>
        </p:sp>
        <p:sp>
          <p:nvSpPr>
            <p:cNvPr id="22" name="TextBox 21">
              <a:extLst>
                <a:ext uri="{FF2B5EF4-FFF2-40B4-BE49-F238E27FC236}">
                  <a16:creationId xmlns:a16="http://schemas.microsoft.com/office/drawing/2014/main" id="{6D944683-696A-D607-B643-2B55BD39DCD9}"/>
                </a:ext>
              </a:extLst>
            </p:cNvPr>
            <p:cNvSpPr txBox="1"/>
            <p:nvPr/>
          </p:nvSpPr>
          <p:spPr>
            <a:xfrm>
              <a:off x="1662037" y="9676177"/>
              <a:ext cx="3425395" cy="1134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lvl="0" algn="l"/>
              <a:r>
                <a:rPr lang="en-US" sz="1100">
                  <a:latin typeface="Century Gothic" panose="020B0502020202020204" pitchFamily="34" charset="0"/>
                  <a:cs typeface="Arial" panose="020B0604020202020204" pitchFamily="34" charset="0"/>
                </a:rPr>
                <a:t>2024: 4.1%</a:t>
              </a:r>
            </a:p>
            <a:p>
              <a:pPr lvl="0" algn="l"/>
              <a:r>
                <a:rPr lang="en-US" sz="1100">
                  <a:latin typeface="Century Gothic" panose="020B0502020202020204" pitchFamily="34" charset="0"/>
                  <a:cs typeface="Arial" panose="020B0604020202020204" pitchFamily="34" charset="0"/>
                </a:rPr>
                <a:t>2025: 3.8%</a:t>
              </a:r>
            </a:p>
            <a:p>
              <a:r>
                <a:rPr lang="en-US" sz="1100">
                  <a:latin typeface="Century Gothic" panose="020B0502020202020204" pitchFamily="34" charset="0"/>
                  <a:cs typeface="Arial" panose="020B0604020202020204" pitchFamily="34" charset="0"/>
                  <a:sym typeface="Helvetica Light"/>
                </a:rPr>
                <a:t>2026: 3.8%</a:t>
              </a:r>
            </a:p>
          </p:txBody>
        </p:sp>
      </p:grpSp>
      <p:grpSp>
        <p:nvGrpSpPr>
          <p:cNvPr id="25" name="Group 24">
            <a:extLst>
              <a:ext uri="{FF2B5EF4-FFF2-40B4-BE49-F238E27FC236}">
                <a16:creationId xmlns:a16="http://schemas.microsoft.com/office/drawing/2014/main" id="{2994BCE2-838F-FA6D-6B1C-CB689822655D}"/>
              </a:ext>
            </a:extLst>
          </p:cNvPr>
          <p:cNvGrpSpPr/>
          <p:nvPr/>
        </p:nvGrpSpPr>
        <p:grpSpPr>
          <a:xfrm>
            <a:off x="259729" y="4555220"/>
            <a:ext cx="3571546" cy="856574"/>
            <a:chOff x="480694" y="3241424"/>
            <a:chExt cx="5310509" cy="1381616"/>
          </a:xfrm>
        </p:grpSpPr>
        <p:grpSp>
          <p:nvGrpSpPr>
            <p:cNvPr id="26" name="Group 25">
              <a:extLst>
                <a:ext uri="{FF2B5EF4-FFF2-40B4-BE49-F238E27FC236}">
                  <a16:creationId xmlns:a16="http://schemas.microsoft.com/office/drawing/2014/main" id="{A2DB6C25-8D04-E79E-FAF8-60C34C7AAC44}"/>
                </a:ext>
              </a:extLst>
            </p:cNvPr>
            <p:cNvGrpSpPr/>
            <p:nvPr/>
          </p:nvGrpSpPr>
          <p:grpSpPr>
            <a:xfrm>
              <a:off x="480694" y="3332518"/>
              <a:ext cx="914400" cy="535190"/>
              <a:chOff x="351692" y="3894096"/>
              <a:chExt cx="914400" cy="535190"/>
            </a:xfrm>
          </p:grpSpPr>
          <p:sp>
            <p:nvSpPr>
              <p:cNvPr id="29" name="Teardrop 28">
                <a:extLst>
                  <a:ext uri="{FF2B5EF4-FFF2-40B4-BE49-F238E27FC236}">
                    <a16:creationId xmlns:a16="http://schemas.microsoft.com/office/drawing/2014/main" id="{762FA7B4-30E3-292E-AEC7-52D45D7B0345}"/>
                  </a:ext>
                </a:extLst>
              </p:cNvPr>
              <p:cNvSpPr/>
              <p:nvPr/>
            </p:nvSpPr>
            <p:spPr>
              <a:xfrm rot="8100000">
                <a:off x="351692" y="3894096"/>
                <a:ext cx="914400" cy="535190"/>
              </a:xfrm>
              <a:prstGeom prst="teardrop">
                <a:avLst/>
              </a:prstGeom>
              <a:solidFill>
                <a:srgbClr val="EE335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sp>
            <p:nvSpPr>
              <p:cNvPr id="30" name="Oval 29">
                <a:extLst>
                  <a:ext uri="{FF2B5EF4-FFF2-40B4-BE49-F238E27FC236}">
                    <a16:creationId xmlns:a16="http://schemas.microsoft.com/office/drawing/2014/main" id="{ABD0FE64-9054-965D-CFC1-C4902D9171AA}"/>
                  </a:ext>
                </a:extLst>
              </p:cNvPr>
              <p:cNvSpPr/>
              <p:nvPr/>
            </p:nvSpPr>
            <p:spPr>
              <a:xfrm>
                <a:off x="492370" y="3894096"/>
                <a:ext cx="586155" cy="535190"/>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grpSp>
        <p:sp>
          <p:nvSpPr>
            <p:cNvPr id="27" name="TextBox 26">
              <a:extLst>
                <a:ext uri="{FF2B5EF4-FFF2-40B4-BE49-F238E27FC236}">
                  <a16:creationId xmlns:a16="http://schemas.microsoft.com/office/drawing/2014/main" id="{25C6A918-FD71-8205-7DD8-ACA830B55731}"/>
                </a:ext>
              </a:extLst>
            </p:cNvPr>
            <p:cNvSpPr txBox="1"/>
            <p:nvPr/>
          </p:nvSpPr>
          <p:spPr>
            <a:xfrm>
              <a:off x="1584475" y="3241424"/>
              <a:ext cx="4206728" cy="4302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b="1">
                  <a:solidFill>
                    <a:srgbClr val="EE3353"/>
                  </a:solidFill>
                  <a:latin typeface="Century Gothic" panose="020B0502020202020204" pitchFamily="34" charset="0"/>
                </a:rPr>
                <a:t>Latin America &amp; Caribbean</a:t>
              </a:r>
            </a:p>
          </p:txBody>
        </p:sp>
        <p:sp>
          <p:nvSpPr>
            <p:cNvPr id="28" name="TextBox 27">
              <a:extLst>
                <a:ext uri="{FF2B5EF4-FFF2-40B4-BE49-F238E27FC236}">
                  <a16:creationId xmlns:a16="http://schemas.microsoft.com/office/drawing/2014/main" id="{4B8F24F7-008B-59B9-058B-899166F08285}"/>
                </a:ext>
              </a:extLst>
            </p:cNvPr>
            <p:cNvSpPr txBox="1"/>
            <p:nvPr/>
          </p:nvSpPr>
          <p:spPr>
            <a:xfrm>
              <a:off x="1637338" y="3721193"/>
              <a:ext cx="3476338" cy="9018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lvl="0" algn="l"/>
              <a:r>
                <a:rPr lang="en-US" sz="1100">
                  <a:latin typeface="Century Gothic" panose="020B0502020202020204" pitchFamily="34" charset="0"/>
                  <a:cs typeface="Arial" panose="020B0604020202020204" pitchFamily="34" charset="0"/>
                </a:rPr>
                <a:t>2024: 2.0%</a:t>
              </a:r>
              <a:endParaRPr lang="en-US" sz="800">
                <a:latin typeface="Century Gothic" panose="020B0502020202020204" pitchFamily="34" charset="0"/>
                <a:cs typeface="Arial" panose="020B0604020202020204" pitchFamily="34" charset="0"/>
              </a:endParaRPr>
            </a:p>
            <a:p>
              <a:pPr lvl="0" algn="l"/>
              <a:r>
                <a:rPr lang="en-US" sz="1100">
                  <a:latin typeface="Century Gothic" panose="020B0502020202020204" pitchFamily="34" charset="0"/>
                  <a:cs typeface="Arial" panose="020B0604020202020204" pitchFamily="34" charset="0"/>
                </a:rPr>
                <a:t>2025: 2.1%</a:t>
              </a:r>
            </a:p>
            <a:p>
              <a:r>
                <a:rPr lang="en-US" sz="1100">
                  <a:latin typeface="Century Gothic" panose="020B0502020202020204" pitchFamily="34" charset="0"/>
                  <a:cs typeface="Arial" panose="020B0604020202020204" pitchFamily="34" charset="0"/>
                  <a:sym typeface="Helvetica Light"/>
                </a:rPr>
                <a:t>2026: 2.5%</a:t>
              </a:r>
            </a:p>
          </p:txBody>
        </p:sp>
      </p:grpSp>
      <p:grpSp>
        <p:nvGrpSpPr>
          <p:cNvPr id="31" name="Group 30">
            <a:extLst>
              <a:ext uri="{FF2B5EF4-FFF2-40B4-BE49-F238E27FC236}">
                <a16:creationId xmlns:a16="http://schemas.microsoft.com/office/drawing/2014/main" id="{1C0EAA6A-A3D3-07F4-26A4-71E590C2C017}"/>
              </a:ext>
            </a:extLst>
          </p:cNvPr>
          <p:cNvGrpSpPr/>
          <p:nvPr/>
        </p:nvGrpSpPr>
        <p:grpSpPr>
          <a:xfrm>
            <a:off x="9835078" y="2715506"/>
            <a:ext cx="2655253" cy="814674"/>
            <a:chOff x="480694" y="9137664"/>
            <a:chExt cx="5310506" cy="1436001"/>
          </a:xfrm>
        </p:grpSpPr>
        <p:grpSp>
          <p:nvGrpSpPr>
            <p:cNvPr id="32" name="Group 31">
              <a:extLst>
                <a:ext uri="{FF2B5EF4-FFF2-40B4-BE49-F238E27FC236}">
                  <a16:creationId xmlns:a16="http://schemas.microsoft.com/office/drawing/2014/main" id="{48004CE5-44C2-D67C-CFCD-DD1E19BC8A7C}"/>
                </a:ext>
              </a:extLst>
            </p:cNvPr>
            <p:cNvGrpSpPr/>
            <p:nvPr/>
          </p:nvGrpSpPr>
          <p:grpSpPr>
            <a:xfrm>
              <a:off x="480694" y="9278705"/>
              <a:ext cx="914400" cy="584866"/>
              <a:chOff x="351692" y="3869259"/>
              <a:chExt cx="914400" cy="584866"/>
            </a:xfrm>
          </p:grpSpPr>
          <p:sp>
            <p:nvSpPr>
              <p:cNvPr id="35" name="Teardrop 34">
                <a:extLst>
                  <a:ext uri="{FF2B5EF4-FFF2-40B4-BE49-F238E27FC236}">
                    <a16:creationId xmlns:a16="http://schemas.microsoft.com/office/drawing/2014/main" id="{AC9FFF21-2D4B-0DD9-8589-C6A238D6FB60}"/>
                  </a:ext>
                </a:extLst>
              </p:cNvPr>
              <p:cNvSpPr/>
              <p:nvPr/>
            </p:nvSpPr>
            <p:spPr>
              <a:xfrm rot="8100000">
                <a:off x="351692" y="3869259"/>
                <a:ext cx="914400" cy="584866"/>
              </a:xfrm>
              <a:prstGeom prst="teardrop">
                <a:avLst/>
              </a:prstGeom>
              <a:solidFill>
                <a:srgbClr val="3E989E"/>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sp>
            <p:nvSpPr>
              <p:cNvPr id="36" name="Oval 35">
                <a:extLst>
                  <a:ext uri="{FF2B5EF4-FFF2-40B4-BE49-F238E27FC236}">
                    <a16:creationId xmlns:a16="http://schemas.microsoft.com/office/drawing/2014/main" id="{EC7FEE28-9B5B-10BE-69BB-3E9014781C19}"/>
                  </a:ext>
                </a:extLst>
              </p:cNvPr>
              <p:cNvSpPr/>
              <p:nvPr/>
            </p:nvSpPr>
            <p:spPr>
              <a:xfrm>
                <a:off x="515816" y="3869259"/>
                <a:ext cx="586154" cy="584866"/>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grpSp>
        <p:sp>
          <p:nvSpPr>
            <p:cNvPr id="33" name="TextBox 32">
              <a:extLst>
                <a:ext uri="{FF2B5EF4-FFF2-40B4-BE49-F238E27FC236}">
                  <a16:creationId xmlns:a16="http://schemas.microsoft.com/office/drawing/2014/main" id="{F88AE30D-2C36-762D-F96D-CCD579F210FA}"/>
                </a:ext>
              </a:extLst>
            </p:cNvPr>
            <p:cNvSpPr txBox="1"/>
            <p:nvPr/>
          </p:nvSpPr>
          <p:spPr>
            <a:xfrm>
              <a:off x="1584472" y="9137664"/>
              <a:ext cx="4206728" cy="4701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b="1">
                  <a:solidFill>
                    <a:srgbClr val="3E989E"/>
                  </a:solidFill>
                  <a:latin typeface="Century Gothic" panose="020B0502020202020204" pitchFamily="34" charset="0"/>
                  <a:sym typeface="Helvetica Light"/>
                </a:rPr>
                <a:t>China</a:t>
              </a:r>
            </a:p>
          </p:txBody>
        </p:sp>
        <p:sp>
          <p:nvSpPr>
            <p:cNvPr id="34" name="TextBox 33">
              <a:extLst>
                <a:ext uri="{FF2B5EF4-FFF2-40B4-BE49-F238E27FC236}">
                  <a16:creationId xmlns:a16="http://schemas.microsoft.com/office/drawing/2014/main" id="{A513F703-9211-0499-99D6-803642F45942}"/>
                </a:ext>
              </a:extLst>
            </p:cNvPr>
            <p:cNvSpPr txBox="1"/>
            <p:nvPr/>
          </p:nvSpPr>
          <p:spPr>
            <a:xfrm>
              <a:off x="1571350" y="9588109"/>
              <a:ext cx="3296896" cy="9855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lvl="0" algn="l"/>
              <a:r>
                <a:rPr lang="en-US" sz="1100">
                  <a:latin typeface="Century Gothic" panose="020B0502020202020204" pitchFamily="34" charset="0"/>
                  <a:cs typeface="Arial" panose="020B0604020202020204" pitchFamily="34" charset="0"/>
                </a:rPr>
                <a:t>2024: 5.0%</a:t>
              </a:r>
            </a:p>
            <a:p>
              <a:pPr lvl="0" algn="l"/>
              <a:r>
                <a:rPr lang="en-US" sz="1100">
                  <a:latin typeface="Century Gothic" panose="020B0502020202020204" pitchFamily="34" charset="0"/>
                  <a:cs typeface="Arial" panose="020B0604020202020204" pitchFamily="34" charset="0"/>
                </a:rPr>
                <a:t>2025: 4.2%</a:t>
              </a:r>
            </a:p>
            <a:p>
              <a:r>
                <a:rPr lang="en-US" sz="1100">
                  <a:latin typeface="Century Gothic" panose="020B0502020202020204" pitchFamily="34" charset="0"/>
                  <a:cs typeface="Arial" panose="020B0604020202020204" pitchFamily="34" charset="0"/>
                  <a:sym typeface="Helvetica Light"/>
                </a:rPr>
                <a:t>2026: 4.1%</a:t>
              </a:r>
            </a:p>
          </p:txBody>
        </p:sp>
      </p:grpSp>
      <p:grpSp>
        <p:nvGrpSpPr>
          <p:cNvPr id="37" name="Group 36">
            <a:extLst>
              <a:ext uri="{FF2B5EF4-FFF2-40B4-BE49-F238E27FC236}">
                <a16:creationId xmlns:a16="http://schemas.microsoft.com/office/drawing/2014/main" id="{7013D377-5CF3-751B-08DA-B2CA57C77F33}"/>
              </a:ext>
            </a:extLst>
          </p:cNvPr>
          <p:cNvGrpSpPr/>
          <p:nvPr/>
        </p:nvGrpSpPr>
        <p:grpSpPr>
          <a:xfrm>
            <a:off x="2965805" y="5029920"/>
            <a:ext cx="5482713" cy="858904"/>
            <a:chOff x="480694" y="6062939"/>
            <a:chExt cx="10091167" cy="1717805"/>
          </a:xfrm>
        </p:grpSpPr>
        <p:grpSp>
          <p:nvGrpSpPr>
            <p:cNvPr id="38" name="Group 37">
              <a:extLst>
                <a:ext uri="{FF2B5EF4-FFF2-40B4-BE49-F238E27FC236}">
                  <a16:creationId xmlns:a16="http://schemas.microsoft.com/office/drawing/2014/main" id="{B1D59D4A-3CB3-FDE3-0D6D-AE8BC2482F69}"/>
                </a:ext>
              </a:extLst>
            </p:cNvPr>
            <p:cNvGrpSpPr/>
            <p:nvPr/>
          </p:nvGrpSpPr>
          <p:grpSpPr>
            <a:xfrm>
              <a:off x="480694" y="6255257"/>
              <a:ext cx="914400" cy="663612"/>
              <a:chOff x="351692" y="3829887"/>
              <a:chExt cx="914400" cy="663612"/>
            </a:xfrm>
          </p:grpSpPr>
          <p:sp>
            <p:nvSpPr>
              <p:cNvPr id="41" name="Teardrop 40">
                <a:extLst>
                  <a:ext uri="{FF2B5EF4-FFF2-40B4-BE49-F238E27FC236}">
                    <a16:creationId xmlns:a16="http://schemas.microsoft.com/office/drawing/2014/main" id="{3E7E4803-8611-82E0-C72E-AC99400D0C0B}"/>
                  </a:ext>
                </a:extLst>
              </p:cNvPr>
              <p:cNvSpPr/>
              <p:nvPr/>
            </p:nvSpPr>
            <p:spPr>
              <a:xfrm rot="8100000">
                <a:off x="351692" y="3829887"/>
                <a:ext cx="914400" cy="663612"/>
              </a:xfrm>
              <a:prstGeom prst="teardrop">
                <a:avLst/>
              </a:prstGeom>
              <a:solidFill>
                <a:srgbClr val="FFC000"/>
              </a:solidFill>
              <a:ln w="12700" cap="flat">
                <a:solidFill>
                  <a:srgbClr val="FFC000"/>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sp>
            <p:nvSpPr>
              <p:cNvPr id="42" name="Oval 41">
                <a:extLst>
                  <a:ext uri="{FF2B5EF4-FFF2-40B4-BE49-F238E27FC236}">
                    <a16:creationId xmlns:a16="http://schemas.microsoft.com/office/drawing/2014/main" id="{E22BB00A-62DE-40C5-7671-50AD8C035D59}"/>
                  </a:ext>
                </a:extLst>
              </p:cNvPr>
              <p:cNvSpPr/>
              <p:nvPr/>
            </p:nvSpPr>
            <p:spPr>
              <a:xfrm>
                <a:off x="492370" y="3829887"/>
                <a:ext cx="586154" cy="663612"/>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grpSp>
        <p:sp>
          <p:nvSpPr>
            <p:cNvPr id="39" name="TextBox 38">
              <a:extLst>
                <a:ext uri="{FF2B5EF4-FFF2-40B4-BE49-F238E27FC236}">
                  <a16:creationId xmlns:a16="http://schemas.microsoft.com/office/drawing/2014/main" id="{736376A5-3FC8-A97C-D093-C888A334783E}"/>
                </a:ext>
              </a:extLst>
            </p:cNvPr>
            <p:cNvSpPr txBox="1"/>
            <p:nvPr/>
          </p:nvSpPr>
          <p:spPr>
            <a:xfrm>
              <a:off x="1590676" y="6062939"/>
              <a:ext cx="529285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b="1">
                  <a:solidFill>
                    <a:srgbClr val="FFC000"/>
                  </a:solidFill>
                  <a:latin typeface="Century Gothic" panose="020B0502020202020204" pitchFamily="34" charset="0"/>
                  <a:sym typeface="Helvetica Light"/>
                </a:rPr>
                <a:t>Middle East &amp; Northern Africa</a:t>
              </a:r>
            </a:p>
          </p:txBody>
        </p:sp>
        <p:sp>
          <p:nvSpPr>
            <p:cNvPr id="40" name="TextBox 39">
              <a:extLst>
                <a:ext uri="{FF2B5EF4-FFF2-40B4-BE49-F238E27FC236}">
                  <a16:creationId xmlns:a16="http://schemas.microsoft.com/office/drawing/2014/main" id="{C6D5EA25-34BD-6838-499E-B270BA8307A0}"/>
                </a:ext>
              </a:extLst>
            </p:cNvPr>
            <p:cNvSpPr txBox="1"/>
            <p:nvPr/>
          </p:nvSpPr>
          <p:spPr>
            <a:xfrm>
              <a:off x="1699122" y="6662492"/>
              <a:ext cx="8872739" cy="1118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n-US" sz="1100">
                  <a:latin typeface="Century Gothic" panose="020B0502020202020204" pitchFamily="34" charset="0"/>
                  <a:cs typeface="Arial" panose="020B0604020202020204" pitchFamily="34" charset="0"/>
                </a:rPr>
                <a:t>2024: 1.0%   </a:t>
              </a:r>
            </a:p>
            <a:p>
              <a:pPr algn="l"/>
              <a:r>
                <a:rPr lang="en-US" sz="1100">
                  <a:latin typeface="Century Gothic" panose="020B0502020202020204" pitchFamily="34" charset="0"/>
                  <a:cs typeface="Arial" panose="020B0604020202020204" pitchFamily="34" charset="0"/>
                </a:rPr>
                <a:t>2025: 3.3%</a:t>
              </a:r>
            </a:p>
            <a:p>
              <a:r>
                <a:rPr lang="en-US" sz="1100">
                  <a:latin typeface="Century Gothic" panose="020B0502020202020204" pitchFamily="34" charset="0"/>
                  <a:cs typeface="Arial" panose="020B0604020202020204" pitchFamily="34" charset="0"/>
                  <a:sym typeface="Helvetica Light"/>
                </a:rPr>
                <a:t>2026: 3.4%</a:t>
              </a:r>
            </a:p>
          </p:txBody>
        </p:sp>
      </p:grpSp>
      <p:grpSp>
        <p:nvGrpSpPr>
          <p:cNvPr id="43" name="Group 42">
            <a:extLst>
              <a:ext uri="{FF2B5EF4-FFF2-40B4-BE49-F238E27FC236}">
                <a16:creationId xmlns:a16="http://schemas.microsoft.com/office/drawing/2014/main" id="{08EBA724-A099-47F5-4B09-D3777CC290CD}"/>
              </a:ext>
            </a:extLst>
          </p:cNvPr>
          <p:cNvGrpSpPr/>
          <p:nvPr/>
        </p:nvGrpSpPr>
        <p:grpSpPr>
          <a:xfrm>
            <a:off x="340689" y="1571821"/>
            <a:ext cx="4988259" cy="865663"/>
            <a:chOff x="480694" y="3189803"/>
            <a:chExt cx="9976517" cy="1731326"/>
          </a:xfrm>
        </p:grpSpPr>
        <p:grpSp>
          <p:nvGrpSpPr>
            <p:cNvPr id="44" name="Group 43">
              <a:extLst>
                <a:ext uri="{FF2B5EF4-FFF2-40B4-BE49-F238E27FC236}">
                  <a16:creationId xmlns:a16="http://schemas.microsoft.com/office/drawing/2014/main" id="{81DCB666-CAD4-05A8-69A9-F1017E92E65C}"/>
                </a:ext>
              </a:extLst>
            </p:cNvPr>
            <p:cNvGrpSpPr/>
            <p:nvPr/>
          </p:nvGrpSpPr>
          <p:grpSpPr>
            <a:xfrm>
              <a:off x="480694" y="3268307"/>
              <a:ext cx="914400" cy="663614"/>
              <a:chOff x="351692" y="3829885"/>
              <a:chExt cx="914400" cy="663614"/>
            </a:xfrm>
          </p:grpSpPr>
          <p:sp>
            <p:nvSpPr>
              <p:cNvPr id="47" name="Teardrop 46">
                <a:extLst>
                  <a:ext uri="{FF2B5EF4-FFF2-40B4-BE49-F238E27FC236}">
                    <a16:creationId xmlns:a16="http://schemas.microsoft.com/office/drawing/2014/main" id="{D8796187-058A-33A4-EC53-11B4D134A236}"/>
                  </a:ext>
                </a:extLst>
              </p:cNvPr>
              <p:cNvSpPr/>
              <p:nvPr/>
            </p:nvSpPr>
            <p:spPr>
              <a:xfrm rot="8100000">
                <a:off x="351692" y="3829885"/>
                <a:ext cx="914400" cy="663614"/>
              </a:xfrm>
              <a:prstGeom prst="teardrop">
                <a:avLst/>
              </a:prstGeom>
              <a:solidFill>
                <a:srgbClr val="EE335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sp>
            <p:nvSpPr>
              <p:cNvPr id="48" name="Oval 47">
                <a:extLst>
                  <a:ext uri="{FF2B5EF4-FFF2-40B4-BE49-F238E27FC236}">
                    <a16:creationId xmlns:a16="http://schemas.microsoft.com/office/drawing/2014/main" id="{7C46868C-4D0F-CD82-5538-452DE4155FFD}"/>
                  </a:ext>
                </a:extLst>
              </p:cNvPr>
              <p:cNvSpPr/>
              <p:nvPr/>
            </p:nvSpPr>
            <p:spPr>
              <a:xfrm>
                <a:off x="492370" y="3829885"/>
                <a:ext cx="586154" cy="663614"/>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grpSp>
        <p:sp>
          <p:nvSpPr>
            <p:cNvPr id="45" name="TextBox 44">
              <a:extLst>
                <a:ext uri="{FF2B5EF4-FFF2-40B4-BE49-F238E27FC236}">
                  <a16:creationId xmlns:a16="http://schemas.microsoft.com/office/drawing/2014/main" id="{9DE5ED7D-15E9-182B-4FAD-D53D6DB8630D}"/>
                </a:ext>
              </a:extLst>
            </p:cNvPr>
            <p:cNvSpPr txBox="1"/>
            <p:nvPr/>
          </p:nvSpPr>
          <p:spPr>
            <a:xfrm>
              <a:off x="1584474" y="3189803"/>
              <a:ext cx="4758616" cy="533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b="1">
                  <a:solidFill>
                    <a:srgbClr val="EE3353"/>
                  </a:solidFill>
                  <a:latin typeface="Century Gothic" panose="020B0502020202020204" pitchFamily="34" charset="0"/>
                </a:rPr>
                <a:t>Canada</a:t>
              </a:r>
            </a:p>
          </p:txBody>
        </p:sp>
        <p:sp>
          <p:nvSpPr>
            <p:cNvPr id="46" name="TextBox 45">
              <a:extLst>
                <a:ext uri="{FF2B5EF4-FFF2-40B4-BE49-F238E27FC236}">
                  <a16:creationId xmlns:a16="http://schemas.microsoft.com/office/drawing/2014/main" id="{471052F7-024C-EE8B-6FD4-7FB7A16DE359}"/>
                </a:ext>
              </a:extLst>
            </p:cNvPr>
            <p:cNvSpPr txBox="1"/>
            <p:nvPr/>
          </p:nvSpPr>
          <p:spPr>
            <a:xfrm>
              <a:off x="1584472" y="3802875"/>
              <a:ext cx="8872739" cy="1118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algn="l"/>
              <a:r>
                <a:rPr lang="en-US" sz="1100">
                  <a:latin typeface="Century Gothic" panose="020B0502020202020204" pitchFamily="34" charset="0"/>
                  <a:cs typeface="Arial" panose="020B0604020202020204" pitchFamily="34" charset="0"/>
                  <a:sym typeface="Helvetica Light"/>
                </a:rPr>
                <a:t>2024: 1.3%</a:t>
              </a:r>
              <a:endParaRPr lang="en-US" sz="800">
                <a:latin typeface="Century Gothic" panose="020B0502020202020204" pitchFamily="34" charset="0"/>
                <a:cs typeface="Arial" panose="020B0604020202020204" pitchFamily="34" charset="0"/>
              </a:endParaRPr>
            </a:p>
            <a:p>
              <a:pPr algn="l"/>
              <a:r>
                <a:rPr lang="en-US" sz="1100">
                  <a:latin typeface="Century Gothic" panose="020B0502020202020204" pitchFamily="34" charset="0"/>
                  <a:cs typeface="Arial" panose="020B0604020202020204" pitchFamily="34" charset="0"/>
                  <a:sym typeface="Helvetica Light"/>
                </a:rPr>
                <a:t>2025: 1.5%</a:t>
              </a:r>
            </a:p>
            <a:p>
              <a:pPr algn="l"/>
              <a:r>
                <a:rPr lang="en-US" sz="1100">
                  <a:latin typeface="Century Gothic" panose="020B0502020202020204" pitchFamily="34" charset="0"/>
                  <a:cs typeface="Arial" panose="020B0604020202020204" pitchFamily="34" charset="0"/>
                  <a:sym typeface="Helvetica Light"/>
                </a:rPr>
                <a:t>2026: 1.7%</a:t>
              </a:r>
            </a:p>
          </p:txBody>
        </p:sp>
      </p:grpSp>
      <p:grpSp>
        <p:nvGrpSpPr>
          <p:cNvPr id="49" name="Group 48">
            <a:extLst>
              <a:ext uri="{FF2B5EF4-FFF2-40B4-BE49-F238E27FC236}">
                <a16:creationId xmlns:a16="http://schemas.microsoft.com/office/drawing/2014/main" id="{11E259AA-7C0C-A956-9EC8-DBF23AF9C8EE}"/>
              </a:ext>
            </a:extLst>
          </p:cNvPr>
          <p:cNvGrpSpPr/>
          <p:nvPr/>
        </p:nvGrpSpPr>
        <p:grpSpPr>
          <a:xfrm>
            <a:off x="4927435" y="1291553"/>
            <a:ext cx="3929311" cy="859729"/>
            <a:chOff x="480694" y="6163788"/>
            <a:chExt cx="7858622" cy="1449660"/>
          </a:xfrm>
        </p:grpSpPr>
        <p:grpSp>
          <p:nvGrpSpPr>
            <p:cNvPr id="50" name="Group 49">
              <a:extLst>
                <a:ext uri="{FF2B5EF4-FFF2-40B4-BE49-F238E27FC236}">
                  <a16:creationId xmlns:a16="http://schemas.microsoft.com/office/drawing/2014/main" id="{61E0DF90-D7E2-919C-7225-B8B4CFA3F8F7}"/>
                </a:ext>
              </a:extLst>
            </p:cNvPr>
            <p:cNvGrpSpPr/>
            <p:nvPr/>
          </p:nvGrpSpPr>
          <p:grpSpPr>
            <a:xfrm>
              <a:off x="480694" y="6307318"/>
              <a:ext cx="914400" cy="559487"/>
              <a:chOff x="351692" y="3881948"/>
              <a:chExt cx="914400" cy="559487"/>
            </a:xfrm>
          </p:grpSpPr>
          <p:sp>
            <p:nvSpPr>
              <p:cNvPr id="53" name="Teardrop 52">
                <a:extLst>
                  <a:ext uri="{FF2B5EF4-FFF2-40B4-BE49-F238E27FC236}">
                    <a16:creationId xmlns:a16="http://schemas.microsoft.com/office/drawing/2014/main" id="{8CC298C3-4C9B-711E-6B12-953296AC47FD}"/>
                  </a:ext>
                </a:extLst>
              </p:cNvPr>
              <p:cNvSpPr/>
              <p:nvPr/>
            </p:nvSpPr>
            <p:spPr>
              <a:xfrm rot="8100000">
                <a:off x="351692" y="3881948"/>
                <a:ext cx="914400" cy="559487"/>
              </a:xfrm>
              <a:prstGeom prst="teardrop">
                <a:avLst/>
              </a:prstGeom>
              <a:solidFill>
                <a:srgbClr val="FFC0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sp>
            <p:nvSpPr>
              <p:cNvPr id="54" name="Oval 53">
                <a:extLst>
                  <a:ext uri="{FF2B5EF4-FFF2-40B4-BE49-F238E27FC236}">
                    <a16:creationId xmlns:a16="http://schemas.microsoft.com/office/drawing/2014/main" id="{9A2C5A64-D55C-B20C-D77F-40ACB5B5278E}"/>
                  </a:ext>
                </a:extLst>
              </p:cNvPr>
              <p:cNvSpPr/>
              <p:nvPr/>
            </p:nvSpPr>
            <p:spPr>
              <a:xfrm>
                <a:off x="492370" y="3881948"/>
                <a:ext cx="586154" cy="559487"/>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grpSp>
        <p:sp>
          <p:nvSpPr>
            <p:cNvPr id="51" name="TextBox 50">
              <a:extLst>
                <a:ext uri="{FF2B5EF4-FFF2-40B4-BE49-F238E27FC236}">
                  <a16:creationId xmlns:a16="http://schemas.microsoft.com/office/drawing/2014/main" id="{39AF8C8F-16DF-FAD0-F820-27AFEF0C19C3}"/>
                </a:ext>
              </a:extLst>
            </p:cNvPr>
            <p:cNvSpPr txBox="1"/>
            <p:nvPr/>
          </p:nvSpPr>
          <p:spPr>
            <a:xfrm>
              <a:off x="1584472" y="6163788"/>
              <a:ext cx="5292856" cy="449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1400" b="1">
                  <a:solidFill>
                    <a:srgbClr val="FFC000"/>
                  </a:solidFill>
                  <a:latin typeface="Century Gothic" panose="020B0502020202020204" pitchFamily="34" charset="0"/>
                  <a:sym typeface="Helvetica Light"/>
                </a:rPr>
                <a:t>Western Europe</a:t>
              </a:r>
            </a:p>
          </p:txBody>
        </p:sp>
        <p:sp>
          <p:nvSpPr>
            <p:cNvPr id="52" name="TextBox 51">
              <a:extLst>
                <a:ext uri="{FF2B5EF4-FFF2-40B4-BE49-F238E27FC236}">
                  <a16:creationId xmlns:a16="http://schemas.microsoft.com/office/drawing/2014/main" id="{39E88D6A-FF10-DD29-DA9B-54F4FB1936DF}"/>
                </a:ext>
              </a:extLst>
            </p:cNvPr>
            <p:cNvSpPr txBox="1"/>
            <p:nvPr/>
          </p:nvSpPr>
          <p:spPr>
            <a:xfrm>
              <a:off x="1631446" y="6670658"/>
              <a:ext cx="6707870" cy="9427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n-US" sz="1100">
                  <a:latin typeface="Century Gothic" panose="020B0502020202020204" pitchFamily="34" charset="0"/>
                  <a:cs typeface="Arial" panose="020B0604020202020204" pitchFamily="34" charset="0"/>
                </a:rPr>
                <a:t>2024: 0.8%</a:t>
              </a:r>
            </a:p>
            <a:p>
              <a:pPr algn="l"/>
              <a:r>
                <a:rPr lang="en-US" sz="1100">
                  <a:latin typeface="Century Gothic" panose="020B0502020202020204" pitchFamily="34" charset="0"/>
                  <a:cs typeface="Arial" panose="020B0604020202020204" pitchFamily="34" charset="0"/>
                </a:rPr>
                <a:t>2025: 0.9%</a:t>
              </a:r>
            </a:p>
            <a:p>
              <a:r>
                <a:rPr lang="en-US" sz="1100">
                  <a:latin typeface="Century Gothic" panose="020B0502020202020204" pitchFamily="34" charset="0"/>
                  <a:cs typeface="Arial" panose="020B0604020202020204" pitchFamily="34" charset="0"/>
                  <a:sym typeface="Helvetica Light"/>
                </a:rPr>
                <a:t>2026: 1.3%</a:t>
              </a:r>
            </a:p>
          </p:txBody>
        </p:sp>
      </p:grpSp>
      <p:sp>
        <p:nvSpPr>
          <p:cNvPr id="55" name="Freeform: Shape 54">
            <a:extLst>
              <a:ext uri="{FF2B5EF4-FFF2-40B4-BE49-F238E27FC236}">
                <a16:creationId xmlns:a16="http://schemas.microsoft.com/office/drawing/2014/main" id="{DE2F41E3-A9EC-D0AA-E263-BEAABF580908}"/>
              </a:ext>
            </a:extLst>
          </p:cNvPr>
          <p:cNvSpPr/>
          <p:nvPr/>
        </p:nvSpPr>
        <p:spPr>
          <a:xfrm>
            <a:off x="1841157" y="1754660"/>
            <a:ext cx="1682913" cy="782652"/>
          </a:xfrm>
          <a:custGeom>
            <a:avLst/>
            <a:gdLst>
              <a:gd name="connsiteX0" fmla="*/ 2916194 w 2916194"/>
              <a:gd name="connsiteY0" fmla="*/ 1458097 h 1458097"/>
              <a:gd name="connsiteX1" fmla="*/ 1977081 w 2916194"/>
              <a:gd name="connsiteY1" fmla="*/ 444843 h 1458097"/>
              <a:gd name="connsiteX2" fmla="*/ 0 w 2916194"/>
              <a:gd name="connsiteY2" fmla="*/ 0 h 1458097"/>
            </a:gdLst>
            <a:ahLst/>
            <a:cxnLst>
              <a:cxn ang="0">
                <a:pos x="connsiteX0" y="connsiteY0"/>
              </a:cxn>
              <a:cxn ang="0">
                <a:pos x="connsiteX1" y="connsiteY1"/>
              </a:cxn>
              <a:cxn ang="0">
                <a:pos x="connsiteX2" y="connsiteY2"/>
              </a:cxn>
            </a:cxnLst>
            <a:rect l="l" t="t" r="r" b="b"/>
            <a:pathLst>
              <a:path w="2916194" h="1458097">
                <a:moveTo>
                  <a:pt x="2916194" y="1458097"/>
                </a:moveTo>
                <a:cubicBezTo>
                  <a:pt x="2689653" y="1072978"/>
                  <a:pt x="2463113" y="687859"/>
                  <a:pt x="1977081" y="444843"/>
                </a:cubicBezTo>
                <a:cubicBezTo>
                  <a:pt x="1491049" y="201827"/>
                  <a:pt x="745524" y="100913"/>
                  <a:pt x="0" y="0"/>
                </a:cubicBezTo>
              </a:path>
            </a:pathLst>
          </a:custGeom>
          <a:noFill/>
          <a:ln w="12700" cap="flat">
            <a:solidFill>
              <a:srgbClr val="EE335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defTabSz="457200" latinLnBrk="1" hangingPunct="0"/>
            <a:endParaRPr lang="en-GB" sz="700">
              <a:solidFill>
                <a:srgbClr val="000000"/>
              </a:solidFill>
              <a:latin typeface="Century Gothic" panose="020B0502020202020204" pitchFamily="34" charset="0"/>
            </a:endParaRPr>
          </a:p>
        </p:txBody>
      </p:sp>
      <p:sp>
        <p:nvSpPr>
          <p:cNvPr id="56" name="Freeform: Shape 55">
            <a:extLst>
              <a:ext uri="{FF2B5EF4-FFF2-40B4-BE49-F238E27FC236}">
                <a16:creationId xmlns:a16="http://schemas.microsoft.com/office/drawing/2014/main" id="{EEA300B5-FD81-87B0-225A-32B4310BC3A0}"/>
              </a:ext>
            </a:extLst>
          </p:cNvPr>
          <p:cNvSpPr/>
          <p:nvPr/>
        </p:nvSpPr>
        <p:spPr>
          <a:xfrm>
            <a:off x="2323397" y="3309363"/>
            <a:ext cx="1336511" cy="89646"/>
          </a:xfrm>
          <a:custGeom>
            <a:avLst/>
            <a:gdLst>
              <a:gd name="connsiteX0" fmla="*/ 0 w 2248929"/>
              <a:gd name="connsiteY0" fmla="*/ 0 h 494270"/>
              <a:gd name="connsiteX1" fmla="*/ 1235675 w 2248929"/>
              <a:gd name="connsiteY1" fmla="*/ 296562 h 494270"/>
              <a:gd name="connsiteX2" fmla="*/ 2248929 w 2248929"/>
              <a:gd name="connsiteY2" fmla="*/ 494270 h 494270"/>
            </a:gdLst>
            <a:ahLst/>
            <a:cxnLst>
              <a:cxn ang="0">
                <a:pos x="connsiteX0" y="connsiteY0"/>
              </a:cxn>
              <a:cxn ang="0">
                <a:pos x="connsiteX1" y="connsiteY1"/>
              </a:cxn>
              <a:cxn ang="0">
                <a:pos x="connsiteX2" y="connsiteY2"/>
              </a:cxn>
            </a:cxnLst>
            <a:rect l="l" t="t" r="r" b="b"/>
            <a:pathLst>
              <a:path w="2248929" h="494270">
                <a:moveTo>
                  <a:pt x="0" y="0"/>
                </a:moveTo>
                <a:lnTo>
                  <a:pt x="1235675" y="296562"/>
                </a:lnTo>
                <a:cubicBezTo>
                  <a:pt x="1610496" y="378940"/>
                  <a:pt x="1929712" y="436605"/>
                  <a:pt x="2248929" y="494270"/>
                </a:cubicBezTo>
              </a:path>
            </a:pathLst>
          </a:custGeom>
          <a:solidFill>
            <a:schemeClr val="accent3">
              <a:lumMod val="60000"/>
              <a:lumOff val="40000"/>
            </a:schemeClr>
          </a:solidFill>
          <a:ln w="12700" cap="flat">
            <a:solidFill>
              <a:srgbClr val="EE335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defTabSz="457200" latinLnBrk="1" hangingPunct="0"/>
            <a:endParaRPr lang="en-GB" sz="700">
              <a:solidFill>
                <a:srgbClr val="000000"/>
              </a:solidFill>
              <a:latin typeface="Century Gothic" panose="020B0502020202020204" pitchFamily="34" charset="0"/>
            </a:endParaRPr>
          </a:p>
        </p:txBody>
      </p:sp>
      <p:sp>
        <p:nvSpPr>
          <p:cNvPr id="57" name="Freeform: Shape 56">
            <a:extLst>
              <a:ext uri="{FF2B5EF4-FFF2-40B4-BE49-F238E27FC236}">
                <a16:creationId xmlns:a16="http://schemas.microsoft.com/office/drawing/2014/main" id="{247EF7B1-EE3B-7384-B84E-818A176845FD}"/>
              </a:ext>
            </a:extLst>
          </p:cNvPr>
          <p:cNvSpPr/>
          <p:nvPr/>
        </p:nvSpPr>
        <p:spPr>
          <a:xfrm rot="20082963">
            <a:off x="3699942" y="4499435"/>
            <a:ext cx="712632" cy="161038"/>
          </a:xfrm>
          <a:custGeom>
            <a:avLst/>
            <a:gdLst>
              <a:gd name="connsiteX0" fmla="*/ 0 w 2743200"/>
              <a:gd name="connsiteY0" fmla="*/ 543697 h 701332"/>
              <a:gd name="connsiteX1" fmla="*/ 1631092 w 2743200"/>
              <a:gd name="connsiteY1" fmla="*/ 667265 h 701332"/>
              <a:gd name="connsiteX2" fmla="*/ 2743200 w 2743200"/>
              <a:gd name="connsiteY2" fmla="*/ 0 h 701332"/>
            </a:gdLst>
            <a:ahLst/>
            <a:cxnLst>
              <a:cxn ang="0">
                <a:pos x="connsiteX0" y="connsiteY0"/>
              </a:cxn>
              <a:cxn ang="0">
                <a:pos x="connsiteX1" y="connsiteY1"/>
              </a:cxn>
              <a:cxn ang="0">
                <a:pos x="connsiteX2" y="connsiteY2"/>
              </a:cxn>
            </a:cxnLst>
            <a:rect l="l" t="t" r="r" b="b"/>
            <a:pathLst>
              <a:path w="2743200" h="701332">
                <a:moveTo>
                  <a:pt x="0" y="543697"/>
                </a:moveTo>
                <a:cubicBezTo>
                  <a:pt x="586946" y="650789"/>
                  <a:pt x="1173892" y="757881"/>
                  <a:pt x="1631092" y="667265"/>
                </a:cubicBezTo>
                <a:cubicBezTo>
                  <a:pt x="2088292" y="576649"/>
                  <a:pt x="2415746" y="288324"/>
                  <a:pt x="2743200" y="0"/>
                </a:cubicBezTo>
              </a:path>
            </a:pathLst>
          </a:custGeom>
          <a:noFill/>
          <a:ln w="12700" cap="flat">
            <a:solidFill>
              <a:srgbClr val="EE335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defTabSz="457200" latinLnBrk="1" hangingPunct="0"/>
            <a:endParaRPr lang="en-GB" sz="700">
              <a:solidFill>
                <a:srgbClr val="000000"/>
              </a:solidFill>
              <a:latin typeface="Century Gothic" panose="020B0502020202020204" pitchFamily="34" charset="0"/>
            </a:endParaRPr>
          </a:p>
        </p:txBody>
      </p:sp>
      <p:sp>
        <p:nvSpPr>
          <p:cNvPr id="58" name="Freeform: Shape 57">
            <a:extLst>
              <a:ext uri="{FF2B5EF4-FFF2-40B4-BE49-F238E27FC236}">
                <a16:creationId xmlns:a16="http://schemas.microsoft.com/office/drawing/2014/main" id="{EB8F9A88-7F5F-FBBB-246C-7790A6BC181D}"/>
              </a:ext>
            </a:extLst>
          </p:cNvPr>
          <p:cNvSpPr/>
          <p:nvPr/>
        </p:nvSpPr>
        <p:spPr>
          <a:xfrm rot="1042653">
            <a:off x="5554410" y="2188993"/>
            <a:ext cx="302742" cy="811290"/>
          </a:xfrm>
          <a:custGeom>
            <a:avLst/>
            <a:gdLst>
              <a:gd name="connsiteX0" fmla="*/ 205710 w 205710"/>
              <a:gd name="connsiteY0" fmla="*/ 939114 h 939114"/>
              <a:gd name="connsiteX1" fmla="*/ 8002 w 205710"/>
              <a:gd name="connsiteY1" fmla="*/ 420130 h 939114"/>
              <a:gd name="connsiteX2" fmla="*/ 57429 w 205710"/>
              <a:gd name="connsiteY2" fmla="*/ 0 h 939114"/>
            </a:gdLst>
            <a:ahLst/>
            <a:cxnLst>
              <a:cxn ang="0">
                <a:pos x="connsiteX0" y="connsiteY0"/>
              </a:cxn>
              <a:cxn ang="0">
                <a:pos x="connsiteX1" y="connsiteY1"/>
              </a:cxn>
              <a:cxn ang="0">
                <a:pos x="connsiteX2" y="connsiteY2"/>
              </a:cxn>
            </a:cxnLst>
            <a:rect l="l" t="t" r="r" b="b"/>
            <a:pathLst>
              <a:path w="205710" h="939114">
                <a:moveTo>
                  <a:pt x="205710" y="939114"/>
                </a:moveTo>
                <a:cubicBezTo>
                  <a:pt x="119213" y="757881"/>
                  <a:pt x="32716" y="576649"/>
                  <a:pt x="8002" y="420130"/>
                </a:cubicBezTo>
                <a:cubicBezTo>
                  <a:pt x="-16712" y="263611"/>
                  <a:pt x="20358" y="131805"/>
                  <a:pt x="57429" y="0"/>
                </a:cubicBezTo>
              </a:path>
            </a:pathLst>
          </a:custGeom>
          <a:no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defTabSz="457200" latinLnBrk="1" hangingPunct="0"/>
            <a:endParaRPr lang="en-GB" sz="700">
              <a:solidFill>
                <a:srgbClr val="000000"/>
              </a:solidFill>
              <a:latin typeface="Century Gothic" panose="020B0502020202020204" pitchFamily="34" charset="0"/>
            </a:endParaRPr>
          </a:p>
        </p:txBody>
      </p:sp>
      <p:sp>
        <p:nvSpPr>
          <p:cNvPr id="59" name="Freeform: Shape 58">
            <a:extLst>
              <a:ext uri="{FF2B5EF4-FFF2-40B4-BE49-F238E27FC236}">
                <a16:creationId xmlns:a16="http://schemas.microsoft.com/office/drawing/2014/main" id="{20F244F5-9278-07AA-D15E-7FD5486612F5}"/>
              </a:ext>
            </a:extLst>
          </p:cNvPr>
          <p:cNvSpPr/>
          <p:nvPr/>
        </p:nvSpPr>
        <p:spPr>
          <a:xfrm>
            <a:off x="6699560" y="1994473"/>
            <a:ext cx="1875347" cy="1032505"/>
          </a:xfrm>
          <a:custGeom>
            <a:avLst/>
            <a:gdLst>
              <a:gd name="connsiteX0" fmla="*/ 1977081 w 1977081"/>
              <a:gd name="connsiteY0" fmla="*/ 0 h 691978"/>
              <a:gd name="connsiteX1" fmla="*/ 543697 w 1977081"/>
              <a:gd name="connsiteY1" fmla="*/ 296562 h 691978"/>
              <a:gd name="connsiteX2" fmla="*/ 0 w 1977081"/>
              <a:gd name="connsiteY2" fmla="*/ 691978 h 691978"/>
            </a:gdLst>
            <a:ahLst/>
            <a:cxnLst>
              <a:cxn ang="0">
                <a:pos x="connsiteX0" y="connsiteY0"/>
              </a:cxn>
              <a:cxn ang="0">
                <a:pos x="connsiteX1" y="connsiteY1"/>
              </a:cxn>
              <a:cxn ang="0">
                <a:pos x="connsiteX2" y="connsiteY2"/>
              </a:cxn>
            </a:cxnLst>
            <a:rect l="l" t="t" r="r" b="b"/>
            <a:pathLst>
              <a:path w="1977081" h="691978">
                <a:moveTo>
                  <a:pt x="1977081" y="0"/>
                </a:moveTo>
                <a:cubicBezTo>
                  <a:pt x="1425145" y="90616"/>
                  <a:pt x="873210" y="181232"/>
                  <a:pt x="543697" y="296562"/>
                </a:cubicBezTo>
                <a:cubicBezTo>
                  <a:pt x="214184" y="411892"/>
                  <a:pt x="107092" y="551935"/>
                  <a:pt x="0" y="691978"/>
                </a:cubicBezTo>
              </a:path>
            </a:pathLst>
          </a:custGeom>
          <a:no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defTabSz="457200" latinLnBrk="1" hangingPunct="0"/>
            <a:endParaRPr lang="en-GB" sz="700">
              <a:solidFill>
                <a:srgbClr val="000000"/>
              </a:solidFill>
              <a:latin typeface="Century Gothic" panose="020B0502020202020204" pitchFamily="34" charset="0"/>
            </a:endParaRPr>
          </a:p>
        </p:txBody>
      </p:sp>
      <p:sp>
        <p:nvSpPr>
          <p:cNvPr id="60" name="Freeform: Shape 59">
            <a:extLst>
              <a:ext uri="{FF2B5EF4-FFF2-40B4-BE49-F238E27FC236}">
                <a16:creationId xmlns:a16="http://schemas.microsoft.com/office/drawing/2014/main" id="{0472AD4B-C966-1D20-4A2D-D741ACE08A93}"/>
              </a:ext>
            </a:extLst>
          </p:cNvPr>
          <p:cNvSpPr/>
          <p:nvPr/>
        </p:nvSpPr>
        <p:spPr>
          <a:xfrm>
            <a:off x="7681766" y="3309748"/>
            <a:ext cx="2243864" cy="271562"/>
          </a:xfrm>
          <a:custGeom>
            <a:avLst/>
            <a:gdLst>
              <a:gd name="connsiteX0" fmla="*/ 4399006 w 4399006"/>
              <a:gd name="connsiteY0" fmla="*/ 0 h 480306"/>
              <a:gd name="connsiteX1" fmla="*/ 1532238 w 4399006"/>
              <a:gd name="connsiteY1" fmla="*/ 444843 h 480306"/>
              <a:gd name="connsiteX2" fmla="*/ 0 w 4399006"/>
              <a:gd name="connsiteY2" fmla="*/ 420129 h 480306"/>
            </a:gdLst>
            <a:ahLst/>
            <a:cxnLst>
              <a:cxn ang="0">
                <a:pos x="connsiteX0" y="connsiteY0"/>
              </a:cxn>
              <a:cxn ang="0">
                <a:pos x="connsiteX1" y="connsiteY1"/>
              </a:cxn>
              <a:cxn ang="0">
                <a:pos x="connsiteX2" y="connsiteY2"/>
              </a:cxn>
            </a:cxnLst>
            <a:rect l="l" t="t" r="r" b="b"/>
            <a:pathLst>
              <a:path w="4399006" h="480306">
                <a:moveTo>
                  <a:pt x="4399006" y="0"/>
                </a:moveTo>
                <a:cubicBezTo>
                  <a:pt x="3332206" y="187411"/>
                  <a:pt x="2265406" y="374822"/>
                  <a:pt x="1532238" y="444843"/>
                </a:cubicBezTo>
                <a:cubicBezTo>
                  <a:pt x="799070" y="514864"/>
                  <a:pt x="399535" y="467496"/>
                  <a:pt x="0" y="420129"/>
                </a:cubicBezTo>
              </a:path>
            </a:pathLst>
          </a:custGeom>
          <a:noFill/>
          <a:ln w="12700" cap="flat">
            <a:solidFill>
              <a:srgbClr val="3E98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defTabSz="457200" latinLnBrk="1" hangingPunct="0"/>
            <a:endParaRPr lang="en-GB" sz="700">
              <a:solidFill>
                <a:srgbClr val="000000"/>
              </a:solidFill>
              <a:latin typeface="Century Gothic" panose="020B0502020202020204" pitchFamily="34" charset="0"/>
            </a:endParaRPr>
          </a:p>
        </p:txBody>
      </p:sp>
      <p:sp>
        <p:nvSpPr>
          <p:cNvPr id="61" name="Freeform: Shape 60">
            <a:extLst>
              <a:ext uri="{FF2B5EF4-FFF2-40B4-BE49-F238E27FC236}">
                <a16:creationId xmlns:a16="http://schemas.microsoft.com/office/drawing/2014/main" id="{C7B31135-E232-30EC-39BA-DCF0A3F7AF5C}"/>
              </a:ext>
            </a:extLst>
          </p:cNvPr>
          <p:cNvSpPr/>
          <p:nvPr/>
        </p:nvSpPr>
        <p:spPr>
          <a:xfrm>
            <a:off x="7893065" y="3943459"/>
            <a:ext cx="1377124" cy="438814"/>
          </a:xfrm>
          <a:custGeom>
            <a:avLst/>
            <a:gdLst>
              <a:gd name="connsiteX0" fmla="*/ 1804086 w 1804086"/>
              <a:gd name="connsiteY0" fmla="*/ 766119 h 766119"/>
              <a:gd name="connsiteX1" fmla="*/ 1186248 w 1804086"/>
              <a:gd name="connsiteY1" fmla="*/ 197708 h 766119"/>
              <a:gd name="connsiteX2" fmla="*/ 0 w 1804086"/>
              <a:gd name="connsiteY2" fmla="*/ 0 h 766119"/>
            </a:gdLst>
            <a:ahLst/>
            <a:cxnLst>
              <a:cxn ang="0">
                <a:pos x="connsiteX0" y="connsiteY0"/>
              </a:cxn>
              <a:cxn ang="0">
                <a:pos x="connsiteX1" y="connsiteY1"/>
              </a:cxn>
              <a:cxn ang="0">
                <a:pos x="connsiteX2" y="connsiteY2"/>
              </a:cxn>
            </a:cxnLst>
            <a:rect l="l" t="t" r="r" b="b"/>
            <a:pathLst>
              <a:path w="1804086" h="766119">
                <a:moveTo>
                  <a:pt x="1804086" y="766119"/>
                </a:moveTo>
                <a:cubicBezTo>
                  <a:pt x="1645507" y="545756"/>
                  <a:pt x="1486929" y="325394"/>
                  <a:pt x="1186248" y="197708"/>
                </a:cubicBezTo>
                <a:cubicBezTo>
                  <a:pt x="885567" y="70022"/>
                  <a:pt x="442783" y="35011"/>
                  <a:pt x="0" y="0"/>
                </a:cubicBezTo>
              </a:path>
            </a:pathLst>
          </a:custGeom>
          <a:noFill/>
          <a:ln w="12700" cap="flat">
            <a:solidFill>
              <a:srgbClr val="3E98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defTabSz="457200" latinLnBrk="1" hangingPunct="0"/>
            <a:endParaRPr lang="en-GB" sz="700">
              <a:solidFill>
                <a:srgbClr val="000000"/>
              </a:solidFill>
              <a:latin typeface="Century Gothic" panose="020B0502020202020204" pitchFamily="34" charset="0"/>
            </a:endParaRPr>
          </a:p>
        </p:txBody>
      </p:sp>
      <p:grpSp>
        <p:nvGrpSpPr>
          <p:cNvPr id="62" name="Group 61">
            <a:extLst>
              <a:ext uri="{FF2B5EF4-FFF2-40B4-BE49-F238E27FC236}">
                <a16:creationId xmlns:a16="http://schemas.microsoft.com/office/drawing/2014/main" id="{40B588B1-2506-88CB-B9E6-E16E47E89134}"/>
              </a:ext>
            </a:extLst>
          </p:cNvPr>
          <p:cNvGrpSpPr/>
          <p:nvPr/>
        </p:nvGrpSpPr>
        <p:grpSpPr>
          <a:xfrm>
            <a:off x="7200486" y="5067478"/>
            <a:ext cx="3009731" cy="850539"/>
            <a:chOff x="1532543" y="6183806"/>
            <a:chExt cx="8872740" cy="1306509"/>
          </a:xfrm>
        </p:grpSpPr>
        <p:sp>
          <p:nvSpPr>
            <p:cNvPr id="63" name="TextBox 62">
              <a:extLst>
                <a:ext uri="{FF2B5EF4-FFF2-40B4-BE49-F238E27FC236}">
                  <a16:creationId xmlns:a16="http://schemas.microsoft.com/office/drawing/2014/main" id="{B0BC6D98-B49D-2025-B702-9BD73829782F}"/>
                </a:ext>
              </a:extLst>
            </p:cNvPr>
            <p:cNvSpPr txBox="1"/>
            <p:nvPr/>
          </p:nvSpPr>
          <p:spPr>
            <a:xfrm>
              <a:off x="1584472" y="6183806"/>
              <a:ext cx="5292856" cy="409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n-US" sz="1400" b="1">
                  <a:solidFill>
                    <a:srgbClr val="3E989E"/>
                  </a:solidFill>
                  <a:latin typeface="Century Gothic" panose="020B0502020202020204" pitchFamily="34" charset="0"/>
                </a:rPr>
                <a:t>India</a:t>
              </a:r>
            </a:p>
          </p:txBody>
        </p:sp>
        <p:sp>
          <p:nvSpPr>
            <p:cNvPr id="64" name="TextBox 63">
              <a:extLst>
                <a:ext uri="{FF2B5EF4-FFF2-40B4-BE49-F238E27FC236}">
                  <a16:creationId xmlns:a16="http://schemas.microsoft.com/office/drawing/2014/main" id="{04EE0A00-C2A7-BAE8-0488-786D3BB3173B}"/>
                </a:ext>
              </a:extLst>
            </p:cNvPr>
            <p:cNvSpPr txBox="1"/>
            <p:nvPr/>
          </p:nvSpPr>
          <p:spPr>
            <a:xfrm>
              <a:off x="1532543" y="6631443"/>
              <a:ext cx="8872740" cy="8588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n-US" sz="1100">
                  <a:latin typeface="Century Gothic" panose="020B0502020202020204" pitchFamily="34" charset="0"/>
                  <a:cs typeface="Arial" panose="020B0604020202020204" pitchFamily="34" charset="0"/>
                </a:rPr>
                <a:t>2024: 6.4%   </a:t>
              </a:r>
            </a:p>
            <a:p>
              <a:pPr algn="l"/>
              <a:r>
                <a:rPr lang="en-US" sz="1100">
                  <a:latin typeface="Century Gothic" panose="020B0502020202020204" pitchFamily="34" charset="0"/>
                  <a:cs typeface="Arial" panose="020B0604020202020204" pitchFamily="34" charset="0"/>
                </a:rPr>
                <a:t>2025: 6.4%</a:t>
              </a:r>
            </a:p>
            <a:p>
              <a:r>
                <a:rPr lang="en-US" sz="1100">
                  <a:latin typeface="Century Gothic" panose="020B0502020202020204" pitchFamily="34" charset="0"/>
                  <a:cs typeface="Arial" panose="020B0604020202020204" pitchFamily="34" charset="0"/>
                  <a:sym typeface="Helvetica Light"/>
                </a:rPr>
                <a:t>2026: 6.2%</a:t>
              </a:r>
            </a:p>
          </p:txBody>
        </p:sp>
      </p:grpSp>
      <p:sp>
        <p:nvSpPr>
          <p:cNvPr id="65" name="Freeform: Shape 64">
            <a:extLst>
              <a:ext uri="{FF2B5EF4-FFF2-40B4-BE49-F238E27FC236}">
                <a16:creationId xmlns:a16="http://schemas.microsoft.com/office/drawing/2014/main" id="{FB3FC0D5-6079-71E7-E0F1-B5765C4CA399}"/>
              </a:ext>
            </a:extLst>
          </p:cNvPr>
          <p:cNvSpPr/>
          <p:nvPr/>
        </p:nvSpPr>
        <p:spPr>
          <a:xfrm>
            <a:off x="5246046" y="3922689"/>
            <a:ext cx="1377124" cy="1084403"/>
          </a:xfrm>
          <a:custGeom>
            <a:avLst/>
            <a:gdLst>
              <a:gd name="connsiteX0" fmla="*/ 51746 w 1166711"/>
              <a:gd name="connsiteY0" fmla="*/ 2619633 h 2663971"/>
              <a:gd name="connsiteX1" fmla="*/ 101173 w 1166711"/>
              <a:gd name="connsiteY1" fmla="*/ 2545492 h 2663971"/>
              <a:gd name="connsiteX2" fmla="*/ 966146 w 1166711"/>
              <a:gd name="connsiteY2" fmla="*/ 1606379 h 2663971"/>
              <a:gd name="connsiteX3" fmla="*/ 1163854 w 1166711"/>
              <a:gd name="connsiteY3" fmla="*/ 518984 h 2663971"/>
              <a:gd name="connsiteX4" fmla="*/ 1065000 w 1166711"/>
              <a:gd name="connsiteY4" fmla="*/ 0 h 266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711" h="2663971">
                <a:moveTo>
                  <a:pt x="51746" y="2619633"/>
                </a:moveTo>
                <a:cubicBezTo>
                  <a:pt x="259" y="2667000"/>
                  <a:pt x="-51227" y="2714368"/>
                  <a:pt x="101173" y="2545492"/>
                </a:cubicBezTo>
                <a:cubicBezTo>
                  <a:pt x="253573" y="2376616"/>
                  <a:pt x="789033" y="1944130"/>
                  <a:pt x="966146" y="1606379"/>
                </a:cubicBezTo>
                <a:cubicBezTo>
                  <a:pt x="1143260" y="1268628"/>
                  <a:pt x="1147378" y="786714"/>
                  <a:pt x="1163854" y="518984"/>
                </a:cubicBezTo>
                <a:cubicBezTo>
                  <a:pt x="1180330" y="251254"/>
                  <a:pt x="1122665" y="125627"/>
                  <a:pt x="1065000" y="0"/>
                </a:cubicBezTo>
              </a:path>
            </a:pathLst>
          </a:custGeom>
          <a:no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defTabSz="457200" latinLnBrk="1" hangingPunct="0"/>
            <a:endParaRPr lang="en-GB" sz="700">
              <a:solidFill>
                <a:srgbClr val="000000"/>
              </a:solidFill>
              <a:latin typeface="Century Gothic" panose="020B0502020202020204" pitchFamily="34" charset="0"/>
            </a:endParaRPr>
          </a:p>
        </p:txBody>
      </p:sp>
      <p:sp>
        <p:nvSpPr>
          <p:cNvPr id="66" name="Freeform: Shape 65">
            <a:extLst>
              <a:ext uri="{FF2B5EF4-FFF2-40B4-BE49-F238E27FC236}">
                <a16:creationId xmlns:a16="http://schemas.microsoft.com/office/drawing/2014/main" id="{3C04668F-A12B-6C7A-6589-2794A6B78CDA}"/>
              </a:ext>
            </a:extLst>
          </p:cNvPr>
          <p:cNvSpPr/>
          <p:nvPr/>
        </p:nvSpPr>
        <p:spPr>
          <a:xfrm>
            <a:off x="6921500" y="4013200"/>
            <a:ext cx="435882" cy="1069248"/>
          </a:xfrm>
          <a:custGeom>
            <a:avLst/>
            <a:gdLst>
              <a:gd name="connsiteX0" fmla="*/ 1037968 w 1037968"/>
              <a:gd name="connsiteY0" fmla="*/ 2199503 h 2199503"/>
              <a:gd name="connsiteX1" fmla="*/ 222422 w 1037968"/>
              <a:gd name="connsiteY1" fmla="*/ 889686 h 2199503"/>
              <a:gd name="connsiteX2" fmla="*/ 0 w 1037968"/>
              <a:gd name="connsiteY2" fmla="*/ 0 h 2199503"/>
            </a:gdLst>
            <a:ahLst/>
            <a:cxnLst>
              <a:cxn ang="0">
                <a:pos x="connsiteX0" y="connsiteY0"/>
              </a:cxn>
              <a:cxn ang="0">
                <a:pos x="connsiteX1" y="connsiteY1"/>
              </a:cxn>
              <a:cxn ang="0">
                <a:pos x="connsiteX2" y="connsiteY2"/>
              </a:cxn>
            </a:cxnLst>
            <a:rect l="l" t="t" r="r" b="b"/>
            <a:pathLst>
              <a:path w="1037968" h="2199503">
                <a:moveTo>
                  <a:pt x="1037968" y="2199503"/>
                </a:moveTo>
                <a:cubicBezTo>
                  <a:pt x="716692" y="1727886"/>
                  <a:pt x="395417" y="1256270"/>
                  <a:pt x="222422" y="889686"/>
                </a:cubicBezTo>
                <a:cubicBezTo>
                  <a:pt x="49427" y="523102"/>
                  <a:pt x="24713" y="261551"/>
                  <a:pt x="0" y="0"/>
                </a:cubicBezTo>
              </a:path>
            </a:pathLst>
          </a:custGeom>
          <a:noFill/>
          <a:ln w="12700" cap="flat">
            <a:solidFill>
              <a:srgbClr val="3E98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defTabSz="457200" latinLnBrk="1" hangingPunct="0"/>
            <a:endParaRPr lang="en-GB" sz="700">
              <a:solidFill>
                <a:srgbClr val="000000"/>
              </a:solidFill>
              <a:latin typeface="Century Gothic" panose="020B0502020202020204" pitchFamily="34" charset="0"/>
            </a:endParaRPr>
          </a:p>
        </p:txBody>
      </p:sp>
      <p:sp>
        <p:nvSpPr>
          <p:cNvPr id="67" name="Teardrop 66">
            <a:extLst>
              <a:ext uri="{FF2B5EF4-FFF2-40B4-BE49-F238E27FC236}">
                <a16:creationId xmlns:a16="http://schemas.microsoft.com/office/drawing/2014/main" id="{3509E7EE-54DD-C6EF-8772-291B9FC08629}"/>
              </a:ext>
            </a:extLst>
          </p:cNvPr>
          <p:cNvSpPr/>
          <p:nvPr/>
        </p:nvSpPr>
        <p:spPr>
          <a:xfrm rot="8100000">
            <a:off x="6725854" y="5220317"/>
            <a:ext cx="457200" cy="331807"/>
          </a:xfrm>
          <a:prstGeom prst="teardrop">
            <a:avLst/>
          </a:prstGeom>
          <a:solidFill>
            <a:srgbClr val="3E989E"/>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sp>
        <p:nvSpPr>
          <p:cNvPr id="68" name="Oval 67">
            <a:extLst>
              <a:ext uri="{FF2B5EF4-FFF2-40B4-BE49-F238E27FC236}">
                <a16:creationId xmlns:a16="http://schemas.microsoft.com/office/drawing/2014/main" id="{4AA0C236-A0F7-682B-009F-FCC3F82A0C37}"/>
              </a:ext>
            </a:extLst>
          </p:cNvPr>
          <p:cNvSpPr/>
          <p:nvPr/>
        </p:nvSpPr>
        <p:spPr>
          <a:xfrm>
            <a:off x="6807916" y="5220317"/>
            <a:ext cx="293077" cy="331807"/>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200">
              <a:solidFill>
                <a:srgbClr val="FFFFFF"/>
              </a:solidFill>
              <a:latin typeface="Century Gothic" panose="020B0502020202020204" pitchFamily="34" charset="0"/>
              <a:sym typeface="Helvetica Light"/>
            </a:endParaRPr>
          </a:p>
        </p:txBody>
      </p:sp>
      <p:sp>
        <p:nvSpPr>
          <p:cNvPr id="70" name="TextBox 69">
            <a:extLst>
              <a:ext uri="{FF2B5EF4-FFF2-40B4-BE49-F238E27FC236}">
                <a16:creationId xmlns:a16="http://schemas.microsoft.com/office/drawing/2014/main" id="{D06713B3-820B-6B3F-F2BC-32C209B33033}"/>
              </a:ext>
            </a:extLst>
          </p:cNvPr>
          <p:cNvSpPr txBox="1"/>
          <p:nvPr/>
        </p:nvSpPr>
        <p:spPr>
          <a:xfrm>
            <a:off x="1547670" y="890075"/>
            <a:ext cx="9235349" cy="307777"/>
          </a:xfrm>
          <a:prstGeom prst="rect">
            <a:avLst/>
          </a:prstGeom>
          <a:noFill/>
          <a:effectLst/>
        </p:spPr>
        <p:txBody>
          <a:bodyPr wrap="square">
            <a:spAutoFit/>
          </a:bodyPr>
          <a:lstStyle/>
          <a:p>
            <a:r>
              <a:rPr lang="en-US" sz="1400">
                <a:latin typeface="Century Gothic" panose="020B0502020202020204" pitchFamily="34" charset="0"/>
              </a:rPr>
              <a:t>World real GDP growth projections: February 2025 economic outlook - 2.7% 2024, 2.6% 2025, 2.6% 2026.</a:t>
            </a:r>
          </a:p>
        </p:txBody>
      </p:sp>
      <p:sp>
        <p:nvSpPr>
          <p:cNvPr id="2" name="TextBox 1">
            <a:extLst>
              <a:ext uri="{FF2B5EF4-FFF2-40B4-BE49-F238E27FC236}">
                <a16:creationId xmlns:a16="http://schemas.microsoft.com/office/drawing/2014/main" id="{7158562D-3722-F40D-4025-2E7FB03FF930}"/>
              </a:ext>
            </a:extLst>
          </p:cNvPr>
          <p:cNvSpPr txBox="1"/>
          <p:nvPr/>
        </p:nvSpPr>
        <p:spPr>
          <a:xfrm>
            <a:off x="733425" y="6368534"/>
            <a:ext cx="6096000" cy="276999"/>
          </a:xfrm>
          <a:prstGeom prst="rect">
            <a:avLst/>
          </a:prstGeom>
          <a:noFill/>
        </p:spPr>
        <p:txBody>
          <a:bodyPr wrap="square">
            <a:spAutoFit/>
          </a:bodyPr>
          <a:lstStyle/>
          <a:p>
            <a:r>
              <a:rPr lang="en-US" sz="1200" i="1"/>
              <a:t>Source: Financial market reports.</a:t>
            </a:r>
          </a:p>
        </p:txBody>
      </p:sp>
    </p:spTree>
    <p:extLst>
      <p:ext uri="{BB962C8B-B14F-4D97-AF65-F5344CB8AC3E}">
        <p14:creationId xmlns:p14="http://schemas.microsoft.com/office/powerpoint/2010/main" val="67125575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B41C-D48C-8B6C-19AA-0DD32C954061}"/>
              </a:ext>
            </a:extLst>
          </p:cNvPr>
          <p:cNvSpPr>
            <a:spLocks noGrp="1"/>
          </p:cNvSpPr>
          <p:nvPr>
            <p:ph type="title"/>
          </p:nvPr>
        </p:nvSpPr>
        <p:spPr/>
        <p:txBody>
          <a:bodyPr/>
          <a:lstStyle/>
          <a:p>
            <a:r>
              <a:rPr lang="en-US"/>
              <a:t>Pro AV exceeds GDP Growth</a:t>
            </a:r>
          </a:p>
        </p:txBody>
      </p:sp>
      <p:sp>
        <p:nvSpPr>
          <p:cNvPr id="14" name="Subtitle 13">
            <a:extLst>
              <a:ext uri="{FF2B5EF4-FFF2-40B4-BE49-F238E27FC236}">
                <a16:creationId xmlns:a16="http://schemas.microsoft.com/office/drawing/2014/main" id="{5F94B9CC-6094-6126-3FA0-24F8FBE8E586}"/>
              </a:ext>
            </a:extLst>
          </p:cNvPr>
          <p:cNvSpPr>
            <a:spLocks noGrp="1"/>
          </p:cNvSpPr>
          <p:nvPr>
            <p:ph type="subTitle" idx="1"/>
          </p:nvPr>
        </p:nvSpPr>
        <p:spPr>
          <a:xfrm>
            <a:off x="1056069" y="1113335"/>
            <a:ext cx="10104621" cy="326297"/>
          </a:xfrm>
        </p:spPr>
        <p:txBody>
          <a:bodyPr>
            <a:noAutofit/>
          </a:bodyPr>
          <a:lstStyle/>
          <a:p>
            <a:r>
              <a:rPr lang="en-US">
                <a:solidFill>
                  <a:schemeClr val="tx1"/>
                </a:solidFill>
                <a:latin typeface="Century Gothic" panose="020B0502020202020204" pitchFamily="34" charset="0"/>
              </a:rPr>
              <a:t>Over the next 5 years, Pro AV growth will be well ahead of GDP</a:t>
            </a:r>
            <a:r>
              <a:rPr lang="en-US">
                <a:latin typeface="Century Gothic" panose="020B0502020202020204" pitchFamily="34" charset="0"/>
              </a:rPr>
              <a:t>. </a:t>
            </a:r>
          </a:p>
        </p:txBody>
      </p:sp>
      <p:graphicFrame>
        <p:nvGraphicFramePr>
          <p:cNvPr id="13" name="Chart Placeholder 12">
            <a:extLst>
              <a:ext uri="{FF2B5EF4-FFF2-40B4-BE49-F238E27FC236}">
                <a16:creationId xmlns:a16="http://schemas.microsoft.com/office/drawing/2014/main" id="{7A8381FF-F4D3-D1E5-B1C5-B5418ECF0D31}"/>
              </a:ext>
            </a:extLst>
          </p:cNvPr>
          <p:cNvGraphicFramePr>
            <a:graphicFrameLocks noGrp="1"/>
          </p:cNvGraphicFramePr>
          <p:nvPr>
            <p:ph type="chart" sz="quarter" idx="20"/>
            <p:extLst>
              <p:ext uri="{D42A27DB-BD31-4B8C-83A1-F6EECF244321}">
                <p14:modId xmlns:p14="http://schemas.microsoft.com/office/powerpoint/2010/main" val="355354868"/>
              </p:ext>
            </p:extLst>
          </p:nvPr>
        </p:nvGraphicFramePr>
        <p:xfrm>
          <a:off x="1055688" y="1892300"/>
          <a:ext cx="6027737" cy="415290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Placeholder 14">
            <a:extLst>
              <a:ext uri="{FF2B5EF4-FFF2-40B4-BE49-F238E27FC236}">
                <a16:creationId xmlns:a16="http://schemas.microsoft.com/office/drawing/2014/main" id="{918933B5-7F44-DC38-A301-93FA013C889E}"/>
              </a:ext>
            </a:extLst>
          </p:cNvPr>
          <p:cNvSpPr>
            <a:spLocks noGrp="1"/>
          </p:cNvSpPr>
          <p:nvPr>
            <p:ph type="body" sz="quarter" idx="15"/>
          </p:nvPr>
        </p:nvSpPr>
        <p:spPr>
          <a:xfrm>
            <a:off x="7472855" y="2073893"/>
            <a:ext cx="4421719" cy="3012457"/>
          </a:xfrm>
        </p:spPr>
        <p:txBody>
          <a:bodyPr/>
          <a:lstStyle/>
          <a:p>
            <a:r>
              <a:rPr lang="en-US" sz="1800">
                <a:solidFill>
                  <a:schemeClr val="tx2"/>
                </a:solidFill>
              </a:rPr>
              <a:t>Like other tech sectors, Pro AV is becoming a larger portion of GDP.</a:t>
            </a:r>
          </a:p>
          <a:p>
            <a:r>
              <a:rPr lang="en-US" sz="1800">
                <a:solidFill>
                  <a:schemeClr val="tx2"/>
                </a:solidFill>
              </a:rPr>
              <a:t>Why? Tech implementation is a core engine of growth for many markets. </a:t>
            </a:r>
          </a:p>
          <a:p>
            <a:r>
              <a:rPr lang="en-US" sz="1800">
                <a:solidFill>
                  <a:schemeClr val="tx2"/>
                </a:solidFill>
              </a:rPr>
              <a:t>Technology utilization serves as a differentiator and a statement of brand.</a:t>
            </a:r>
          </a:p>
          <a:p>
            <a:r>
              <a:rPr lang="en-US" sz="1800">
                <a:solidFill>
                  <a:schemeClr val="tx2"/>
                </a:solidFill>
              </a:rPr>
              <a:t>Unlike IT, pro AV is as much art as science, translating into margin.</a:t>
            </a:r>
          </a:p>
        </p:txBody>
      </p:sp>
      <p:sp>
        <p:nvSpPr>
          <p:cNvPr id="5" name="TextBox 4">
            <a:extLst>
              <a:ext uri="{FF2B5EF4-FFF2-40B4-BE49-F238E27FC236}">
                <a16:creationId xmlns:a16="http://schemas.microsoft.com/office/drawing/2014/main" id="{D10F6E00-DAED-A805-263A-37EB83445665}"/>
              </a:ext>
            </a:extLst>
          </p:cNvPr>
          <p:cNvSpPr txBox="1"/>
          <p:nvPr/>
        </p:nvSpPr>
        <p:spPr>
          <a:xfrm>
            <a:off x="733425" y="6368534"/>
            <a:ext cx="6096000" cy="276999"/>
          </a:xfrm>
          <a:prstGeom prst="rect">
            <a:avLst/>
          </a:prstGeom>
          <a:noFill/>
        </p:spPr>
        <p:txBody>
          <a:bodyPr wrap="square">
            <a:spAutoFit/>
          </a:bodyPr>
          <a:lstStyle/>
          <a:p>
            <a:r>
              <a:rPr lang="en-US" sz="1200" i="1"/>
              <a:t>Source: AVIXA 2025 IOTA forecast for Pro AV revenues and financial market reports.</a:t>
            </a:r>
          </a:p>
        </p:txBody>
      </p:sp>
    </p:spTree>
    <p:extLst>
      <p:ext uri="{BB962C8B-B14F-4D97-AF65-F5344CB8AC3E}">
        <p14:creationId xmlns:p14="http://schemas.microsoft.com/office/powerpoint/2010/main" val="835109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B9F7691-CDC8-4895-7ED4-3EF7037D4FF4}"/>
              </a:ext>
            </a:extLst>
          </p:cNvPr>
          <p:cNvSpPr>
            <a:spLocks noGrp="1"/>
          </p:cNvSpPr>
          <p:nvPr>
            <p:ph type="title"/>
          </p:nvPr>
        </p:nvSpPr>
        <p:spPr>
          <a:xfrm>
            <a:off x="1589467" y="609873"/>
            <a:ext cx="10364407" cy="687061"/>
          </a:xfrm>
        </p:spPr>
        <p:txBody>
          <a:bodyPr>
            <a:normAutofit fontScale="90000"/>
          </a:bodyPr>
          <a:lstStyle/>
          <a:p>
            <a:r>
              <a:rPr lang="en-US" sz="4000">
                <a:solidFill>
                  <a:srgbClr val="EE3353"/>
                </a:solidFill>
                <a:cs typeface="Arial" panose="020B0604020202020204" pitchFamily="34" charset="0"/>
              </a:rPr>
              <a:t>AVIXA’s Index shows slow and steady growth</a:t>
            </a:r>
            <a:r>
              <a:rPr lang="en-US" sz="4000" kern="0">
                <a:solidFill>
                  <a:srgbClr val="EE3353"/>
                </a:solidFill>
                <a:cs typeface="Arial" panose="020B0604020202020204" pitchFamily="34" charset="0"/>
              </a:rPr>
              <a:t>.</a:t>
            </a:r>
            <a:endParaRPr lang="en-US">
              <a:solidFill>
                <a:srgbClr val="EE3353"/>
              </a:solidFill>
            </a:endParaRPr>
          </a:p>
        </p:txBody>
      </p:sp>
      <p:sp>
        <p:nvSpPr>
          <p:cNvPr id="17" name="TextBox 16">
            <a:extLst>
              <a:ext uri="{FF2B5EF4-FFF2-40B4-BE49-F238E27FC236}">
                <a16:creationId xmlns:a16="http://schemas.microsoft.com/office/drawing/2014/main" id="{F604F0C0-BBBD-4007-9242-80D0E954898C}"/>
              </a:ext>
            </a:extLst>
          </p:cNvPr>
          <p:cNvSpPr txBox="1"/>
          <p:nvPr/>
        </p:nvSpPr>
        <p:spPr>
          <a:xfrm>
            <a:off x="3237346" y="5403236"/>
            <a:ext cx="5717308" cy="1104363"/>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1" vertOverflow="overflow" horzOverflow="overflow" vert="horz" wrap="square" lIns="25400" tIns="25400" rIns="25400" bIns="25400" numCol="1" spcCol="38100" rtlCol="0" anchor="ctr">
            <a:noAutofit/>
          </a:bodyPr>
          <a:lstStyle/>
          <a:p>
            <a:pPr algn="ctr" defTabSz="412750" hangingPunct="0">
              <a:defRPr/>
            </a:pPr>
            <a:r>
              <a:rPr lang="en-US" sz="2000" b="1" kern="0">
                <a:solidFill>
                  <a:srgbClr val="3D1833"/>
                </a:solidFill>
                <a:cs typeface="Arial" panose="020B0604020202020204" pitchFamily="34" charset="0"/>
                <a:sym typeface="Helvetica Light"/>
              </a:rPr>
              <a:t>Both are diffusion indices:</a:t>
            </a:r>
          </a:p>
          <a:p>
            <a:pPr algn="ctr" defTabSz="412750" hangingPunct="0">
              <a:defRPr/>
            </a:pPr>
            <a:r>
              <a:rPr lang="en-US" sz="1600" kern="0">
                <a:solidFill>
                  <a:srgbClr val="3D1833"/>
                </a:solidFill>
                <a:cs typeface="Arial" panose="020B0604020202020204" pitchFamily="34" charset="0"/>
                <a:sym typeface="Helvetica Light"/>
              </a:rPr>
              <a:t>Scores are the percentage of firms reporting a significant increase, plus half the percentage of firms reporting no change. </a:t>
            </a:r>
          </a:p>
        </p:txBody>
      </p:sp>
      <p:sp>
        <p:nvSpPr>
          <p:cNvPr id="2" name="TextBox 1">
            <a:extLst>
              <a:ext uri="{FF2B5EF4-FFF2-40B4-BE49-F238E27FC236}">
                <a16:creationId xmlns:a16="http://schemas.microsoft.com/office/drawing/2014/main" id="{9E9BE3B8-FD49-71EE-E675-31275E73F9C6}"/>
              </a:ext>
            </a:extLst>
          </p:cNvPr>
          <p:cNvSpPr txBox="1"/>
          <p:nvPr/>
        </p:nvSpPr>
        <p:spPr>
          <a:xfrm>
            <a:off x="781050" y="6393173"/>
            <a:ext cx="6096000" cy="276999"/>
          </a:xfrm>
          <a:prstGeom prst="rect">
            <a:avLst/>
          </a:prstGeom>
          <a:noFill/>
        </p:spPr>
        <p:txBody>
          <a:bodyPr wrap="square">
            <a:spAutoFit/>
          </a:bodyPr>
          <a:lstStyle/>
          <a:p>
            <a:r>
              <a:rPr lang="en-US" sz="1200" i="1"/>
              <a:t>Source: AVIXA Monthly Pro AV Business Index.</a:t>
            </a:r>
            <a:endParaRPr lang="en-US" sz="1200"/>
          </a:p>
        </p:txBody>
      </p:sp>
      <p:pic>
        <p:nvPicPr>
          <p:cNvPr id="4" name="Picture 3">
            <a:extLst>
              <a:ext uri="{FF2B5EF4-FFF2-40B4-BE49-F238E27FC236}">
                <a16:creationId xmlns:a16="http://schemas.microsoft.com/office/drawing/2014/main" id="{AB024CAF-8097-9F65-FA36-FF5367B203C3}"/>
              </a:ext>
            </a:extLst>
          </p:cNvPr>
          <p:cNvPicPr>
            <a:picLocks noChangeAspect="1"/>
          </p:cNvPicPr>
          <p:nvPr/>
        </p:nvPicPr>
        <p:blipFill>
          <a:blip r:embed="rId3"/>
          <a:stretch>
            <a:fillRect/>
          </a:stretch>
        </p:blipFill>
        <p:spPr>
          <a:xfrm>
            <a:off x="2447925" y="1296934"/>
            <a:ext cx="7477125" cy="3943729"/>
          </a:xfrm>
          <a:prstGeom prst="rect">
            <a:avLst/>
          </a:prstGeom>
        </p:spPr>
      </p:pic>
      <p:graphicFrame>
        <p:nvGraphicFramePr>
          <p:cNvPr id="5" name="Chart 4">
            <a:extLst>
              <a:ext uri="{FF2B5EF4-FFF2-40B4-BE49-F238E27FC236}">
                <a16:creationId xmlns:a16="http://schemas.microsoft.com/office/drawing/2014/main" id="{5421199C-8C88-3FC5-3C0F-96C1230E7696}"/>
              </a:ext>
            </a:extLst>
          </p:cNvPr>
          <p:cNvGraphicFramePr/>
          <p:nvPr>
            <p:extLst>
              <p:ext uri="{D42A27DB-BD31-4B8C-83A1-F6EECF244321}">
                <p14:modId xmlns:p14="http://schemas.microsoft.com/office/powerpoint/2010/main" val="3547856081"/>
              </p:ext>
            </p:extLst>
          </p:nvPr>
        </p:nvGraphicFramePr>
        <p:xfrm>
          <a:off x="7181850" y="3343275"/>
          <a:ext cx="4419600" cy="14954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66190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1191FA-E5E3-2C5D-44E1-42E03DB67C86}"/>
              </a:ext>
            </a:extLst>
          </p:cNvPr>
          <p:cNvSpPr>
            <a:spLocks noGrp="1"/>
          </p:cNvSpPr>
          <p:nvPr>
            <p:ph type="sldNum" sz="quarter" idx="12"/>
          </p:nvPr>
        </p:nvSpPr>
        <p:spPr/>
        <p:txBody>
          <a:bodyPr/>
          <a:lstStyle/>
          <a:p>
            <a:fld id="{86CB4B4D-7CA3-9044-876B-883B54F8677D}" type="slidenum">
              <a:rPr lang="uk-UA" smtClean="0"/>
              <a:pPr/>
              <a:t>15</a:t>
            </a:fld>
            <a:endParaRPr lang="uk-UA"/>
          </a:p>
        </p:txBody>
      </p:sp>
      <p:graphicFrame>
        <p:nvGraphicFramePr>
          <p:cNvPr id="8" name="Content Placeholder 7">
            <a:extLst>
              <a:ext uri="{FF2B5EF4-FFF2-40B4-BE49-F238E27FC236}">
                <a16:creationId xmlns:a16="http://schemas.microsoft.com/office/drawing/2014/main" id="{F9CC8BD9-A5EF-613C-CC17-B1E43FE06F1E}"/>
              </a:ext>
            </a:extLst>
          </p:cNvPr>
          <p:cNvGraphicFramePr>
            <a:graphicFrameLocks noGrp="1"/>
          </p:cNvGraphicFramePr>
          <p:nvPr>
            <p:ph type="tbl" sz="quarter" idx="13"/>
          </p:nvPr>
        </p:nvGraphicFramePr>
        <p:xfrm>
          <a:off x="1535641" y="1931340"/>
          <a:ext cx="8074025" cy="399415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BAE72C0B-B247-7574-7682-1266BCF8731B}"/>
              </a:ext>
            </a:extLst>
          </p:cNvPr>
          <p:cNvSpPr>
            <a:spLocks noGrp="1"/>
          </p:cNvSpPr>
          <p:nvPr>
            <p:ph type="title"/>
          </p:nvPr>
        </p:nvSpPr>
        <p:spPr/>
        <p:txBody>
          <a:bodyPr/>
          <a:lstStyle/>
          <a:p>
            <a:r>
              <a:rPr lang="en-US"/>
              <a:t>New headwinds are emerging.</a:t>
            </a:r>
          </a:p>
        </p:txBody>
      </p:sp>
      <p:sp>
        <p:nvSpPr>
          <p:cNvPr id="6" name="Subtitle 5">
            <a:extLst>
              <a:ext uri="{FF2B5EF4-FFF2-40B4-BE49-F238E27FC236}">
                <a16:creationId xmlns:a16="http://schemas.microsoft.com/office/drawing/2014/main" id="{B44F9103-2AC1-AEBE-C9AB-9DD1EA86EC6C}"/>
              </a:ext>
            </a:extLst>
          </p:cNvPr>
          <p:cNvSpPr>
            <a:spLocks noGrp="1"/>
          </p:cNvSpPr>
          <p:nvPr>
            <p:ph type="subTitle" idx="1"/>
          </p:nvPr>
        </p:nvSpPr>
        <p:spPr/>
        <p:txBody>
          <a:bodyPr>
            <a:normAutofit fontScale="92500" lnSpcReduction="20000"/>
          </a:bodyPr>
          <a:lstStyle/>
          <a:p>
            <a:r>
              <a:rPr lang="en-US"/>
              <a:t>Supply constraints have given way to tariffs and political concerns. </a:t>
            </a:r>
          </a:p>
        </p:txBody>
      </p:sp>
    </p:spTree>
    <p:extLst>
      <p:ext uri="{BB962C8B-B14F-4D97-AF65-F5344CB8AC3E}">
        <p14:creationId xmlns:p14="http://schemas.microsoft.com/office/powerpoint/2010/main" val="3160519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39B6-11A1-61EB-F8F8-52FD3ABAE85E}"/>
              </a:ext>
            </a:extLst>
          </p:cNvPr>
          <p:cNvSpPr>
            <a:spLocks noGrp="1"/>
          </p:cNvSpPr>
          <p:nvPr>
            <p:ph type="title"/>
          </p:nvPr>
        </p:nvSpPr>
        <p:spPr/>
        <p:txBody>
          <a:bodyPr>
            <a:normAutofit fontScale="90000"/>
          </a:bodyPr>
          <a:lstStyle/>
          <a:p>
            <a:r>
              <a:rPr lang="en-US">
                <a:latin typeface="Century Gothic"/>
              </a:rPr>
              <a:t>Offices and experiences are still key drivers.</a:t>
            </a:r>
            <a:endParaRPr lang="en-US"/>
          </a:p>
        </p:txBody>
      </p:sp>
      <p:sp>
        <p:nvSpPr>
          <p:cNvPr id="4" name="Subtitle 3">
            <a:extLst>
              <a:ext uri="{FF2B5EF4-FFF2-40B4-BE49-F238E27FC236}">
                <a16:creationId xmlns:a16="http://schemas.microsoft.com/office/drawing/2014/main" id="{2C183D5E-D6A5-BAF0-AA4A-9E8E8FB3C668}"/>
              </a:ext>
            </a:extLst>
          </p:cNvPr>
          <p:cNvSpPr>
            <a:spLocks noGrp="1"/>
          </p:cNvSpPr>
          <p:nvPr>
            <p:ph type="subTitle" idx="1"/>
          </p:nvPr>
        </p:nvSpPr>
        <p:spPr/>
        <p:txBody>
          <a:bodyPr lIns="91440" tIns="45720" rIns="91440" bIns="45720" anchor="t">
            <a:noAutofit/>
          </a:bodyPr>
          <a:lstStyle/>
          <a:p>
            <a:r>
              <a:rPr lang="en-US" sz="1800">
                <a:latin typeface="Century Gothic" panose="020B0502020202020204" pitchFamily="34" charset="0"/>
              </a:rPr>
              <a:t>The bulk of the post-COVID recovery is over, which turns attention to the new norms.</a:t>
            </a:r>
          </a:p>
        </p:txBody>
      </p:sp>
      <p:sp>
        <p:nvSpPr>
          <p:cNvPr id="5" name="Text Placeholder 4">
            <a:extLst>
              <a:ext uri="{FF2B5EF4-FFF2-40B4-BE49-F238E27FC236}">
                <a16:creationId xmlns:a16="http://schemas.microsoft.com/office/drawing/2014/main" id="{EFB0E607-E15C-BEFC-D106-E9555CA09DE5}"/>
              </a:ext>
            </a:extLst>
          </p:cNvPr>
          <p:cNvSpPr>
            <a:spLocks noGrp="1"/>
          </p:cNvSpPr>
          <p:nvPr>
            <p:ph type="body" sz="quarter" idx="14"/>
          </p:nvPr>
        </p:nvSpPr>
        <p:spPr/>
        <p:txBody>
          <a:bodyPr lIns="91440" tIns="45720" rIns="91440" bIns="45720" anchor="t">
            <a:normAutofit fontScale="92500"/>
          </a:bodyPr>
          <a:lstStyle/>
          <a:p>
            <a:r>
              <a:rPr lang="en-US">
                <a:latin typeface="Century Gothic"/>
              </a:rPr>
              <a:t>Hybrid offices are the norm.</a:t>
            </a:r>
            <a:endParaRPr lang="en-US"/>
          </a:p>
        </p:txBody>
      </p:sp>
      <p:sp>
        <p:nvSpPr>
          <p:cNvPr id="6" name="Text Placeholder 5">
            <a:extLst>
              <a:ext uri="{FF2B5EF4-FFF2-40B4-BE49-F238E27FC236}">
                <a16:creationId xmlns:a16="http://schemas.microsoft.com/office/drawing/2014/main" id="{B4328C17-BAB4-3E7A-5507-150931EB4C34}"/>
              </a:ext>
            </a:extLst>
          </p:cNvPr>
          <p:cNvSpPr>
            <a:spLocks noGrp="1"/>
          </p:cNvSpPr>
          <p:nvPr>
            <p:ph type="body" sz="quarter" idx="15"/>
          </p:nvPr>
        </p:nvSpPr>
        <p:spPr>
          <a:xfrm>
            <a:off x="1502200" y="4685060"/>
            <a:ext cx="3996727" cy="1477593"/>
          </a:xfrm>
        </p:spPr>
        <p:txBody>
          <a:bodyPr>
            <a:normAutofit/>
          </a:bodyPr>
          <a:lstStyle/>
          <a:p>
            <a:r>
              <a:rPr lang="en-US" sz="1400">
                <a:solidFill>
                  <a:schemeClr val="tx1"/>
                </a:solidFill>
              </a:rPr>
              <a:t>Office spaces were a source of considerable fear for pro AV. It’s our biggest vertical market, and it was threatened by the possibility of full remote. But that fear can be put to rest. Now, it’s all about serving the hybrid future. That said, in firms rush to the opportunity, the segment is risking over-crowding amid price declines, leading to commoditization.</a:t>
            </a:r>
          </a:p>
        </p:txBody>
      </p:sp>
      <p:pic>
        <p:nvPicPr>
          <p:cNvPr id="21" name="Picture Placeholder 20" descr="A crowd of people at a concert&#10;&#10;Description automatically generated">
            <a:extLst>
              <a:ext uri="{FF2B5EF4-FFF2-40B4-BE49-F238E27FC236}">
                <a16:creationId xmlns:a16="http://schemas.microsoft.com/office/drawing/2014/main" id="{507EBB0B-627F-424A-715E-EE19C1341E6F}"/>
              </a:ext>
            </a:extLst>
          </p:cNvPr>
          <p:cNvPicPr>
            <a:picLocks noGrp="1" noChangeAspect="1"/>
          </p:cNvPicPr>
          <p:nvPr>
            <p:ph type="pic" sz="quarter" idx="17"/>
          </p:nvPr>
        </p:nvPicPr>
        <p:blipFill>
          <a:blip r:embed="rId3">
            <a:extLst>
              <a:ext uri="{837473B0-CC2E-450A-ABE3-18F120FF3D39}">
                <a1611:picAttrSrcUrl xmlns:a1611="http://schemas.microsoft.com/office/drawing/2016/11/main" r:id="rId4"/>
              </a:ext>
            </a:extLst>
          </a:blip>
          <a:srcRect t="20587" b="20587"/>
          <a:stretch>
            <a:fillRect/>
          </a:stretch>
        </p:blipFill>
        <p:spPr>
          <a:xfrm>
            <a:off x="6231405" y="2484755"/>
            <a:ext cx="4886325" cy="2006283"/>
          </a:xfrm>
        </p:spPr>
      </p:pic>
      <p:sp>
        <p:nvSpPr>
          <p:cNvPr id="9" name="Text Placeholder 8">
            <a:extLst>
              <a:ext uri="{FF2B5EF4-FFF2-40B4-BE49-F238E27FC236}">
                <a16:creationId xmlns:a16="http://schemas.microsoft.com/office/drawing/2014/main" id="{31C22DBD-779C-58D4-794F-14D7638DA718}"/>
              </a:ext>
            </a:extLst>
          </p:cNvPr>
          <p:cNvSpPr>
            <a:spLocks noGrp="1"/>
          </p:cNvSpPr>
          <p:nvPr>
            <p:ph type="body" sz="quarter" idx="18"/>
          </p:nvPr>
        </p:nvSpPr>
        <p:spPr>
          <a:xfrm>
            <a:off x="6231405" y="1916113"/>
            <a:ext cx="4886325" cy="450850"/>
          </a:xfrm>
        </p:spPr>
        <p:txBody>
          <a:bodyPr lIns="91440" tIns="45720" rIns="91440" bIns="45720" anchor="t">
            <a:noAutofit/>
          </a:bodyPr>
          <a:lstStyle/>
          <a:p>
            <a:pPr algn="ctr"/>
            <a:r>
              <a:rPr lang="en-US" sz="2200">
                <a:latin typeface="Century Gothic"/>
              </a:rPr>
              <a:t>The experience economy is back.</a:t>
            </a:r>
          </a:p>
        </p:txBody>
      </p:sp>
      <p:sp>
        <p:nvSpPr>
          <p:cNvPr id="11" name="Text Placeholder 10">
            <a:extLst>
              <a:ext uri="{FF2B5EF4-FFF2-40B4-BE49-F238E27FC236}">
                <a16:creationId xmlns:a16="http://schemas.microsoft.com/office/drawing/2014/main" id="{17353F24-A74F-6AD5-C273-B95141404881}"/>
              </a:ext>
            </a:extLst>
          </p:cNvPr>
          <p:cNvSpPr>
            <a:spLocks noGrp="1"/>
          </p:cNvSpPr>
          <p:nvPr>
            <p:ph type="body" sz="quarter" idx="20"/>
          </p:nvPr>
        </p:nvSpPr>
        <p:spPr>
          <a:xfrm>
            <a:off x="6677537" y="4610100"/>
            <a:ext cx="4007165" cy="1552553"/>
          </a:xfrm>
        </p:spPr>
        <p:txBody>
          <a:bodyPr/>
          <a:lstStyle/>
          <a:p>
            <a:r>
              <a:rPr lang="en-US"/>
              <a:t>In the 2010s, the rise of the experience economy drove major pro AV revenue. The pandemic halted that trend completely—but now it’s back. Live Events is growing steadily, but other solutions including Media/Entertainment, Digital Signage, and Security/Surveillance/Life Safety also gain. Crucially, this a long-term trend that will drive revenue gains throughout the forecast period.</a:t>
            </a:r>
          </a:p>
        </p:txBody>
      </p:sp>
      <p:pic>
        <p:nvPicPr>
          <p:cNvPr id="18" name="Picture Placeholder 17" descr="An office with many computers&#10;&#10;Description automatically generated">
            <a:extLst>
              <a:ext uri="{FF2B5EF4-FFF2-40B4-BE49-F238E27FC236}">
                <a16:creationId xmlns:a16="http://schemas.microsoft.com/office/drawing/2014/main" id="{5125E964-4706-4766-926B-A29234D33A90}"/>
              </a:ext>
            </a:extLst>
          </p:cNvPr>
          <p:cNvPicPr>
            <a:picLocks noGrp="1" noChangeAspect="1"/>
          </p:cNvPicPr>
          <p:nvPr>
            <p:ph type="pic" sz="quarter" idx="13"/>
          </p:nvPr>
        </p:nvPicPr>
        <p:blipFill>
          <a:blip r:embed="rId5">
            <a:extLst>
              <a:ext uri="{837473B0-CC2E-450A-ABE3-18F120FF3D39}">
                <a1611:picAttrSrcUrl xmlns:a1611="http://schemas.microsoft.com/office/drawing/2016/11/main" r:id="rId6"/>
              </a:ext>
            </a:extLst>
          </a:blip>
          <a:srcRect t="15688" b="15688"/>
          <a:stretch>
            <a:fillRect/>
          </a:stretch>
        </p:blipFill>
        <p:spPr>
          <a:xfrm>
            <a:off x="1056068" y="2484755"/>
            <a:ext cx="4886325" cy="2006283"/>
          </a:xfrm>
        </p:spPr>
      </p:pic>
    </p:spTree>
    <p:extLst>
      <p:ext uri="{BB962C8B-B14F-4D97-AF65-F5344CB8AC3E}">
        <p14:creationId xmlns:p14="http://schemas.microsoft.com/office/powerpoint/2010/main" val="3730946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DEA3809-42B5-B56C-4E5D-CE9170564FEC}"/>
              </a:ext>
            </a:extLst>
          </p:cNvPr>
          <p:cNvSpPr>
            <a:spLocks noGrp="1"/>
          </p:cNvSpPr>
          <p:nvPr>
            <p:ph type="title"/>
          </p:nvPr>
        </p:nvSpPr>
        <p:spPr>
          <a:xfrm>
            <a:off x="1412127" y="424969"/>
            <a:ext cx="10104622" cy="687061"/>
          </a:xfrm>
        </p:spPr>
        <p:txBody>
          <a:bodyPr>
            <a:normAutofit fontScale="90000"/>
          </a:bodyPr>
          <a:lstStyle/>
          <a:p>
            <a:r>
              <a:rPr lang="en-US"/>
              <a:t>Majority of providers expect tariff impacts.</a:t>
            </a:r>
          </a:p>
        </p:txBody>
      </p:sp>
      <p:sp>
        <p:nvSpPr>
          <p:cNvPr id="11" name="Subtitle 2">
            <a:extLst>
              <a:ext uri="{FF2B5EF4-FFF2-40B4-BE49-F238E27FC236}">
                <a16:creationId xmlns:a16="http://schemas.microsoft.com/office/drawing/2014/main" id="{10AA7C1A-2EFB-0F49-AA77-6E75B1690266}"/>
              </a:ext>
            </a:extLst>
          </p:cNvPr>
          <p:cNvSpPr>
            <a:spLocks noGrp="1"/>
          </p:cNvSpPr>
          <p:nvPr>
            <p:ph type="subTitle" idx="1"/>
          </p:nvPr>
        </p:nvSpPr>
        <p:spPr>
          <a:xfrm>
            <a:off x="1696698" y="1413561"/>
            <a:ext cx="3977749" cy="326297"/>
          </a:xfrm>
        </p:spPr>
        <p:txBody>
          <a:bodyPr>
            <a:noAutofit/>
          </a:bodyPr>
          <a:lstStyle/>
          <a:p>
            <a:r>
              <a:rPr lang="en-US" sz="1600">
                <a:solidFill>
                  <a:schemeClr val="tx1"/>
                </a:solidFill>
              </a:rPr>
              <a:t>Over the next year, does your company expect to be impacted by new tariffs (either implemented by the US or in retaliation from other countries)</a:t>
            </a:r>
          </a:p>
        </p:txBody>
      </p:sp>
      <p:graphicFrame>
        <p:nvGraphicFramePr>
          <p:cNvPr id="12" name="Chart Placeholder 7">
            <a:extLst>
              <a:ext uri="{FF2B5EF4-FFF2-40B4-BE49-F238E27FC236}">
                <a16:creationId xmlns:a16="http://schemas.microsoft.com/office/drawing/2014/main" id="{6FE37704-32E7-C703-4D9F-A7673977E1E2}"/>
              </a:ext>
            </a:extLst>
          </p:cNvPr>
          <p:cNvGraphicFramePr>
            <a:graphicFrameLocks noGrp="1"/>
          </p:cNvGraphicFramePr>
          <p:nvPr>
            <p:ph type="chart" sz="quarter" idx="20"/>
            <p:extLst>
              <p:ext uri="{D42A27DB-BD31-4B8C-83A1-F6EECF244321}">
                <p14:modId xmlns:p14="http://schemas.microsoft.com/office/powerpoint/2010/main" val="144939563"/>
              </p:ext>
            </p:extLst>
          </p:nvPr>
        </p:nvGraphicFramePr>
        <p:xfrm>
          <a:off x="1165417" y="2038604"/>
          <a:ext cx="5040312" cy="36032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Placeholder 7">
            <a:extLst>
              <a:ext uri="{FF2B5EF4-FFF2-40B4-BE49-F238E27FC236}">
                <a16:creationId xmlns:a16="http://schemas.microsoft.com/office/drawing/2014/main" id="{15415634-4801-3DE4-5AAA-3BF3E65B3F47}"/>
              </a:ext>
            </a:extLst>
          </p:cNvPr>
          <p:cNvGraphicFramePr>
            <a:graphicFrameLocks/>
          </p:cNvGraphicFramePr>
          <p:nvPr>
            <p:extLst>
              <p:ext uri="{D42A27DB-BD31-4B8C-83A1-F6EECF244321}">
                <p14:modId xmlns:p14="http://schemas.microsoft.com/office/powerpoint/2010/main" val="3861391525"/>
              </p:ext>
            </p:extLst>
          </p:nvPr>
        </p:nvGraphicFramePr>
        <p:xfrm>
          <a:off x="6019131" y="2333624"/>
          <a:ext cx="5040312" cy="3106195"/>
        </p:xfrm>
        <a:graphic>
          <a:graphicData uri="http://schemas.openxmlformats.org/drawingml/2006/chart">
            <c:chart xmlns:c="http://schemas.openxmlformats.org/drawingml/2006/chart" xmlns:r="http://schemas.openxmlformats.org/officeDocument/2006/relationships" r:id="rId3"/>
          </a:graphicData>
        </a:graphic>
      </p:graphicFrame>
      <p:sp>
        <p:nvSpPr>
          <p:cNvPr id="14" name="Subtitle 2">
            <a:extLst>
              <a:ext uri="{FF2B5EF4-FFF2-40B4-BE49-F238E27FC236}">
                <a16:creationId xmlns:a16="http://schemas.microsoft.com/office/drawing/2014/main" id="{47A44E7A-C351-9313-77EB-2929B946AB5C}"/>
              </a:ext>
            </a:extLst>
          </p:cNvPr>
          <p:cNvSpPr txBox="1">
            <a:spLocks/>
          </p:cNvSpPr>
          <p:nvPr/>
        </p:nvSpPr>
        <p:spPr>
          <a:xfrm>
            <a:off x="6476533" y="1418180"/>
            <a:ext cx="3977749" cy="326297"/>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rgbClr val="3E989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a:solidFill>
                  <a:schemeClr val="tx1"/>
                </a:solidFill>
              </a:rPr>
              <a:t>How do you expect these tariffs to impact your organization over the next year? </a:t>
            </a:r>
          </a:p>
        </p:txBody>
      </p:sp>
      <p:sp>
        <p:nvSpPr>
          <p:cNvPr id="15" name="TextBox 14">
            <a:extLst>
              <a:ext uri="{FF2B5EF4-FFF2-40B4-BE49-F238E27FC236}">
                <a16:creationId xmlns:a16="http://schemas.microsoft.com/office/drawing/2014/main" id="{B642571F-9ABD-5A47-7A3B-56653DFBF09B}"/>
              </a:ext>
            </a:extLst>
          </p:cNvPr>
          <p:cNvSpPr txBox="1"/>
          <p:nvPr/>
        </p:nvSpPr>
        <p:spPr>
          <a:xfrm>
            <a:off x="711554" y="6384414"/>
            <a:ext cx="5494175" cy="276999"/>
          </a:xfrm>
          <a:prstGeom prst="rect">
            <a:avLst/>
          </a:prstGeom>
          <a:noFill/>
        </p:spPr>
        <p:txBody>
          <a:bodyPr wrap="square">
            <a:spAutoFit/>
          </a:bodyPr>
          <a:lstStyle/>
          <a:p>
            <a:r>
              <a:rPr lang="en-US" sz="1200" i="1"/>
              <a:t>Source: AVIXA February Index Survey – 124 North American Pro AV Providers.</a:t>
            </a:r>
          </a:p>
        </p:txBody>
      </p:sp>
    </p:spTree>
    <p:extLst>
      <p:ext uri="{BB962C8B-B14F-4D97-AF65-F5344CB8AC3E}">
        <p14:creationId xmlns:p14="http://schemas.microsoft.com/office/powerpoint/2010/main" val="2349186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054E3E-D710-0DDB-8B5A-EDBA0277D988}"/>
              </a:ext>
            </a:extLst>
          </p:cNvPr>
          <p:cNvSpPr>
            <a:spLocks noGrp="1"/>
          </p:cNvSpPr>
          <p:nvPr>
            <p:ph type="title"/>
          </p:nvPr>
        </p:nvSpPr>
        <p:spPr>
          <a:xfrm>
            <a:off x="1458841" y="427755"/>
            <a:ext cx="10104622" cy="687061"/>
          </a:xfrm>
        </p:spPr>
        <p:txBody>
          <a:bodyPr>
            <a:normAutofit/>
          </a:bodyPr>
          <a:lstStyle/>
          <a:p>
            <a:r>
              <a:rPr lang="en-US"/>
              <a:t>Short term: What’s your response?</a:t>
            </a:r>
          </a:p>
        </p:txBody>
      </p:sp>
      <p:sp>
        <p:nvSpPr>
          <p:cNvPr id="7" name="Subtitle 2">
            <a:extLst>
              <a:ext uri="{FF2B5EF4-FFF2-40B4-BE49-F238E27FC236}">
                <a16:creationId xmlns:a16="http://schemas.microsoft.com/office/drawing/2014/main" id="{2F6306DB-BDCB-A347-14CA-444CEF6A567C}"/>
              </a:ext>
            </a:extLst>
          </p:cNvPr>
          <p:cNvSpPr>
            <a:spLocks noGrp="1"/>
          </p:cNvSpPr>
          <p:nvPr>
            <p:ph type="subTitle" idx="1"/>
          </p:nvPr>
        </p:nvSpPr>
        <p:spPr>
          <a:xfrm>
            <a:off x="1502383" y="1137360"/>
            <a:ext cx="10104621" cy="326297"/>
          </a:xfrm>
        </p:spPr>
        <p:txBody>
          <a:bodyPr>
            <a:normAutofit/>
          </a:bodyPr>
          <a:lstStyle/>
          <a:p>
            <a:r>
              <a:rPr lang="en-US" sz="1600">
                <a:solidFill>
                  <a:schemeClr val="tx1"/>
                </a:solidFill>
                <a:latin typeface="Century Gothic" panose="020B0502020202020204" pitchFamily="34" charset="0"/>
              </a:rPr>
              <a:t>Two reactions emerging: </a:t>
            </a:r>
            <a:r>
              <a:rPr lang="en-US" sz="1600" b="1">
                <a:solidFill>
                  <a:schemeClr val="tx1"/>
                </a:solidFill>
                <a:latin typeface="Century Gothic" panose="020B0502020202020204" pitchFamily="34" charset="0"/>
              </a:rPr>
              <a:t>New cost of doing business </a:t>
            </a:r>
            <a:r>
              <a:rPr lang="en-US" sz="1600">
                <a:solidFill>
                  <a:schemeClr val="tx1"/>
                </a:solidFill>
                <a:latin typeface="Century Gothic" panose="020B0502020202020204" pitchFamily="34" charset="0"/>
              </a:rPr>
              <a:t>vs. </a:t>
            </a:r>
            <a:r>
              <a:rPr lang="en-US" sz="1600" b="1">
                <a:solidFill>
                  <a:schemeClr val="tx1"/>
                </a:solidFill>
                <a:latin typeface="Century Gothic" panose="020B0502020202020204" pitchFamily="34" charset="0"/>
              </a:rPr>
              <a:t>Play for competitive advantage.</a:t>
            </a:r>
          </a:p>
        </p:txBody>
      </p:sp>
      <p:sp>
        <p:nvSpPr>
          <p:cNvPr id="8" name="TextBox 7">
            <a:extLst>
              <a:ext uri="{FF2B5EF4-FFF2-40B4-BE49-F238E27FC236}">
                <a16:creationId xmlns:a16="http://schemas.microsoft.com/office/drawing/2014/main" id="{6B1172AA-D288-BB6E-8D9D-437DF1008285}"/>
              </a:ext>
            </a:extLst>
          </p:cNvPr>
          <p:cNvSpPr txBox="1"/>
          <p:nvPr/>
        </p:nvSpPr>
        <p:spPr>
          <a:xfrm>
            <a:off x="1508260" y="1714345"/>
            <a:ext cx="4299859" cy="646331"/>
          </a:xfrm>
          <a:prstGeom prst="rect">
            <a:avLst/>
          </a:prstGeom>
          <a:noFill/>
        </p:spPr>
        <p:txBody>
          <a:bodyPr wrap="square">
            <a:spAutoFit/>
          </a:bodyPr>
          <a:lstStyle/>
          <a:p>
            <a:pPr algn="l" fontAlgn="base">
              <a:spcAft>
                <a:spcPts val="1500"/>
              </a:spcAft>
            </a:pPr>
            <a:r>
              <a:rPr lang="en-US" i="0">
                <a:solidFill>
                  <a:srgbClr val="333333"/>
                </a:solidFill>
                <a:effectLst/>
              </a:rPr>
              <a:t>Crestron Announces 5% Tariff Surcharge Effective May 1, 2025.</a:t>
            </a:r>
          </a:p>
        </p:txBody>
      </p:sp>
      <p:sp>
        <p:nvSpPr>
          <p:cNvPr id="9" name="TextBox 8">
            <a:extLst>
              <a:ext uri="{FF2B5EF4-FFF2-40B4-BE49-F238E27FC236}">
                <a16:creationId xmlns:a16="http://schemas.microsoft.com/office/drawing/2014/main" id="{0679E1E0-9EF4-ACAA-734A-D3273E9F6C32}"/>
              </a:ext>
            </a:extLst>
          </p:cNvPr>
          <p:cNvSpPr txBox="1"/>
          <p:nvPr/>
        </p:nvSpPr>
        <p:spPr>
          <a:xfrm>
            <a:off x="1520671" y="2407765"/>
            <a:ext cx="4577595" cy="646331"/>
          </a:xfrm>
          <a:prstGeom prst="rect">
            <a:avLst/>
          </a:prstGeom>
          <a:noFill/>
        </p:spPr>
        <p:txBody>
          <a:bodyPr wrap="square">
            <a:spAutoFit/>
          </a:bodyPr>
          <a:lstStyle/>
          <a:p>
            <a:pPr algn="l" fontAlgn="base">
              <a:spcAft>
                <a:spcPts val="1500"/>
              </a:spcAft>
            </a:pPr>
            <a:r>
              <a:rPr lang="en-US" i="0">
                <a:solidFill>
                  <a:srgbClr val="333333"/>
                </a:solidFill>
                <a:effectLst/>
              </a:rPr>
              <a:t>Schneider Electric Announces Price Increases, Effective May 1, 2025 - (8-13%).</a:t>
            </a:r>
          </a:p>
        </p:txBody>
      </p:sp>
      <p:sp>
        <p:nvSpPr>
          <p:cNvPr id="10" name="TextBox 9">
            <a:extLst>
              <a:ext uri="{FF2B5EF4-FFF2-40B4-BE49-F238E27FC236}">
                <a16:creationId xmlns:a16="http://schemas.microsoft.com/office/drawing/2014/main" id="{E8D06DA2-AE35-5708-A9A1-BE800919D4B2}"/>
              </a:ext>
            </a:extLst>
          </p:cNvPr>
          <p:cNvSpPr txBox="1"/>
          <p:nvPr/>
        </p:nvSpPr>
        <p:spPr>
          <a:xfrm>
            <a:off x="6245946" y="3238512"/>
            <a:ext cx="5361058" cy="646331"/>
          </a:xfrm>
          <a:prstGeom prst="rect">
            <a:avLst/>
          </a:prstGeom>
          <a:noFill/>
        </p:spPr>
        <p:txBody>
          <a:bodyPr wrap="square">
            <a:spAutoFit/>
          </a:bodyPr>
          <a:lstStyle/>
          <a:p>
            <a:r>
              <a:rPr lang="en-US" i="0">
                <a:solidFill>
                  <a:srgbClr val="333333"/>
                </a:solidFill>
                <a:effectLst/>
              </a:rPr>
              <a:t>Symetrix said it not pass on any price increases, tariffs, duties or other costs through the end of May 2025.</a:t>
            </a:r>
            <a:endParaRPr lang="en-US"/>
          </a:p>
        </p:txBody>
      </p:sp>
      <p:sp>
        <p:nvSpPr>
          <p:cNvPr id="11" name="TextBox 10">
            <a:extLst>
              <a:ext uri="{FF2B5EF4-FFF2-40B4-BE49-F238E27FC236}">
                <a16:creationId xmlns:a16="http://schemas.microsoft.com/office/drawing/2014/main" id="{0E3A0817-6F66-3A38-1E9E-E4F3BF23C5F6}"/>
              </a:ext>
            </a:extLst>
          </p:cNvPr>
          <p:cNvSpPr txBox="1"/>
          <p:nvPr/>
        </p:nvSpPr>
        <p:spPr>
          <a:xfrm>
            <a:off x="6200658" y="1738086"/>
            <a:ext cx="5943445" cy="1200329"/>
          </a:xfrm>
          <a:prstGeom prst="rect">
            <a:avLst/>
          </a:prstGeom>
          <a:noFill/>
        </p:spPr>
        <p:txBody>
          <a:bodyPr wrap="square">
            <a:spAutoFit/>
          </a:bodyPr>
          <a:lstStyle/>
          <a:p>
            <a:r>
              <a:rPr lang="en-US"/>
              <a:t>URC said it will not raise any prices and will absorb the current tariffs. The company has historically raised prices (10%) only once in 12 years — during the shortage of raw materials following the COVID pandemic. </a:t>
            </a:r>
          </a:p>
        </p:txBody>
      </p:sp>
      <p:sp>
        <p:nvSpPr>
          <p:cNvPr id="12" name="TextBox 11">
            <a:extLst>
              <a:ext uri="{FF2B5EF4-FFF2-40B4-BE49-F238E27FC236}">
                <a16:creationId xmlns:a16="http://schemas.microsoft.com/office/drawing/2014/main" id="{69A16440-43ED-BBA8-7846-94DDFAC6CCDE}"/>
              </a:ext>
            </a:extLst>
          </p:cNvPr>
          <p:cNvSpPr txBox="1"/>
          <p:nvPr/>
        </p:nvSpPr>
        <p:spPr>
          <a:xfrm>
            <a:off x="6245946" y="4236334"/>
            <a:ext cx="5361058" cy="369332"/>
          </a:xfrm>
          <a:prstGeom prst="rect">
            <a:avLst/>
          </a:prstGeom>
          <a:noFill/>
        </p:spPr>
        <p:txBody>
          <a:bodyPr wrap="square">
            <a:spAutoFit/>
          </a:bodyPr>
          <a:lstStyle/>
          <a:p>
            <a:r>
              <a:rPr lang="en-US"/>
              <a:t>Atlona Keeps Q2 Prices Steady Amid Tariff Uncertainty.</a:t>
            </a:r>
          </a:p>
        </p:txBody>
      </p:sp>
      <p:sp>
        <p:nvSpPr>
          <p:cNvPr id="13" name="TextBox 12">
            <a:extLst>
              <a:ext uri="{FF2B5EF4-FFF2-40B4-BE49-F238E27FC236}">
                <a16:creationId xmlns:a16="http://schemas.microsoft.com/office/drawing/2014/main" id="{DAABA082-1BD5-6555-F58A-BC4717C7E116}"/>
              </a:ext>
            </a:extLst>
          </p:cNvPr>
          <p:cNvSpPr txBox="1"/>
          <p:nvPr/>
        </p:nvSpPr>
        <p:spPr>
          <a:xfrm>
            <a:off x="6245946" y="4984655"/>
            <a:ext cx="5361059" cy="923330"/>
          </a:xfrm>
          <a:prstGeom prst="rect">
            <a:avLst/>
          </a:prstGeom>
          <a:noFill/>
        </p:spPr>
        <p:txBody>
          <a:bodyPr wrap="square">
            <a:spAutoFit/>
          </a:bodyPr>
          <a:lstStyle/>
          <a:p>
            <a:r>
              <a:rPr lang="en-US"/>
              <a:t>Stewart Filmscreen, announced that all of its products are manufactured in the United States and therefore exempt from the new tariffs.</a:t>
            </a:r>
          </a:p>
        </p:txBody>
      </p:sp>
      <p:sp>
        <p:nvSpPr>
          <p:cNvPr id="14" name="TextBox 13">
            <a:extLst>
              <a:ext uri="{FF2B5EF4-FFF2-40B4-BE49-F238E27FC236}">
                <a16:creationId xmlns:a16="http://schemas.microsoft.com/office/drawing/2014/main" id="{735AFB58-08F9-5705-5133-73144BDC6763}"/>
              </a:ext>
            </a:extLst>
          </p:cNvPr>
          <p:cNvSpPr txBox="1"/>
          <p:nvPr/>
        </p:nvSpPr>
        <p:spPr>
          <a:xfrm>
            <a:off x="1502383" y="4768686"/>
            <a:ext cx="4577595" cy="1477328"/>
          </a:xfrm>
          <a:prstGeom prst="rect">
            <a:avLst/>
          </a:prstGeom>
          <a:noFill/>
        </p:spPr>
        <p:txBody>
          <a:bodyPr wrap="square">
            <a:spAutoFit/>
          </a:bodyPr>
          <a:lstStyle/>
          <a:p>
            <a:r>
              <a:rPr lang="en-US"/>
              <a:t>Netgear said when products are entirely sourced and produced in a country with a tariff, the price will increase by that percentage. Netgear said it will diversify its supply chain to limit the impact.</a:t>
            </a:r>
          </a:p>
        </p:txBody>
      </p:sp>
      <p:sp>
        <p:nvSpPr>
          <p:cNvPr id="15" name="TextBox 14">
            <a:extLst>
              <a:ext uri="{FF2B5EF4-FFF2-40B4-BE49-F238E27FC236}">
                <a16:creationId xmlns:a16="http://schemas.microsoft.com/office/drawing/2014/main" id="{D709251B-9285-224C-3953-B78E6E680FA4}"/>
              </a:ext>
            </a:extLst>
          </p:cNvPr>
          <p:cNvSpPr txBox="1"/>
          <p:nvPr/>
        </p:nvSpPr>
        <p:spPr>
          <a:xfrm>
            <a:off x="1526548" y="3145417"/>
            <a:ext cx="4585476" cy="1477328"/>
          </a:xfrm>
          <a:prstGeom prst="rect">
            <a:avLst/>
          </a:prstGeom>
          <a:noFill/>
        </p:spPr>
        <p:txBody>
          <a:bodyPr wrap="square">
            <a:spAutoFit/>
          </a:bodyPr>
          <a:lstStyle/>
          <a:p>
            <a:r>
              <a:rPr lang="en-US"/>
              <a:t>Kramer announced it will be adding a 15% tariff surcharge to all product lines sold in the U.S., effective May 9, 2025. Then suspended it as of July, but still increased prices due to inflation and overhead cost.</a:t>
            </a:r>
          </a:p>
        </p:txBody>
      </p:sp>
      <p:sp>
        <p:nvSpPr>
          <p:cNvPr id="17" name="TextBox 16">
            <a:extLst>
              <a:ext uri="{FF2B5EF4-FFF2-40B4-BE49-F238E27FC236}">
                <a16:creationId xmlns:a16="http://schemas.microsoft.com/office/drawing/2014/main" id="{DE04F70E-16EC-E859-90F9-A978721A2A8C}"/>
              </a:ext>
            </a:extLst>
          </p:cNvPr>
          <p:cNvSpPr txBox="1"/>
          <p:nvPr/>
        </p:nvSpPr>
        <p:spPr>
          <a:xfrm>
            <a:off x="743180" y="6387521"/>
            <a:ext cx="6096000" cy="276999"/>
          </a:xfrm>
          <a:prstGeom prst="rect">
            <a:avLst/>
          </a:prstGeom>
          <a:noFill/>
        </p:spPr>
        <p:txBody>
          <a:bodyPr wrap="square">
            <a:spAutoFit/>
          </a:bodyPr>
          <a:lstStyle/>
          <a:p>
            <a:r>
              <a:rPr lang="en-US" sz="1200" i="1"/>
              <a:t>Source: Company public documents, announcements.</a:t>
            </a:r>
            <a:endParaRPr lang="en-US" sz="1200"/>
          </a:p>
        </p:txBody>
      </p:sp>
    </p:spTree>
    <p:extLst>
      <p:ext uri="{BB962C8B-B14F-4D97-AF65-F5344CB8AC3E}">
        <p14:creationId xmlns:p14="http://schemas.microsoft.com/office/powerpoint/2010/main" val="1419856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02882-DA94-BB87-FCB6-A111395A75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E7A7E3-4171-1B81-7BB2-0B9E56EECDF4}"/>
              </a:ext>
            </a:extLst>
          </p:cNvPr>
          <p:cNvSpPr>
            <a:spLocks noGrp="1"/>
          </p:cNvSpPr>
          <p:nvPr>
            <p:ph type="title"/>
          </p:nvPr>
        </p:nvSpPr>
        <p:spPr>
          <a:xfrm>
            <a:off x="856840" y="416938"/>
            <a:ext cx="10941968" cy="687061"/>
          </a:xfrm>
        </p:spPr>
        <p:txBody>
          <a:bodyPr>
            <a:normAutofit/>
          </a:bodyPr>
          <a:lstStyle/>
          <a:p>
            <a:r>
              <a:rPr lang="en-US"/>
              <a:t>The AV channel is optimistic.</a:t>
            </a:r>
          </a:p>
        </p:txBody>
      </p:sp>
      <p:sp>
        <p:nvSpPr>
          <p:cNvPr id="3" name="Subtitle 2">
            <a:extLst>
              <a:ext uri="{FF2B5EF4-FFF2-40B4-BE49-F238E27FC236}">
                <a16:creationId xmlns:a16="http://schemas.microsoft.com/office/drawing/2014/main" id="{A81A8B9C-838E-BD35-1D1D-2FDA53A38C04}"/>
              </a:ext>
            </a:extLst>
          </p:cNvPr>
          <p:cNvSpPr>
            <a:spLocks noGrp="1"/>
          </p:cNvSpPr>
          <p:nvPr>
            <p:ph type="subTitle" idx="1"/>
          </p:nvPr>
        </p:nvSpPr>
        <p:spPr>
          <a:xfrm>
            <a:off x="1182348" y="1168185"/>
            <a:ext cx="10104621" cy="307777"/>
          </a:xfrm>
        </p:spPr>
        <p:txBody>
          <a:bodyPr>
            <a:normAutofit fontScale="92500" lnSpcReduction="20000"/>
          </a:bodyPr>
          <a:lstStyle/>
          <a:p>
            <a:r>
              <a:rPr lang="en-US">
                <a:solidFill>
                  <a:schemeClr val="tx1"/>
                </a:solidFill>
                <a:latin typeface="Century Gothic" panose="020B0502020202020204" pitchFamily="34" charset="0"/>
              </a:rPr>
              <a:t>More than 80% of channel partners</a:t>
            </a:r>
            <a:r>
              <a:rPr lang="en-US" baseline="0">
                <a:solidFill>
                  <a:schemeClr val="tx1"/>
                </a:solidFill>
                <a:latin typeface="Century Gothic" panose="020B0502020202020204" pitchFamily="34" charset="0"/>
              </a:rPr>
              <a:t> expect growth each year, 2025 is no exception.</a:t>
            </a:r>
          </a:p>
          <a:p>
            <a:endParaRPr lang="en-US">
              <a:solidFill>
                <a:schemeClr val="tx1"/>
              </a:solidFill>
            </a:endParaRPr>
          </a:p>
        </p:txBody>
      </p:sp>
      <p:sp>
        <p:nvSpPr>
          <p:cNvPr id="5" name="TextBox 4">
            <a:extLst>
              <a:ext uri="{FF2B5EF4-FFF2-40B4-BE49-F238E27FC236}">
                <a16:creationId xmlns:a16="http://schemas.microsoft.com/office/drawing/2014/main" id="{C8539BC7-7B89-FD12-AE4A-A956033E3657}"/>
              </a:ext>
            </a:extLst>
          </p:cNvPr>
          <p:cNvSpPr txBox="1"/>
          <p:nvPr/>
        </p:nvSpPr>
        <p:spPr>
          <a:xfrm>
            <a:off x="709527" y="6341541"/>
            <a:ext cx="2803398" cy="276999"/>
          </a:xfrm>
          <a:prstGeom prst="rect">
            <a:avLst/>
          </a:prstGeom>
          <a:noFill/>
        </p:spPr>
        <p:txBody>
          <a:bodyPr wrap="square">
            <a:spAutoFit/>
          </a:bodyPr>
          <a:lstStyle/>
          <a:p>
            <a:r>
              <a:rPr lang="en-US" sz="1200" i="1"/>
              <a:t>Source: 2025 Channel Survey.</a:t>
            </a:r>
          </a:p>
        </p:txBody>
      </p:sp>
      <p:sp>
        <p:nvSpPr>
          <p:cNvPr id="6" name="TextBox 3">
            <a:extLst>
              <a:ext uri="{FF2B5EF4-FFF2-40B4-BE49-F238E27FC236}">
                <a16:creationId xmlns:a16="http://schemas.microsoft.com/office/drawing/2014/main" id="{1C2547BF-74F8-01DB-F906-5EC1FBCC39B6}"/>
              </a:ext>
            </a:extLst>
          </p:cNvPr>
          <p:cNvSpPr txBox="1"/>
          <p:nvPr/>
        </p:nvSpPr>
        <p:spPr>
          <a:xfrm>
            <a:off x="4211983" y="2499370"/>
            <a:ext cx="1845120" cy="276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a:solidFill>
                  <a:schemeClr val="bg1"/>
                </a:solidFill>
              </a:rPr>
              <a:t>Growth of more than 10%</a:t>
            </a:r>
          </a:p>
        </p:txBody>
      </p:sp>
      <p:graphicFrame>
        <p:nvGraphicFramePr>
          <p:cNvPr id="14" name="Chart 13">
            <a:extLst>
              <a:ext uri="{FF2B5EF4-FFF2-40B4-BE49-F238E27FC236}">
                <a16:creationId xmlns:a16="http://schemas.microsoft.com/office/drawing/2014/main" id="{4B691F63-C35A-6C2F-2BA5-63A0D4363909}"/>
              </a:ext>
            </a:extLst>
          </p:cNvPr>
          <p:cNvGraphicFramePr>
            <a:graphicFrameLocks/>
          </p:cNvGraphicFramePr>
          <p:nvPr>
            <p:extLst>
              <p:ext uri="{D42A27DB-BD31-4B8C-83A1-F6EECF244321}">
                <p14:modId xmlns:p14="http://schemas.microsoft.com/office/powerpoint/2010/main" val="342100398"/>
              </p:ext>
            </p:extLst>
          </p:nvPr>
        </p:nvGraphicFramePr>
        <p:xfrm>
          <a:off x="1478810" y="1775941"/>
          <a:ext cx="6472129" cy="441951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5">
            <a:extLst>
              <a:ext uri="{FF2B5EF4-FFF2-40B4-BE49-F238E27FC236}">
                <a16:creationId xmlns:a16="http://schemas.microsoft.com/office/drawing/2014/main" id="{BE0593E9-5754-4097-8A47-CE4B4A9D8D0F}"/>
              </a:ext>
            </a:extLst>
          </p:cNvPr>
          <p:cNvSpPr txBox="1"/>
          <p:nvPr/>
        </p:nvSpPr>
        <p:spPr>
          <a:xfrm>
            <a:off x="4116649" y="4298873"/>
            <a:ext cx="1188018" cy="276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a:t>Growth of 1-5%</a:t>
            </a:r>
          </a:p>
        </p:txBody>
      </p:sp>
      <p:sp>
        <p:nvSpPr>
          <p:cNvPr id="7" name="TextBox 4">
            <a:extLst>
              <a:ext uri="{FF2B5EF4-FFF2-40B4-BE49-F238E27FC236}">
                <a16:creationId xmlns:a16="http://schemas.microsoft.com/office/drawing/2014/main" id="{027E54A5-B17C-420A-ACD1-C318C5424DE6}"/>
              </a:ext>
            </a:extLst>
          </p:cNvPr>
          <p:cNvSpPr txBox="1"/>
          <p:nvPr/>
        </p:nvSpPr>
        <p:spPr>
          <a:xfrm>
            <a:off x="4059742" y="3455353"/>
            <a:ext cx="1301831" cy="276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a:t>Growth of  6-10%</a:t>
            </a:r>
          </a:p>
        </p:txBody>
      </p:sp>
      <p:sp>
        <p:nvSpPr>
          <p:cNvPr id="11" name="TextBox 10">
            <a:extLst>
              <a:ext uri="{FF2B5EF4-FFF2-40B4-BE49-F238E27FC236}">
                <a16:creationId xmlns:a16="http://schemas.microsoft.com/office/drawing/2014/main" id="{526244F6-8558-AADA-7FF1-AEB3FF406610}"/>
              </a:ext>
            </a:extLst>
          </p:cNvPr>
          <p:cNvSpPr txBox="1"/>
          <p:nvPr/>
        </p:nvSpPr>
        <p:spPr>
          <a:xfrm>
            <a:off x="3870355" y="2742187"/>
            <a:ext cx="1838036" cy="276999"/>
          </a:xfrm>
          <a:prstGeom prst="rect">
            <a:avLst/>
          </a:prstGeom>
          <a:noFill/>
        </p:spPr>
        <p:txBody>
          <a:bodyPr wrap="square">
            <a:spAutoFit/>
          </a:bodyPr>
          <a:lstStyle/>
          <a:p>
            <a:r>
              <a:rPr lang="en-US" sz="1200">
                <a:solidFill>
                  <a:schemeClr val="bg1"/>
                </a:solidFill>
              </a:rPr>
              <a:t>Growth of more than 10%</a:t>
            </a:r>
          </a:p>
        </p:txBody>
      </p:sp>
      <p:sp>
        <p:nvSpPr>
          <p:cNvPr id="9" name="TextBox 6">
            <a:extLst>
              <a:ext uri="{FF2B5EF4-FFF2-40B4-BE49-F238E27FC236}">
                <a16:creationId xmlns:a16="http://schemas.microsoft.com/office/drawing/2014/main" id="{B21F84C3-E5E8-4FCD-BDA6-2F0BA76BFE6F}"/>
              </a:ext>
            </a:extLst>
          </p:cNvPr>
          <p:cNvSpPr txBox="1"/>
          <p:nvPr/>
        </p:nvSpPr>
        <p:spPr>
          <a:xfrm>
            <a:off x="4263291" y="4818494"/>
            <a:ext cx="894732" cy="276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a:t>No change </a:t>
            </a:r>
          </a:p>
        </p:txBody>
      </p:sp>
      <p:sp>
        <p:nvSpPr>
          <p:cNvPr id="12" name="TextBox 6">
            <a:extLst>
              <a:ext uri="{FF2B5EF4-FFF2-40B4-BE49-F238E27FC236}">
                <a16:creationId xmlns:a16="http://schemas.microsoft.com/office/drawing/2014/main" id="{0E92EEA8-1AC4-2C84-A70E-108BA8FC068F}"/>
              </a:ext>
            </a:extLst>
          </p:cNvPr>
          <p:cNvSpPr txBox="1"/>
          <p:nvPr/>
        </p:nvSpPr>
        <p:spPr>
          <a:xfrm>
            <a:off x="4355431" y="5032547"/>
            <a:ext cx="710451" cy="276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a:t>Declines</a:t>
            </a:r>
          </a:p>
        </p:txBody>
      </p:sp>
      <p:sp>
        <p:nvSpPr>
          <p:cNvPr id="4" name="TextBox 3">
            <a:extLst>
              <a:ext uri="{FF2B5EF4-FFF2-40B4-BE49-F238E27FC236}">
                <a16:creationId xmlns:a16="http://schemas.microsoft.com/office/drawing/2014/main" id="{AA94EB90-E22E-11C3-AD7A-FD96E794ED74}"/>
              </a:ext>
            </a:extLst>
          </p:cNvPr>
          <p:cNvSpPr txBox="1"/>
          <p:nvPr/>
        </p:nvSpPr>
        <p:spPr>
          <a:xfrm>
            <a:off x="7999412" y="2416036"/>
            <a:ext cx="3578693" cy="3139321"/>
          </a:xfrm>
          <a:prstGeom prst="rect">
            <a:avLst/>
          </a:prstGeom>
          <a:noFill/>
        </p:spPr>
        <p:txBody>
          <a:bodyPr wrap="square" rtlCol="0">
            <a:spAutoFit/>
          </a:bodyPr>
          <a:lstStyle/>
          <a:p>
            <a:r>
              <a:rPr lang="en-US" b="1"/>
              <a:t>Other Findings:</a:t>
            </a:r>
          </a:p>
          <a:p>
            <a:pPr marL="285750" indent="-285750">
              <a:buFont typeface="Arial" panose="020B0604020202020204" pitchFamily="34" charset="0"/>
              <a:buChar char="•"/>
            </a:pPr>
            <a:r>
              <a:rPr lang="en-US"/>
              <a:t>Revenue shifting away from corporate, towards a mix of other buyer segments.</a:t>
            </a:r>
          </a:p>
          <a:p>
            <a:pPr marL="285750" indent="-285750">
              <a:buFont typeface="Arial" panose="020B0604020202020204" pitchFamily="34" charset="0"/>
              <a:buChar char="•"/>
            </a:pPr>
            <a:r>
              <a:rPr lang="en-US"/>
              <a:t>Collaboration similarly declined as revenue diversified towards other solutions.</a:t>
            </a:r>
          </a:p>
          <a:p>
            <a:pPr marL="285750" indent="-285750">
              <a:buFont typeface="Arial" panose="020B0604020202020204" pitchFamily="34" charset="0"/>
              <a:buChar char="•"/>
            </a:pPr>
            <a:r>
              <a:rPr lang="en-US"/>
              <a:t>AI is now 3</a:t>
            </a:r>
            <a:r>
              <a:rPr lang="en-US" baseline="30000"/>
              <a:t>rd</a:t>
            </a:r>
            <a:r>
              <a:rPr lang="en-US"/>
              <a:t> in most demanded skills for the year.</a:t>
            </a:r>
          </a:p>
          <a:p>
            <a:pPr marL="285750" indent="-285750">
              <a:buFont typeface="Arial" panose="020B0604020202020204" pitchFamily="34" charset="0"/>
              <a:buChar char="•"/>
            </a:pPr>
            <a:r>
              <a:rPr lang="en-US"/>
              <a:t>However, AVoIP is the more impactful technology overall. </a:t>
            </a:r>
          </a:p>
        </p:txBody>
      </p:sp>
    </p:spTree>
    <p:extLst>
      <p:ext uri="{BB962C8B-B14F-4D97-AF65-F5344CB8AC3E}">
        <p14:creationId xmlns:p14="http://schemas.microsoft.com/office/powerpoint/2010/main" val="1964084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88966-CEC0-ED93-0153-F2A33CB6AA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8F6EFF-BC19-21AF-B237-C7DA9471041A}"/>
              </a:ext>
            </a:extLst>
          </p:cNvPr>
          <p:cNvSpPr>
            <a:spLocks noGrp="1"/>
          </p:cNvSpPr>
          <p:nvPr>
            <p:ph type="title"/>
          </p:nvPr>
        </p:nvSpPr>
        <p:spPr/>
        <p:txBody>
          <a:bodyPr>
            <a:normAutofit/>
          </a:bodyPr>
          <a:lstStyle/>
          <a:p>
            <a:r>
              <a:rPr lang="en-US"/>
              <a:t>Welcome to the 2025 IOTA!</a:t>
            </a:r>
          </a:p>
        </p:txBody>
      </p:sp>
      <p:sp>
        <p:nvSpPr>
          <p:cNvPr id="3" name="Text Placeholder 2">
            <a:extLst>
              <a:ext uri="{FF2B5EF4-FFF2-40B4-BE49-F238E27FC236}">
                <a16:creationId xmlns:a16="http://schemas.microsoft.com/office/drawing/2014/main" id="{996E3A4E-20F5-5CDF-7C70-EC1E2BE1C51D}"/>
              </a:ext>
            </a:extLst>
          </p:cNvPr>
          <p:cNvSpPr>
            <a:spLocks noGrp="1"/>
          </p:cNvSpPr>
          <p:nvPr>
            <p:ph type="body" sz="quarter" idx="14"/>
          </p:nvPr>
        </p:nvSpPr>
        <p:spPr/>
        <p:txBody>
          <a:bodyPr>
            <a:normAutofit lnSpcReduction="10000"/>
          </a:bodyPr>
          <a:lstStyle/>
          <a:p>
            <a:r>
              <a:rPr lang="en-US"/>
              <a:t>Painstaking forecast review</a:t>
            </a:r>
          </a:p>
        </p:txBody>
      </p:sp>
      <p:sp>
        <p:nvSpPr>
          <p:cNvPr id="4" name="Text Placeholder 3">
            <a:extLst>
              <a:ext uri="{FF2B5EF4-FFF2-40B4-BE49-F238E27FC236}">
                <a16:creationId xmlns:a16="http://schemas.microsoft.com/office/drawing/2014/main" id="{D6CB7F0D-F379-A071-448C-ED7F1E64F392}"/>
              </a:ext>
            </a:extLst>
          </p:cNvPr>
          <p:cNvSpPr>
            <a:spLocks noGrp="1"/>
          </p:cNvSpPr>
          <p:nvPr>
            <p:ph type="body" sz="quarter" idx="16"/>
          </p:nvPr>
        </p:nvSpPr>
        <p:spPr>
          <a:xfrm>
            <a:off x="2305748" y="3076063"/>
            <a:ext cx="2339404" cy="3092438"/>
          </a:xfrm>
        </p:spPr>
        <p:txBody>
          <a:bodyPr/>
          <a:lstStyle/>
          <a:p>
            <a:r>
              <a:rPr lang="en-US" sz="1600"/>
              <a:t>Realizing the post-Covid state of the market, combined with new economic and technology dynamics, AVIXA and its research partners conducted a painstaking review of the IOTA forecast. The result is a lower overall growth rate as well as prior year revision to reflect the reality we now live in.</a:t>
            </a:r>
          </a:p>
        </p:txBody>
      </p:sp>
      <p:sp>
        <p:nvSpPr>
          <p:cNvPr id="5" name="Text Placeholder 4">
            <a:extLst>
              <a:ext uri="{FF2B5EF4-FFF2-40B4-BE49-F238E27FC236}">
                <a16:creationId xmlns:a16="http://schemas.microsoft.com/office/drawing/2014/main" id="{D7378CDE-49EA-3633-7CE5-5ABBE0DB7380}"/>
              </a:ext>
            </a:extLst>
          </p:cNvPr>
          <p:cNvSpPr>
            <a:spLocks noGrp="1"/>
          </p:cNvSpPr>
          <p:nvPr>
            <p:ph type="body" sz="quarter" idx="18"/>
          </p:nvPr>
        </p:nvSpPr>
        <p:spPr/>
        <p:txBody>
          <a:bodyPr>
            <a:normAutofit lnSpcReduction="10000"/>
          </a:bodyPr>
          <a:lstStyle/>
          <a:p>
            <a:r>
              <a:rPr lang="en-US"/>
              <a:t>Custom Analytics</a:t>
            </a:r>
          </a:p>
        </p:txBody>
      </p:sp>
      <p:sp>
        <p:nvSpPr>
          <p:cNvPr id="6" name="Text Placeholder 5">
            <a:extLst>
              <a:ext uri="{FF2B5EF4-FFF2-40B4-BE49-F238E27FC236}">
                <a16:creationId xmlns:a16="http://schemas.microsoft.com/office/drawing/2014/main" id="{32AD6389-642F-C9FA-55BE-6928912FDCA4}"/>
              </a:ext>
            </a:extLst>
          </p:cNvPr>
          <p:cNvSpPr>
            <a:spLocks noGrp="1"/>
          </p:cNvSpPr>
          <p:nvPr>
            <p:ph type="body" sz="quarter" idx="19"/>
          </p:nvPr>
        </p:nvSpPr>
        <p:spPr>
          <a:xfrm>
            <a:off x="5003664" y="3076063"/>
            <a:ext cx="2339404" cy="3092437"/>
          </a:xfrm>
        </p:spPr>
        <p:txBody>
          <a:bodyPr/>
          <a:lstStyle/>
          <a:p>
            <a:r>
              <a:rPr lang="en-US" sz="1600" b="0" i="0" u="none" strike="noStrike" baseline="0">
                <a:latin typeface="Calibri" panose="020F0502020204030204" pitchFamily="34" charset="0"/>
              </a:rPr>
              <a:t>To provide greater value for IOTA subscribers, AVIXA launched a Custom Analytics solution in 2025. This solution, as an add-on to the IOTA, offers AVIXA Market Intelligence resources to provide a specific view of your company’s TAM, SAM, and SOM, incorporating IOTA and outside data as required.</a:t>
            </a:r>
            <a:endParaRPr lang="en-US" sz="1100"/>
          </a:p>
        </p:txBody>
      </p:sp>
      <p:sp>
        <p:nvSpPr>
          <p:cNvPr id="7" name="Text Placeholder 6">
            <a:extLst>
              <a:ext uri="{FF2B5EF4-FFF2-40B4-BE49-F238E27FC236}">
                <a16:creationId xmlns:a16="http://schemas.microsoft.com/office/drawing/2014/main" id="{C395843B-AA8D-7025-B5F2-614002EEDF00}"/>
              </a:ext>
            </a:extLst>
          </p:cNvPr>
          <p:cNvSpPr>
            <a:spLocks noGrp="1"/>
          </p:cNvSpPr>
          <p:nvPr>
            <p:ph type="body" sz="quarter" idx="21"/>
          </p:nvPr>
        </p:nvSpPr>
        <p:spPr/>
        <p:txBody>
          <a:bodyPr>
            <a:normAutofit lnSpcReduction="10000"/>
          </a:bodyPr>
          <a:lstStyle/>
          <a:p>
            <a:r>
              <a:rPr lang="en-US"/>
              <a:t>Revised Dashboard</a:t>
            </a:r>
          </a:p>
        </p:txBody>
      </p:sp>
      <p:sp>
        <p:nvSpPr>
          <p:cNvPr id="8" name="Text Placeholder 7">
            <a:extLst>
              <a:ext uri="{FF2B5EF4-FFF2-40B4-BE49-F238E27FC236}">
                <a16:creationId xmlns:a16="http://schemas.microsoft.com/office/drawing/2014/main" id="{9B68D988-F681-B4E3-B295-74DD7114B6B6}"/>
              </a:ext>
            </a:extLst>
          </p:cNvPr>
          <p:cNvSpPr>
            <a:spLocks noGrp="1"/>
          </p:cNvSpPr>
          <p:nvPr>
            <p:ph type="body" sz="quarter" idx="22"/>
          </p:nvPr>
        </p:nvSpPr>
        <p:spPr>
          <a:xfrm>
            <a:off x="7803509" y="3076063"/>
            <a:ext cx="2166104" cy="3092437"/>
          </a:xfrm>
        </p:spPr>
        <p:txBody>
          <a:bodyPr/>
          <a:lstStyle/>
          <a:p>
            <a:r>
              <a:rPr lang="en-US" sz="1600" b="0" i="0" u="none" strike="noStrike" baseline="0">
                <a:latin typeface="Calibri" panose="020F0502020204030204" pitchFamily="34" charset="0"/>
              </a:rPr>
              <a:t>To increase eas</a:t>
            </a:r>
            <a:r>
              <a:rPr lang="en-US" sz="1600">
                <a:latin typeface="Calibri" panose="020F0502020204030204" pitchFamily="34" charset="0"/>
              </a:rPr>
              <a:t>e of use, AVIXA is introducing a revised IOTA Dashboard, available to subscribers through the Market Intelligence portal. The new Dashboard is simpler and more powerful with fewer tabs, allowing users to get to the data they need more efficiently.</a:t>
            </a:r>
            <a:endParaRPr lang="en-US" sz="1100"/>
          </a:p>
        </p:txBody>
      </p:sp>
      <p:sp>
        <p:nvSpPr>
          <p:cNvPr id="11" name="Subtitle 2">
            <a:extLst>
              <a:ext uri="{FF2B5EF4-FFF2-40B4-BE49-F238E27FC236}">
                <a16:creationId xmlns:a16="http://schemas.microsoft.com/office/drawing/2014/main" id="{4EBD92CF-D12E-91FE-414E-F7E2C8F780A0}"/>
              </a:ext>
            </a:extLst>
          </p:cNvPr>
          <p:cNvSpPr txBox="1">
            <a:spLocks/>
          </p:cNvSpPr>
          <p:nvPr/>
        </p:nvSpPr>
        <p:spPr>
          <a:xfrm>
            <a:off x="1056068" y="1137360"/>
            <a:ext cx="10104621" cy="32629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atin typeface="Century Gothic" panose="020B0502020202020204" pitchFamily="34" charset="0"/>
              </a:rPr>
              <a:t>Here’s a sample of the enhancements we’ve made this year.</a:t>
            </a:r>
          </a:p>
        </p:txBody>
      </p:sp>
    </p:spTree>
    <p:extLst>
      <p:ext uri="{BB962C8B-B14F-4D97-AF65-F5344CB8AC3E}">
        <p14:creationId xmlns:p14="http://schemas.microsoft.com/office/powerpoint/2010/main" val="3976868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77F9F-5200-E2E5-9670-4AA935E5C8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98F1C9-CDB9-503C-090C-C7F04E82EAF2}"/>
              </a:ext>
            </a:extLst>
          </p:cNvPr>
          <p:cNvSpPr>
            <a:spLocks noGrp="1"/>
          </p:cNvSpPr>
          <p:nvPr>
            <p:ph type="title"/>
          </p:nvPr>
        </p:nvSpPr>
        <p:spPr>
          <a:xfrm>
            <a:off x="1056068" y="427756"/>
            <a:ext cx="10104622" cy="912888"/>
          </a:xfrm>
        </p:spPr>
        <p:txBody>
          <a:bodyPr>
            <a:normAutofit/>
          </a:bodyPr>
          <a:lstStyle/>
          <a:p>
            <a:r>
              <a:rPr lang="en-US" sz="4400">
                <a:solidFill>
                  <a:schemeClr val="tx1">
                    <a:lumMod val="95000"/>
                    <a:lumOff val="5000"/>
                  </a:schemeClr>
                </a:solidFill>
                <a:latin typeface="+mn-lt"/>
              </a:rPr>
              <a:t>The pro AV labor market is tight.</a:t>
            </a:r>
          </a:p>
        </p:txBody>
      </p:sp>
      <p:sp>
        <p:nvSpPr>
          <p:cNvPr id="8" name="Text Placeholder 7">
            <a:extLst>
              <a:ext uri="{FF2B5EF4-FFF2-40B4-BE49-F238E27FC236}">
                <a16:creationId xmlns:a16="http://schemas.microsoft.com/office/drawing/2014/main" id="{08EA918C-BA45-3F18-66D9-A3C57B13090F}"/>
              </a:ext>
            </a:extLst>
          </p:cNvPr>
          <p:cNvSpPr>
            <a:spLocks noGrp="1"/>
          </p:cNvSpPr>
          <p:nvPr>
            <p:ph type="body" sz="quarter" idx="26"/>
          </p:nvPr>
        </p:nvSpPr>
        <p:spPr/>
        <p:txBody>
          <a:bodyPr/>
          <a:lstStyle/>
          <a:p>
            <a:endParaRPr lang="en-US"/>
          </a:p>
        </p:txBody>
      </p:sp>
      <p:sp>
        <p:nvSpPr>
          <p:cNvPr id="9" name="Text Placeholder 8">
            <a:extLst>
              <a:ext uri="{FF2B5EF4-FFF2-40B4-BE49-F238E27FC236}">
                <a16:creationId xmlns:a16="http://schemas.microsoft.com/office/drawing/2014/main" id="{30CAA0BF-B5E7-DAB7-1D5E-204423FCF193}"/>
              </a:ext>
            </a:extLst>
          </p:cNvPr>
          <p:cNvSpPr>
            <a:spLocks noGrp="1"/>
          </p:cNvSpPr>
          <p:nvPr>
            <p:ph type="body" sz="quarter" idx="27"/>
          </p:nvPr>
        </p:nvSpPr>
        <p:spPr/>
        <p:txBody>
          <a:bodyPr/>
          <a:lstStyle/>
          <a:p>
            <a:endParaRPr lang="en-US"/>
          </a:p>
        </p:txBody>
      </p:sp>
      <p:sp>
        <p:nvSpPr>
          <p:cNvPr id="14" name="Text Placeholder 13">
            <a:extLst>
              <a:ext uri="{FF2B5EF4-FFF2-40B4-BE49-F238E27FC236}">
                <a16:creationId xmlns:a16="http://schemas.microsoft.com/office/drawing/2014/main" id="{A92098B6-F845-888A-C115-AC2EBE1AED01}"/>
              </a:ext>
            </a:extLst>
          </p:cNvPr>
          <p:cNvSpPr>
            <a:spLocks noGrp="1"/>
          </p:cNvSpPr>
          <p:nvPr>
            <p:ph type="body" sz="quarter" idx="32"/>
          </p:nvPr>
        </p:nvSpPr>
        <p:spPr/>
        <p:txBody>
          <a:bodyPr/>
          <a:lstStyle/>
          <a:p>
            <a:endParaRPr lang="en-US"/>
          </a:p>
        </p:txBody>
      </p:sp>
      <p:sp>
        <p:nvSpPr>
          <p:cNvPr id="15" name="Text Placeholder 14">
            <a:extLst>
              <a:ext uri="{FF2B5EF4-FFF2-40B4-BE49-F238E27FC236}">
                <a16:creationId xmlns:a16="http://schemas.microsoft.com/office/drawing/2014/main" id="{3E95A9BE-671C-5BE4-3756-45257DC550EA}"/>
              </a:ext>
            </a:extLst>
          </p:cNvPr>
          <p:cNvSpPr>
            <a:spLocks noGrp="1"/>
          </p:cNvSpPr>
          <p:nvPr>
            <p:ph type="body" sz="quarter" idx="33"/>
          </p:nvPr>
        </p:nvSpPr>
        <p:spPr/>
        <p:txBody>
          <a:bodyPr/>
          <a:lstStyle/>
          <a:p>
            <a:endParaRPr lang="en-US"/>
          </a:p>
        </p:txBody>
      </p:sp>
      <p:sp>
        <p:nvSpPr>
          <p:cNvPr id="18" name="Subtitle 17">
            <a:extLst>
              <a:ext uri="{FF2B5EF4-FFF2-40B4-BE49-F238E27FC236}">
                <a16:creationId xmlns:a16="http://schemas.microsoft.com/office/drawing/2014/main" id="{469E2E4A-4808-B6A4-32F6-C8F22A2584A6}"/>
              </a:ext>
            </a:extLst>
          </p:cNvPr>
          <p:cNvSpPr>
            <a:spLocks noGrp="1"/>
          </p:cNvSpPr>
          <p:nvPr>
            <p:ph type="subTitle" idx="1"/>
          </p:nvPr>
        </p:nvSpPr>
        <p:spPr>
          <a:xfrm>
            <a:off x="1056068" y="1290964"/>
            <a:ext cx="10104621" cy="387546"/>
          </a:xfrm>
        </p:spPr>
        <p:txBody>
          <a:bodyPr>
            <a:normAutofit/>
          </a:bodyPr>
          <a:lstStyle/>
          <a:p>
            <a:r>
              <a:rPr lang="en-US">
                <a:solidFill>
                  <a:schemeClr val="tx1"/>
                </a:solidFill>
              </a:rPr>
              <a:t>Worker demand continues to outpace supply, keeping hiring difficult.</a:t>
            </a:r>
          </a:p>
        </p:txBody>
      </p:sp>
      <p:sp>
        <p:nvSpPr>
          <p:cNvPr id="19" name="TextBox 18">
            <a:extLst>
              <a:ext uri="{FF2B5EF4-FFF2-40B4-BE49-F238E27FC236}">
                <a16:creationId xmlns:a16="http://schemas.microsoft.com/office/drawing/2014/main" id="{B5407DBD-9FA8-FD86-9D43-2433B651306F}"/>
              </a:ext>
            </a:extLst>
          </p:cNvPr>
          <p:cNvSpPr txBox="1"/>
          <p:nvPr/>
        </p:nvSpPr>
        <p:spPr>
          <a:xfrm>
            <a:off x="8026400" y="2311732"/>
            <a:ext cx="3531870" cy="3785652"/>
          </a:xfrm>
          <a:prstGeom prst="rect">
            <a:avLst/>
          </a:prstGeom>
          <a:solidFill>
            <a:schemeClr val="bg1"/>
          </a:solidFill>
          <a:ln>
            <a:solidFill>
              <a:srgbClr val="3E989E"/>
            </a:solidFill>
          </a:ln>
        </p:spPr>
        <p:txBody>
          <a:bodyPr wrap="square" rtlCol="0">
            <a:spAutoFit/>
          </a:bodyPr>
          <a:lstStyle/>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High raises show the continued labor market tightness</a:t>
            </a:r>
            <a:br>
              <a:rPr lang="en-US" sz="2000"/>
            </a:br>
            <a:endParaRPr lang="en-US" sz="2000"/>
          </a:p>
          <a:p>
            <a:pPr marL="285750" indent="-285750">
              <a:buFont typeface="Arial" panose="020B0604020202020204" pitchFamily="34" charset="0"/>
              <a:buChar char="•"/>
            </a:pPr>
            <a:r>
              <a:rPr lang="en-US" sz="2000"/>
              <a:t>Conditions have remained elevated since 2022</a:t>
            </a:r>
            <a:br>
              <a:rPr lang="en-US" sz="2000"/>
            </a:br>
            <a:endParaRPr lang="en-US" sz="2000"/>
          </a:p>
          <a:p>
            <a:pPr marL="285750" indent="-285750">
              <a:buFont typeface="Arial" panose="020B0604020202020204" pitchFamily="34" charset="0"/>
              <a:buChar char="•"/>
            </a:pPr>
            <a:r>
              <a:rPr lang="en-US" sz="2000"/>
              <a:t>Cumulative wage increase is an average of 25-30% since Pre-pandemic.</a:t>
            </a:r>
            <a:br>
              <a:rPr lang="en-US" sz="2000"/>
            </a:br>
            <a:endParaRPr lang="en-US" sz="2000"/>
          </a:p>
        </p:txBody>
      </p:sp>
      <p:graphicFrame>
        <p:nvGraphicFramePr>
          <p:cNvPr id="20" name="Chart 19">
            <a:extLst>
              <a:ext uri="{FF2B5EF4-FFF2-40B4-BE49-F238E27FC236}">
                <a16:creationId xmlns:a16="http://schemas.microsoft.com/office/drawing/2014/main" id="{7F1978B5-B7FF-3547-2530-8F9EA8BF1FA7}"/>
              </a:ext>
            </a:extLst>
          </p:cNvPr>
          <p:cNvGraphicFramePr/>
          <p:nvPr/>
        </p:nvGraphicFramePr>
        <p:xfrm>
          <a:off x="633729" y="1885950"/>
          <a:ext cx="7392669" cy="4219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3254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5EAE44E-30CD-A96F-CC78-9A02A5F9B13B}"/>
              </a:ext>
            </a:extLst>
          </p:cNvPr>
          <p:cNvSpPr>
            <a:spLocks noGrp="1"/>
          </p:cNvSpPr>
          <p:nvPr>
            <p:ph type="title"/>
          </p:nvPr>
        </p:nvSpPr>
        <p:spPr>
          <a:xfrm>
            <a:off x="2443857" y="1427010"/>
            <a:ext cx="7304286" cy="1325563"/>
          </a:xfrm>
        </p:spPr>
        <p:txBody>
          <a:bodyPr>
            <a:normAutofit/>
          </a:bodyPr>
          <a:lstStyle/>
          <a:p>
            <a:r>
              <a:rPr lang="en-US"/>
              <a:t>Section II. </a:t>
            </a:r>
            <a:br>
              <a:rPr lang="en-US"/>
            </a:br>
            <a:r>
              <a:rPr lang="en-US"/>
              <a:t>Global Growth and Trends</a:t>
            </a:r>
          </a:p>
        </p:txBody>
      </p:sp>
      <p:sp>
        <p:nvSpPr>
          <p:cNvPr id="7" name="Text Placeholder 3">
            <a:extLst>
              <a:ext uri="{FF2B5EF4-FFF2-40B4-BE49-F238E27FC236}">
                <a16:creationId xmlns:a16="http://schemas.microsoft.com/office/drawing/2014/main" id="{A37F5AA7-AB95-5887-6105-7B8737A0B77B}"/>
              </a:ext>
            </a:extLst>
          </p:cNvPr>
          <p:cNvSpPr txBox="1">
            <a:spLocks/>
          </p:cNvSpPr>
          <p:nvPr/>
        </p:nvSpPr>
        <p:spPr>
          <a:xfrm>
            <a:off x="3299619" y="3135313"/>
            <a:ext cx="5592762" cy="26781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2C2E30"/>
                </a:solidFill>
                <a:latin typeface="Century Gothic" panose="020B0502020202020204" pitchFamily="34" charset="0"/>
              </a:rPr>
              <a:t>The new era of the Pro AV market features significant technology shifts amid gradual overall growth.</a:t>
            </a:r>
          </a:p>
          <a:p>
            <a:pPr algn="ctr"/>
            <a:endParaRPr lang="en-US">
              <a:solidFill>
                <a:srgbClr val="2C2E30"/>
              </a:solidFill>
              <a:latin typeface="Century Gothic" panose="020B0502020202020204" pitchFamily="34" charset="0"/>
            </a:endParaRPr>
          </a:p>
        </p:txBody>
      </p:sp>
    </p:spTree>
    <p:extLst>
      <p:ext uri="{BB962C8B-B14F-4D97-AF65-F5344CB8AC3E}">
        <p14:creationId xmlns:p14="http://schemas.microsoft.com/office/powerpoint/2010/main" val="3685408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5FEC6FC-6A3E-62DE-F0FD-451384DFB50F}"/>
              </a:ext>
            </a:extLst>
          </p:cNvPr>
          <p:cNvSpPr>
            <a:spLocks noGrp="1"/>
          </p:cNvSpPr>
          <p:nvPr>
            <p:ph type="title"/>
          </p:nvPr>
        </p:nvSpPr>
        <p:spPr>
          <a:xfrm>
            <a:off x="4692390" y="641812"/>
            <a:ext cx="7655058" cy="848229"/>
          </a:xfrm>
        </p:spPr>
        <p:txBody>
          <a:bodyPr>
            <a:noAutofit/>
          </a:bodyPr>
          <a:lstStyle/>
          <a:p>
            <a:r>
              <a:rPr lang="en-US" sz="3600">
                <a:latin typeface="Century Gothic"/>
              </a:rPr>
              <a:t>Transformational technologies. </a:t>
            </a:r>
            <a:endParaRPr lang="en-US" sz="3600"/>
          </a:p>
        </p:txBody>
      </p:sp>
      <p:sp>
        <p:nvSpPr>
          <p:cNvPr id="7" name="Subtitle 2">
            <a:extLst>
              <a:ext uri="{FF2B5EF4-FFF2-40B4-BE49-F238E27FC236}">
                <a16:creationId xmlns:a16="http://schemas.microsoft.com/office/drawing/2014/main" id="{71E2B229-A938-04F4-9F14-A1F4302F0069}"/>
              </a:ext>
            </a:extLst>
          </p:cNvPr>
          <p:cNvSpPr txBox="1">
            <a:spLocks/>
          </p:cNvSpPr>
          <p:nvPr/>
        </p:nvSpPr>
        <p:spPr>
          <a:xfrm>
            <a:off x="4830078" y="1376657"/>
            <a:ext cx="6263228" cy="32629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2C2E30"/>
                </a:solidFill>
                <a:latin typeface="Century Gothic" panose="020B0502020202020204" pitchFamily="34" charset="0"/>
                <a:ea typeface="Calibri"/>
                <a:cs typeface="Calibri"/>
              </a:rPr>
              <a:t>As growth normalizes, tech shifts abound.</a:t>
            </a:r>
          </a:p>
        </p:txBody>
      </p:sp>
      <p:sp>
        <p:nvSpPr>
          <p:cNvPr id="8" name="Text Placeholder 3">
            <a:extLst>
              <a:ext uri="{FF2B5EF4-FFF2-40B4-BE49-F238E27FC236}">
                <a16:creationId xmlns:a16="http://schemas.microsoft.com/office/drawing/2014/main" id="{6FE57FE9-1CFB-01E8-5901-8C3DC8B89E22}"/>
              </a:ext>
            </a:extLst>
          </p:cNvPr>
          <p:cNvSpPr txBox="1">
            <a:spLocks/>
          </p:cNvSpPr>
          <p:nvPr/>
        </p:nvSpPr>
        <p:spPr>
          <a:xfrm>
            <a:off x="218280" y="2482150"/>
            <a:ext cx="2498523" cy="276391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Century Gothic"/>
              </a:rPr>
              <a:t>Market drivers:</a:t>
            </a:r>
            <a:endParaRPr lang="en-US" sz="1600" b="1"/>
          </a:p>
          <a:p>
            <a:pPr marL="342900" indent="-342900"/>
            <a:r>
              <a:rPr lang="en-US" sz="1600">
                <a:latin typeface="Century Gothic"/>
              </a:rPr>
              <a:t>Operational efficiency</a:t>
            </a:r>
            <a:endParaRPr lang="en-US" sz="1600"/>
          </a:p>
          <a:p>
            <a:pPr marL="342900" indent="-342900"/>
            <a:r>
              <a:rPr lang="en-US" sz="1600">
                <a:latin typeface="Century Gothic"/>
              </a:rPr>
              <a:t>Cost reduction</a:t>
            </a:r>
          </a:p>
          <a:p>
            <a:pPr marL="342900" indent="-342900"/>
            <a:r>
              <a:rPr lang="en-US" sz="1600">
                <a:latin typeface="Century Gothic"/>
              </a:rPr>
              <a:t>Immersive experience</a:t>
            </a:r>
          </a:p>
          <a:p>
            <a:endParaRPr lang="en-US" sz="1800" b="1"/>
          </a:p>
        </p:txBody>
      </p:sp>
      <p:sp>
        <p:nvSpPr>
          <p:cNvPr id="9" name="Text Placeholder 4">
            <a:extLst>
              <a:ext uri="{FF2B5EF4-FFF2-40B4-BE49-F238E27FC236}">
                <a16:creationId xmlns:a16="http://schemas.microsoft.com/office/drawing/2014/main" id="{D9A9240C-FE2C-B2BF-9D23-3B6818608B80}"/>
              </a:ext>
            </a:extLst>
          </p:cNvPr>
          <p:cNvSpPr>
            <a:spLocks noGrp="1"/>
          </p:cNvSpPr>
          <p:nvPr>
            <p:ph type="body" sz="quarter" idx="14"/>
          </p:nvPr>
        </p:nvSpPr>
        <p:spPr>
          <a:xfrm>
            <a:off x="4934967" y="2119922"/>
            <a:ext cx="2743200" cy="283821"/>
          </a:xfrm>
          <a:solidFill>
            <a:schemeClr val="bg1"/>
          </a:solidFill>
        </p:spPr>
        <p:txBody>
          <a:bodyPr lIns="91440" tIns="45720" rIns="91440" bIns="45720" anchor="t">
            <a:normAutofit fontScale="40000" lnSpcReduction="20000"/>
          </a:bodyPr>
          <a:lstStyle/>
          <a:p>
            <a:pPr algn="l"/>
            <a:r>
              <a:rPr lang="en-US" b="1">
                <a:solidFill>
                  <a:schemeClr val="tx1"/>
                </a:solidFill>
                <a:latin typeface="Century Gothic"/>
              </a:rPr>
              <a:t>AVoIP</a:t>
            </a:r>
            <a:endParaRPr lang="en-US" b="1">
              <a:solidFill>
                <a:schemeClr val="tx1"/>
              </a:solidFill>
            </a:endParaRPr>
          </a:p>
        </p:txBody>
      </p:sp>
      <p:sp>
        <p:nvSpPr>
          <p:cNvPr id="10" name="Text Placeholder 5">
            <a:extLst>
              <a:ext uri="{FF2B5EF4-FFF2-40B4-BE49-F238E27FC236}">
                <a16:creationId xmlns:a16="http://schemas.microsoft.com/office/drawing/2014/main" id="{06350922-A031-6C98-864F-EFA693D1584A}"/>
              </a:ext>
            </a:extLst>
          </p:cNvPr>
          <p:cNvSpPr txBox="1">
            <a:spLocks/>
          </p:cNvSpPr>
          <p:nvPr/>
        </p:nvSpPr>
        <p:spPr>
          <a:xfrm>
            <a:off x="4962399" y="2482150"/>
            <a:ext cx="2743200" cy="100991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ea typeface="Calibri"/>
                <a:cs typeface="Calibri"/>
              </a:rPr>
              <a:t>By transmitting audio-visual data over a network, AV over IP allows for scalable and flexible distributions, continuing to </a:t>
            </a:r>
            <a:r>
              <a:rPr lang="en-US" sz="1400" err="1">
                <a:ea typeface="Calibri"/>
                <a:cs typeface="Calibri"/>
              </a:rPr>
              <a:t>i</a:t>
            </a:r>
            <a:r>
              <a:rPr lang="en-US" sz="1400">
                <a:ea typeface="Calibri"/>
                <a:cs typeface="Calibri"/>
              </a:rPr>
              <a:t> enhance Command &amp; Control, Digital Signage, and Content Production through improved network efficiency.</a:t>
            </a:r>
          </a:p>
        </p:txBody>
      </p:sp>
      <p:sp>
        <p:nvSpPr>
          <p:cNvPr id="11" name="Text Placeholder 7">
            <a:extLst>
              <a:ext uri="{FF2B5EF4-FFF2-40B4-BE49-F238E27FC236}">
                <a16:creationId xmlns:a16="http://schemas.microsoft.com/office/drawing/2014/main" id="{84F9A38A-5C9B-20F4-A854-3060A88BABA2}"/>
              </a:ext>
            </a:extLst>
          </p:cNvPr>
          <p:cNvSpPr txBox="1">
            <a:spLocks/>
          </p:cNvSpPr>
          <p:nvPr/>
        </p:nvSpPr>
        <p:spPr>
          <a:xfrm>
            <a:off x="8707741" y="2072787"/>
            <a:ext cx="2743200" cy="283821"/>
          </a:xfrm>
          <a:prstGeom prst="rect">
            <a:avLst/>
          </a:prstGeom>
        </p:spPr>
        <p:txBody>
          <a:bodyPr lIns="91440" tIns="45720" rIns="91440" bIns="4572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latin typeface="Century Gothic"/>
              </a:rPr>
              <a:t>Artificial Intelligence</a:t>
            </a:r>
            <a:endParaRPr lang="en-US" b="1"/>
          </a:p>
        </p:txBody>
      </p:sp>
      <p:sp>
        <p:nvSpPr>
          <p:cNvPr id="12" name="Text Placeholder 8">
            <a:extLst>
              <a:ext uri="{FF2B5EF4-FFF2-40B4-BE49-F238E27FC236}">
                <a16:creationId xmlns:a16="http://schemas.microsoft.com/office/drawing/2014/main" id="{2E810A16-BEB6-3AC7-155C-C4AD63328395}"/>
              </a:ext>
            </a:extLst>
          </p:cNvPr>
          <p:cNvSpPr txBox="1">
            <a:spLocks/>
          </p:cNvSpPr>
          <p:nvPr/>
        </p:nvSpPr>
        <p:spPr>
          <a:xfrm>
            <a:off x="8707741" y="2421001"/>
            <a:ext cx="2743200" cy="100991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ea typeface="Calibri"/>
                <a:cs typeface="Calibri"/>
              </a:rPr>
              <a:t>AI is slowly reshaping </a:t>
            </a:r>
            <a:r>
              <a:rPr lang="en-US" sz="1400" err="1">
                <a:ea typeface="Calibri"/>
                <a:cs typeface="Calibri"/>
              </a:rPr>
              <a:t>ProAV</a:t>
            </a:r>
            <a:r>
              <a:rPr lang="en-US" sz="1400">
                <a:ea typeface="Calibri"/>
                <a:cs typeface="Calibri"/>
              </a:rPr>
              <a:t> by bringing smart automation to Security/ Surveillance/ Life Safety, introducing adaptive interfaces to Command &amp; Control systems, and improving the experiences delivered by Conferencing and Collaboration solutions. </a:t>
            </a:r>
          </a:p>
        </p:txBody>
      </p:sp>
      <p:sp>
        <p:nvSpPr>
          <p:cNvPr id="13" name="Text Placeholder 10">
            <a:extLst>
              <a:ext uri="{FF2B5EF4-FFF2-40B4-BE49-F238E27FC236}">
                <a16:creationId xmlns:a16="http://schemas.microsoft.com/office/drawing/2014/main" id="{1434B91D-0F3E-0A37-1D55-444EE02EE893}"/>
              </a:ext>
            </a:extLst>
          </p:cNvPr>
          <p:cNvSpPr txBox="1">
            <a:spLocks/>
          </p:cNvSpPr>
          <p:nvPr/>
        </p:nvSpPr>
        <p:spPr>
          <a:xfrm>
            <a:off x="4901793" y="4529851"/>
            <a:ext cx="2743200" cy="283821"/>
          </a:xfrm>
          <a:prstGeom prst="rect">
            <a:avLst/>
          </a:prstGeom>
        </p:spPr>
        <p:txBody>
          <a:bodyPr lIns="91440" tIns="45720" rIns="91440" bIns="4572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Century Gothic"/>
              </a:rPr>
              <a:t>Software &amp; Cloud Migration</a:t>
            </a:r>
            <a:endParaRPr lang="en-US" b="1"/>
          </a:p>
        </p:txBody>
      </p:sp>
      <p:sp>
        <p:nvSpPr>
          <p:cNvPr id="14" name="Text Placeholder 11">
            <a:extLst>
              <a:ext uri="{FF2B5EF4-FFF2-40B4-BE49-F238E27FC236}">
                <a16:creationId xmlns:a16="http://schemas.microsoft.com/office/drawing/2014/main" id="{65D49B75-D5C4-2E28-DC82-764C3CA0DB04}"/>
              </a:ext>
            </a:extLst>
          </p:cNvPr>
          <p:cNvSpPr txBox="1">
            <a:spLocks/>
          </p:cNvSpPr>
          <p:nvPr/>
        </p:nvSpPr>
        <p:spPr>
          <a:xfrm>
            <a:off x="4901793" y="4811697"/>
            <a:ext cx="2743200" cy="100991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ea typeface="Calibri"/>
                <a:cs typeface="Calibri"/>
              </a:rPr>
              <a:t>The shift to software and cloud-based solutions streamlines most solutions, providing flexibility, scalability, and potential cost savings. Conferencing, collaboration, and Learning environments are experiencing the most impact .</a:t>
            </a:r>
          </a:p>
        </p:txBody>
      </p:sp>
      <p:pic>
        <p:nvPicPr>
          <p:cNvPr id="15" name="Picture Placeholder 38" descr="Cloud network graphic">
            <a:extLst>
              <a:ext uri="{FF2B5EF4-FFF2-40B4-BE49-F238E27FC236}">
                <a16:creationId xmlns:a16="http://schemas.microsoft.com/office/drawing/2014/main" id="{CD2D6A42-B5C9-F939-C235-6FE227858317}"/>
              </a:ext>
            </a:extLst>
          </p:cNvPr>
          <p:cNvPicPr>
            <a:picLocks noChangeAspect="1"/>
          </p:cNvPicPr>
          <p:nvPr/>
        </p:nvPicPr>
        <p:blipFill>
          <a:blip r:embed="rId2"/>
          <a:srcRect l="21875" r="21875"/>
          <a:stretch/>
        </p:blipFill>
        <p:spPr>
          <a:xfrm>
            <a:off x="4210742" y="4539067"/>
            <a:ext cx="637925" cy="637924"/>
          </a:xfrm>
          <a:prstGeom prst="rect">
            <a:avLst/>
          </a:prstGeom>
        </p:spPr>
      </p:pic>
      <p:sp>
        <p:nvSpPr>
          <p:cNvPr id="16" name="Text Placeholder 13">
            <a:extLst>
              <a:ext uri="{FF2B5EF4-FFF2-40B4-BE49-F238E27FC236}">
                <a16:creationId xmlns:a16="http://schemas.microsoft.com/office/drawing/2014/main" id="{B9FC96FB-6A08-FB17-C63B-CAC0E2413D98}"/>
              </a:ext>
            </a:extLst>
          </p:cNvPr>
          <p:cNvSpPr txBox="1">
            <a:spLocks/>
          </p:cNvSpPr>
          <p:nvPr/>
        </p:nvSpPr>
        <p:spPr>
          <a:xfrm>
            <a:off x="8707741" y="4510786"/>
            <a:ext cx="2743200" cy="283821"/>
          </a:xfrm>
          <a:prstGeom prst="rect">
            <a:avLst/>
          </a:prstGeom>
        </p:spPr>
        <p:txBody>
          <a:bodyPr lIns="91440" tIns="45720" rIns="91440" bIns="4572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latin typeface="Century Gothic"/>
              </a:rPr>
              <a:t>Extended Reality</a:t>
            </a:r>
            <a:endParaRPr lang="en-US" b="1"/>
          </a:p>
        </p:txBody>
      </p:sp>
      <p:sp>
        <p:nvSpPr>
          <p:cNvPr id="17" name="Text Placeholder 14">
            <a:extLst>
              <a:ext uri="{FF2B5EF4-FFF2-40B4-BE49-F238E27FC236}">
                <a16:creationId xmlns:a16="http://schemas.microsoft.com/office/drawing/2014/main" id="{28504372-768C-7753-6FA0-E218D797F036}"/>
              </a:ext>
            </a:extLst>
          </p:cNvPr>
          <p:cNvSpPr txBox="1">
            <a:spLocks/>
          </p:cNvSpPr>
          <p:nvPr/>
        </p:nvSpPr>
        <p:spPr>
          <a:xfrm>
            <a:off x="8707741" y="4817996"/>
            <a:ext cx="2743200" cy="100991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ea typeface="Calibri"/>
                <a:cs typeface="Calibri"/>
              </a:rPr>
              <a:t>Extended Reality (XR) technologies, are set to impact sectors beyond Learning and Entertainment. XR applications also extend to fields like manufacturing, retail, and healthcare, where simulation and visualization use cases drive XR demand.</a:t>
            </a:r>
          </a:p>
        </p:txBody>
      </p:sp>
      <p:pic>
        <p:nvPicPr>
          <p:cNvPr id="18" name="Picture Placeholder 39" descr="A person wearing a white coat and virtual reality goggles&#10;&#10;Description automatically generated">
            <a:extLst>
              <a:ext uri="{FF2B5EF4-FFF2-40B4-BE49-F238E27FC236}">
                <a16:creationId xmlns:a16="http://schemas.microsoft.com/office/drawing/2014/main" id="{CBF79DB1-8B5A-F361-2EEC-C4F53066E4F5}"/>
              </a:ext>
            </a:extLst>
          </p:cNvPr>
          <p:cNvPicPr>
            <a:picLocks noChangeAspect="1"/>
          </p:cNvPicPr>
          <p:nvPr/>
        </p:nvPicPr>
        <p:blipFill>
          <a:blip r:embed="rId3">
            <a:extLst>
              <a:ext uri="{837473B0-CC2E-450A-ABE3-18F120FF3D39}">
                <a1611:picAttrSrcUrl xmlns:a1611="http://schemas.microsoft.com/office/drawing/2016/11/main" r:id="rId4"/>
              </a:ext>
            </a:extLst>
          </a:blip>
          <a:srcRect l="16701" r="16701"/>
          <a:stretch/>
        </p:blipFill>
        <p:spPr>
          <a:xfrm>
            <a:off x="7944746" y="4539067"/>
            <a:ext cx="637925" cy="637924"/>
          </a:xfrm>
          <a:prstGeom prst="rect">
            <a:avLst/>
          </a:prstGeom>
        </p:spPr>
      </p:pic>
      <p:pic>
        <p:nvPicPr>
          <p:cNvPr id="19" name="Picture Placeholder 37" descr="3D face graphic">
            <a:extLst>
              <a:ext uri="{FF2B5EF4-FFF2-40B4-BE49-F238E27FC236}">
                <a16:creationId xmlns:a16="http://schemas.microsoft.com/office/drawing/2014/main" id="{B4CEEC32-820C-9A44-9C5B-69246DA9451E}"/>
              </a:ext>
            </a:extLst>
          </p:cNvPr>
          <p:cNvPicPr>
            <a:picLocks noChangeAspect="1"/>
          </p:cNvPicPr>
          <p:nvPr/>
        </p:nvPicPr>
        <p:blipFill>
          <a:blip r:embed="rId5"/>
          <a:srcRect l="16667" r="16667"/>
          <a:stretch/>
        </p:blipFill>
        <p:spPr>
          <a:xfrm>
            <a:off x="7944746" y="2119922"/>
            <a:ext cx="637925" cy="637924"/>
          </a:xfrm>
          <a:prstGeom prst="rect">
            <a:avLst/>
          </a:prstGeom>
        </p:spPr>
      </p:pic>
      <p:pic>
        <p:nvPicPr>
          <p:cNvPr id="20" name="Picture Placeholder 34" descr="A close up of a structure&#10;&#10;Description automatically generated">
            <a:extLst>
              <a:ext uri="{FF2B5EF4-FFF2-40B4-BE49-F238E27FC236}">
                <a16:creationId xmlns:a16="http://schemas.microsoft.com/office/drawing/2014/main" id="{C0D04C67-DCA0-7272-0B2F-B31EE974CAB5}"/>
              </a:ext>
            </a:extLst>
          </p:cNvPr>
          <p:cNvPicPr>
            <a:picLocks noChangeAspect="1"/>
          </p:cNvPicPr>
          <p:nvPr/>
        </p:nvPicPr>
        <p:blipFill>
          <a:blip r:embed="rId6">
            <a:extLst>
              <a:ext uri="{837473B0-CC2E-450A-ABE3-18F120FF3D39}">
                <a1611:picAttrSrcUrl xmlns:a1611="http://schemas.microsoft.com/office/drawing/2016/11/main" r:id="rId7"/>
              </a:ext>
            </a:extLst>
          </a:blip>
          <a:srcRect l="17308" r="17308"/>
          <a:stretch/>
        </p:blipFill>
        <p:spPr>
          <a:xfrm>
            <a:off x="4218800" y="2119922"/>
            <a:ext cx="743599" cy="637924"/>
          </a:xfrm>
          <a:prstGeom prst="rect">
            <a:avLst/>
          </a:prstGeom>
        </p:spPr>
      </p:pic>
    </p:spTree>
    <p:extLst>
      <p:ext uri="{BB962C8B-B14F-4D97-AF65-F5344CB8AC3E}">
        <p14:creationId xmlns:p14="http://schemas.microsoft.com/office/powerpoint/2010/main" val="389030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556AA-9BD8-E252-6165-6A702E32A1B9}"/>
              </a:ext>
            </a:extLst>
          </p:cNvPr>
          <p:cNvSpPr>
            <a:spLocks noGrp="1"/>
          </p:cNvSpPr>
          <p:nvPr>
            <p:ph type="title"/>
          </p:nvPr>
        </p:nvSpPr>
        <p:spPr>
          <a:xfrm>
            <a:off x="1486549" y="398949"/>
            <a:ext cx="10104622" cy="687061"/>
          </a:xfrm>
        </p:spPr>
        <p:txBody>
          <a:bodyPr>
            <a:normAutofit/>
          </a:bodyPr>
          <a:lstStyle/>
          <a:p>
            <a:r>
              <a:rPr lang="en-US">
                <a:latin typeface="Century Gothic"/>
              </a:rPr>
              <a:t>The industry will grow - but more slowly.</a:t>
            </a:r>
            <a:endParaRPr lang="en-US"/>
          </a:p>
        </p:txBody>
      </p:sp>
      <p:sp>
        <p:nvSpPr>
          <p:cNvPr id="3" name="Subtitle 2">
            <a:extLst>
              <a:ext uri="{FF2B5EF4-FFF2-40B4-BE49-F238E27FC236}">
                <a16:creationId xmlns:a16="http://schemas.microsoft.com/office/drawing/2014/main" id="{88C64960-E973-CD66-95BE-588B70CE9A0E}"/>
              </a:ext>
            </a:extLst>
          </p:cNvPr>
          <p:cNvSpPr>
            <a:spLocks noGrp="1"/>
          </p:cNvSpPr>
          <p:nvPr>
            <p:ph type="subTitle" idx="1"/>
          </p:nvPr>
        </p:nvSpPr>
        <p:spPr>
          <a:xfrm>
            <a:off x="1056068" y="1146885"/>
            <a:ext cx="10104621" cy="326297"/>
          </a:xfrm>
        </p:spPr>
        <p:txBody>
          <a:bodyPr lIns="91440" tIns="45720" rIns="91440" bIns="45720" anchor="t">
            <a:normAutofit fontScale="92500" lnSpcReduction="10000"/>
          </a:bodyPr>
          <a:lstStyle/>
          <a:p>
            <a:r>
              <a:rPr lang="en-US">
                <a:solidFill>
                  <a:schemeClr val="tx1"/>
                </a:solidFill>
                <a:latin typeface="Century Gothic" panose="020B0502020202020204" pitchFamily="34" charset="0"/>
                <a:ea typeface="Calibri"/>
                <a:cs typeface="Calibri"/>
              </a:rPr>
              <a:t>New headwinds are emerging in the form of tariffs, lowering outlook.</a:t>
            </a:r>
          </a:p>
        </p:txBody>
      </p:sp>
      <p:sp>
        <p:nvSpPr>
          <p:cNvPr id="5" name="Text Placeholder 4">
            <a:extLst>
              <a:ext uri="{FF2B5EF4-FFF2-40B4-BE49-F238E27FC236}">
                <a16:creationId xmlns:a16="http://schemas.microsoft.com/office/drawing/2014/main" id="{A0C7ED13-AB2A-9D96-6184-13D204E4377B}"/>
              </a:ext>
            </a:extLst>
          </p:cNvPr>
          <p:cNvSpPr>
            <a:spLocks noGrp="1"/>
          </p:cNvSpPr>
          <p:nvPr>
            <p:ph type="body" sz="quarter" idx="15"/>
          </p:nvPr>
        </p:nvSpPr>
        <p:spPr>
          <a:xfrm>
            <a:off x="7570138" y="1867345"/>
            <a:ext cx="4197611" cy="4152153"/>
          </a:xfrm>
        </p:spPr>
        <p:txBody>
          <a:bodyPr lIns="91440" tIns="45720" rIns="91440" bIns="45720" anchor="t"/>
          <a:lstStyle/>
          <a:p>
            <a:pPr>
              <a:buFont typeface="Arial" panose="020B0604020202020204" pitchFamily="34" charset="0"/>
              <a:buChar char="•"/>
            </a:pPr>
            <a:r>
              <a:rPr lang="en-US" sz="1800">
                <a:solidFill>
                  <a:schemeClr val="tx1"/>
                </a:solidFill>
                <a:ea typeface="Calibri"/>
                <a:cs typeface="Calibri"/>
              </a:rPr>
              <a:t>Pro AV market growth was weaker than expected causing a reduction in total market size from $325 billion in 2024 to $321 billion. </a:t>
            </a:r>
          </a:p>
          <a:p>
            <a:pPr>
              <a:buFont typeface="Arial" panose="020B0604020202020204" pitchFamily="34" charset="0"/>
              <a:buChar char="•"/>
            </a:pPr>
            <a:r>
              <a:rPr lang="en-US" sz="1800">
                <a:solidFill>
                  <a:schemeClr val="tx1"/>
                </a:solidFill>
                <a:ea typeface="Calibri"/>
                <a:cs typeface="Calibri"/>
              </a:rPr>
              <a:t>CAGR from 2025 to 2030 is forecast at 3.9%, a reduction from 5.35%</a:t>
            </a:r>
            <a:r>
              <a:rPr lang="en-US" sz="1800" b="1">
                <a:ea typeface="Calibri"/>
                <a:cs typeface="Calibri"/>
              </a:rPr>
              <a:t> </a:t>
            </a:r>
            <a:r>
              <a:rPr lang="en-US" sz="1800">
                <a:solidFill>
                  <a:schemeClr val="tx1"/>
                </a:solidFill>
                <a:ea typeface="Calibri"/>
                <a:cs typeface="Calibri"/>
              </a:rPr>
              <a:t>in the previous forecast. </a:t>
            </a:r>
          </a:p>
          <a:p>
            <a:pPr>
              <a:buFont typeface="Arial" panose="020B0604020202020204" pitchFamily="34" charset="0"/>
              <a:buChar char="•"/>
            </a:pPr>
            <a:r>
              <a:rPr lang="en-US" sz="1800">
                <a:solidFill>
                  <a:schemeClr val="tx1"/>
                </a:solidFill>
                <a:ea typeface="Calibri"/>
                <a:cs typeface="Calibri"/>
              </a:rPr>
              <a:t>Tariffs are expected to dampen growth in the revised forecast.</a:t>
            </a:r>
          </a:p>
          <a:p>
            <a:pPr>
              <a:buFont typeface="Arial" panose="020B0604020202020204" pitchFamily="34" charset="0"/>
              <a:buChar char="•"/>
            </a:pPr>
            <a:r>
              <a:rPr lang="en-US" sz="1800">
                <a:solidFill>
                  <a:schemeClr val="tx1"/>
                </a:solidFill>
                <a:ea typeface="Calibri"/>
                <a:cs typeface="Calibri"/>
              </a:rPr>
              <a:t>Pro AV is in transition, away from pandemic recovery to new engines of growth, driven by experiences and technology transformation</a:t>
            </a:r>
            <a:r>
              <a:rPr lang="en-US" sz="2000">
                <a:solidFill>
                  <a:schemeClr val="tx1"/>
                </a:solidFill>
                <a:ea typeface="Calibri"/>
                <a:cs typeface="Calibri"/>
              </a:rPr>
              <a:t>. </a:t>
            </a:r>
          </a:p>
          <a:p>
            <a:pPr>
              <a:buFont typeface="Arial" panose="020B0604020202020204" pitchFamily="34" charset="0"/>
              <a:buChar char="•"/>
            </a:pPr>
            <a:endParaRPr lang="en-US" sz="2400">
              <a:ea typeface="Calibri"/>
              <a:cs typeface="Calibri"/>
            </a:endParaRPr>
          </a:p>
        </p:txBody>
      </p:sp>
      <p:sp>
        <p:nvSpPr>
          <p:cNvPr id="4" name="Oval 3">
            <a:extLst>
              <a:ext uri="{FF2B5EF4-FFF2-40B4-BE49-F238E27FC236}">
                <a16:creationId xmlns:a16="http://schemas.microsoft.com/office/drawing/2014/main" id="{50CC4FBD-6AE3-C56C-7E0A-3671252443DE}"/>
              </a:ext>
            </a:extLst>
          </p:cNvPr>
          <p:cNvSpPr/>
          <p:nvPr/>
        </p:nvSpPr>
        <p:spPr>
          <a:xfrm>
            <a:off x="730750" y="4003056"/>
            <a:ext cx="1993548" cy="1930145"/>
          </a:xfrm>
          <a:prstGeom prst="ellipse">
            <a:avLst/>
          </a:prstGeom>
          <a:solidFill>
            <a:srgbClr val="3E989E"/>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 name="Oval 5">
            <a:extLst>
              <a:ext uri="{FF2B5EF4-FFF2-40B4-BE49-F238E27FC236}">
                <a16:creationId xmlns:a16="http://schemas.microsoft.com/office/drawing/2014/main" id="{502AFC28-D776-3E83-63D9-93DD241CB590}"/>
              </a:ext>
            </a:extLst>
          </p:cNvPr>
          <p:cNvSpPr/>
          <p:nvPr/>
        </p:nvSpPr>
        <p:spPr>
          <a:xfrm>
            <a:off x="2370658" y="3075035"/>
            <a:ext cx="2255624" cy="2325645"/>
          </a:xfrm>
          <a:prstGeom prst="ellipse">
            <a:avLst/>
          </a:prstGeom>
          <a:solidFill>
            <a:srgbClr val="EE335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TextBox 7">
            <a:extLst>
              <a:ext uri="{FF2B5EF4-FFF2-40B4-BE49-F238E27FC236}">
                <a16:creationId xmlns:a16="http://schemas.microsoft.com/office/drawing/2014/main" id="{3FCE6FC1-AA50-2B3C-31CF-FF3289F80295}"/>
              </a:ext>
            </a:extLst>
          </p:cNvPr>
          <p:cNvSpPr txBox="1"/>
          <p:nvPr/>
        </p:nvSpPr>
        <p:spPr>
          <a:xfrm>
            <a:off x="2730110" y="3315362"/>
            <a:ext cx="15238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2025</a:t>
            </a:r>
          </a:p>
        </p:txBody>
      </p:sp>
      <p:sp>
        <p:nvSpPr>
          <p:cNvPr id="9" name="TextBox 8">
            <a:extLst>
              <a:ext uri="{FF2B5EF4-FFF2-40B4-BE49-F238E27FC236}">
                <a16:creationId xmlns:a16="http://schemas.microsoft.com/office/drawing/2014/main" id="{733D7F46-0B01-011F-9760-CD2EE07FC5D4}"/>
              </a:ext>
            </a:extLst>
          </p:cNvPr>
          <p:cNvSpPr txBox="1"/>
          <p:nvPr/>
        </p:nvSpPr>
        <p:spPr>
          <a:xfrm>
            <a:off x="2297201" y="3800400"/>
            <a:ext cx="242834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$332</a:t>
            </a:r>
          </a:p>
        </p:txBody>
      </p:sp>
      <p:sp>
        <p:nvSpPr>
          <p:cNvPr id="10" name="TextBox 9">
            <a:extLst>
              <a:ext uri="{FF2B5EF4-FFF2-40B4-BE49-F238E27FC236}">
                <a16:creationId xmlns:a16="http://schemas.microsoft.com/office/drawing/2014/main" id="{F5F0A52D-51CB-D2BA-3F6D-87A303665671}"/>
              </a:ext>
            </a:extLst>
          </p:cNvPr>
          <p:cNvSpPr txBox="1"/>
          <p:nvPr/>
        </p:nvSpPr>
        <p:spPr>
          <a:xfrm>
            <a:off x="2733453" y="4405615"/>
            <a:ext cx="165738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a:ln>
                  <a:noFill/>
                </a:ln>
                <a:solidFill>
                  <a:schemeClr val="bg1"/>
                </a:solidFill>
                <a:effectLst/>
                <a:uFillTx/>
                <a:cs typeface="Calibri Light" panose="020F0302020204030204" pitchFamily="34" charset="0"/>
                <a:sym typeface="Helvetica Light"/>
              </a:rPr>
              <a:t>BILLION</a:t>
            </a:r>
          </a:p>
        </p:txBody>
      </p:sp>
      <p:sp>
        <p:nvSpPr>
          <p:cNvPr id="11" name="TextBox 10">
            <a:extLst>
              <a:ext uri="{FF2B5EF4-FFF2-40B4-BE49-F238E27FC236}">
                <a16:creationId xmlns:a16="http://schemas.microsoft.com/office/drawing/2014/main" id="{81AA9978-1ABA-279A-C72E-F7295D97488B}"/>
              </a:ext>
            </a:extLst>
          </p:cNvPr>
          <p:cNvSpPr txBox="1"/>
          <p:nvPr/>
        </p:nvSpPr>
        <p:spPr>
          <a:xfrm>
            <a:off x="1208090" y="4144203"/>
            <a:ext cx="103886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2024</a:t>
            </a:r>
          </a:p>
        </p:txBody>
      </p:sp>
      <p:sp>
        <p:nvSpPr>
          <p:cNvPr id="12" name="TextBox 11">
            <a:extLst>
              <a:ext uri="{FF2B5EF4-FFF2-40B4-BE49-F238E27FC236}">
                <a16:creationId xmlns:a16="http://schemas.microsoft.com/office/drawing/2014/main" id="{C53752F8-4994-95E3-47D4-EA9ABAEB1E96}"/>
              </a:ext>
            </a:extLst>
          </p:cNvPr>
          <p:cNvSpPr txBox="1"/>
          <p:nvPr/>
        </p:nvSpPr>
        <p:spPr>
          <a:xfrm>
            <a:off x="967684" y="4552312"/>
            <a:ext cx="137670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$321</a:t>
            </a:r>
          </a:p>
        </p:txBody>
      </p:sp>
      <p:sp>
        <p:nvSpPr>
          <p:cNvPr id="13" name="TextBox 12">
            <a:extLst>
              <a:ext uri="{FF2B5EF4-FFF2-40B4-BE49-F238E27FC236}">
                <a16:creationId xmlns:a16="http://schemas.microsoft.com/office/drawing/2014/main" id="{E749D552-364A-CC4E-26D5-04D985D37039}"/>
              </a:ext>
            </a:extLst>
          </p:cNvPr>
          <p:cNvSpPr txBox="1"/>
          <p:nvPr/>
        </p:nvSpPr>
        <p:spPr>
          <a:xfrm>
            <a:off x="1226160" y="5099152"/>
            <a:ext cx="106855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BILLION</a:t>
            </a:r>
          </a:p>
        </p:txBody>
      </p:sp>
      <p:sp>
        <p:nvSpPr>
          <p:cNvPr id="14" name="Oval 13">
            <a:extLst>
              <a:ext uri="{FF2B5EF4-FFF2-40B4-BE49-F238E27FC236}">
                <a16:creationId xmlns:a16="http://schemas.microsoft.com/office/drawing/2014/main" id="{87A538B3-F01B-AD06-E586-4CE5814E5002}"/>
              </a:ext>
            </a:extLst>
          </p:cNvPr>
          <p:cNvSpPr/>
          <p:nvPr/>
        </p:nvSpPr>
        <p:spPr>
          <a:xfrm>
            <a:off x="4264063" y="2032383"/>
            <a:ext cx="3114923" cy="3073462"/>
          </a:xfrm>
          <a:prstGeom prst="ellipse">
            <a:avLst/>
          </a:prstGeom>
          <a:solidFill>
            <a:schemeClr val="accent4"/>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TextBox 14">
            <a:extLst>
              <a:ext uri="{FF2B5EF4-FFF2-40B4-BE49-F238E27FC236}">
                <a16:creationId xmlns:a16="http://schemas.microsoft.com/office/drawing/2014/main" id="{30E3C662-F47B-2F08-D3DB-3CFEFED6FAB8}"/>
              </a:ext>
            </a:extLst>
          </p:cNvPr>
          <p:cNvSpPr txBox="1"/>
          <p:nvPr/>
        </p:nvSpPr>
        <p:spPr>
          <a:xfrm>
            <a:off x="5015028" y="2669124"/>
            <a:ext cx="15238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2030</a:t>
            </a:r>
          </a:p>
        </p:txBody>
      </p:sp>
      <p:sp>
        <p:nvSpPr>
          <p:cNvPr id="16" name="TextBox 15">
            <a:extLst>
              <a:ext uri="{FF2B5EF4-FFF2-40B4-BE49-F238E27FC236}">
                <a16:creationId xmlns:a16="http://schemas.microsoft.com/office/drawing/2014/main" id="{0EF79A6D-7B5B-5631-A736-29FADE49DDCB}"/>
              </a:ext>
            </a:extLst>
          </p:cNvPr>
          <p:cNvSpPr txBox="1"/>
          <p:nvPr/>
        </p:nvSpPr>
        <p:spPr>
          <a:xfrm>
            <a:off x="3639700" y="3088649"/>
            <a:ext cx="421962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r>
              <a:rPr lang="en-US" sz="4400">
                <a:solidFill>
                  <a:schemeClr val="bg1"/>
                </a:solidFill>
                <a:latin typeface="Calibri" panose="020F0502020204030204" pitchFamily="34" charset="0"/>
                <a:cs typeface="Calibri" panose="020F0502020204030204" pitchFamily="34" charset="0"/>
              </a:rPr>
              <a:t>402</a:t>
            </a:r>
            <a:endParaRPr kumimoji="0" lang="en-US" sz="44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endParaRPr>
          </a:p>
        </p:txBody>
      </p:sp>
      <p:sp>
        <p:nvSpPr>
          <p:cNvPr id="17" name="TextBox 16">
            <a:extLst>
              <a:ext uri="{FF2B5EF4-FFF2-40B4-BE49-F238E27FC236}">
                <a16:creationId xmlns:a16="http://schemas.microsoft.com/office/drawing/2014/main" id="{5F335BD0-5E9B-B7AB-59F8-7F800AC45B9C}"/>
              </a:ext>
            </a:extLst>
          </p:cNvPr>
          <p:cNvSpPr txBox="1"/>
          <p:nvPr/>
        </p:nvSpPr>
        <p:spPr>
          <a:xfrm>
            <a:off x="4814859" y="3779881"/>
            <a:ext cx="201333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BILLION</a:t>
            </a:r>
          </a:p>
        </p:txBody>
      </p:sp>
      <p:sp>
        <p:nvSpPr>
          <p:cNvPr id="7" name="TextBox 6">
            <a:extLst>
              <a:ext uri="{FF2B5EF4-FFF2-40B4-BE49-F238E27FC236}">
                <a16:creationId xmlns:a16="http://schemas.microsoft.com/office/drawing/2014/main" id="{9C1E7082-ED22-EF5D-F609-997ED7CE574F}"/>
              </a:ext>
            </a:extLst>
          </p:cNvPr>
          <p:cNvSpPr txBox="1"/>
          <p:nvPr/>
        </p:nvSpPr>
        <p:spPr>
          <a:xfrm>
            <a:off x="685800" y="6413886"/>
            <a:ext cx="3550203" cy="276999"/>
          </a:xfrm>
          <a:prstGeom prst="rect">
            <a:avLst/>
          </a:prstGeom>
          <a:noFill/>
        </p:spPr>
        <p:txBody>
          <a:bodyPr wrap="none" rtlCol="0">
            <a:spAutoFit/>
          </a:bodyPr>
          <a:lstStyle/>
          <a:p>
            <a:r>
              <a:rPr lang="en-US" sz="1200" i="1"/>
              <a:t>Source: AVIXA 2025 IOTA forecast for Pro AV revenues.</a:t>
            </a:r>
          </a:p>
        </p:txBody>
      </p:sp>
    </p:spTree>
    <p:extLst>
      <p:ext uri="{BB962C8B-B14F-4D97-AF65-F5344CB8AC3E}">
        <p14:creationId xmlns:p14="http://schemas.microsoft.com/office/powerpoint/2010/main" val="697370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D2778D1-652A-FAD2-A342-DBC7449BFB17}"/>
              </a:ext>
            </a:extLst>
          </p:cNvPr>
          <p:cNvSpPr>
            <a:spLocks noGrp="1"/>
          </p:cNvSpPr>
          <p:nvPr>
            <p:ph type="title"/>
          </p:nvPr>
        </p:nvSpPr>
        <p:spPr>
          <a:xfrm>
            <a:off x="1431863" y="542729"/>
            <a:ext cx="10832409" cy="708832"/>
          </a:xfrm>
        </p:spPr>
        <p:txBody>
          <a:bodyPr>
            <a:normAutofit fontScale="90000"/>
          </a:bodyPr>
          <a:lstStyle/>
          <a:p>
            <a:r>
              <a:rPr lang="en-US">
                <a:latin typeface="Century Gothic"/>
              </a:rPr>
              <a:t>Recovery surge gives way to slower growth</a:t>
            </a:r>
            <a:r>
              <a:rPr lang="en-US" sz="3600">
                <a:latin typeface="Century Gothic"/>
              </a:rPr>
              <a:t>.</a:t>
            </a:r>
            <a:endParaRPr lang="en-US" sz="3600"/>
          </a:p>
        </p:txBody>
      </p:sp>
      <p:sp>
        <p:nvSpPr>
          <p:cNvPr id="8" name="Subtitle 2">
            <a:extLst>
              <a:ext uri="{FF2B5EF4-FFF2-40B4-BE49-F238E27FC236}">
                <a16:creationId xmlns:a16="http://schemas.microsoft.com/office/drawing/2014/main" id="{0E1945EF-2726-62C9-C20A-968E293E0A78}"/>
              </a:ext>
            </a:extLst>
          </p:cNvPr>
          <p:cNvSpPr>
            <a:spLocks noGrp="1"/>
          </p:cNvSpPr>
          <p:nvPr>
            <p:ph type="subTitle" idx="1"/>
          </p:nvPr>
        </p:nvSpPr>
        <p:spPr>
          <a:xfrm>
            <a:off x="1534886" y="1278800"/>
            <a:ext cx="10104621" cy="326297"/>
          </a:xfrm>
        </p:spPr>
        <p:txBody>
          <a:bodyPr lIns="91440" tIns="45720" rIns="91440" bIns="45720" anchor="t">
            <a:normAutofit fontScale="85000" lnSpcReduction="10000"/>
          </a:bodyPr>
          <a:lstStyle/>
          <a:p>
            <a:r>
              <a:rPr lang="en-US">
                <a:solidFill>
                  <a:srgbClr val="2C2E30"/>
                </a:solidFill>
                <a:latin typeface="Century Gothic" panose="020B0502020202020204" pitchFamily="34" charset="0"/>
                <a:ea typeface="Calibri"/>
                <a:cs typeface="Calibri" panose="020F0502020204030204" pitchFamily="34" charset="0"/>
              </a:rPr>
              <a:t>Post pandemic spending growth will be slower than expected reflecting overall deceleration.</a:t>
            </a:r>
          </a:p>
        </p:txBody>
      </p:sp>
      <p:sp>
        <p:nvSpPr>
          <p:cNvPr id="9" name="Text Placeholder 4">
            <a:extLst>
              <a:ext uri="{FF2B5EF4-FFF2-40B4-BE49-F238E27FC236}">
                <a16:creationId xmlns:a16="http://schemas.microsoft.com/office/drawing/2014/main" id="{162A8DF8-9ED4-3AC1-D501-9498DE821944}"/>
              </a:ext>
            </a:extLst>
          </p:cNvPr>
          <p:cNvSpPr>
            <a:spLocks noGrp="1"/>
          </p:cNvSpPr>
          <p:nvPr>
            <p:ph type="body" sz="quarter" idx="15"/>
          </p:nvPr>
        </p:nvSpPr>
        <p:spPr>
          <a:xfrm>
            <a:off x="6979790" y="2004511"/>
            <a:ext cx="4421719" cy="4152153"/>
          </a:xfrm>
        </p:spPr>
        <p:txBody>
          <a:bodyPr lIns="91440" tIns="45720" rIns="91440" bIns="45720" anchor="t"/>
          <a:lstStyle/>
          <a:p>
            <a:r>
              <a:rPr lang="en-US">
                <a:solidFill>
                  <a:schemeClr val="tx1"/>
                </a:solidFill>
                <a:ea typeface="Calibri"/>
                <a:cs typeface="Calibri"/>
              </a:rPr>
              <a:t>Amid geopolitical and economic uncertainty, the Pro AV market is going through post-pandemic normalization whole also seeing spending constraints in Education and Government.</a:t>
            </a:r>
            <a:endParaRPr lang="en-US">
              <a:solidFill>
                <a:schemeClr val="tx1"/>
              </a:solidFill>
            </a:endParaRPr>
          </a:p>
          <a:p>
            <a:r>
              <a:rPr lang="en-US">
                <a:solidFill>
                  <a:schemeClr val="tx1"/>
                </a:solidFill>
                <a:cs typeface="Calibri"/>
              </a:rPr>
              <a:t>Technology transitions are also underway with uncertain outcomes for the total market. The transition to software and cloud in some use cases generally lowers hardware demand, while boosting standalone software. </a:t>
            </a:r>
          </a:p>
          <a:p>
            <a:r>
              <a:rPr lang="en-US">
                <a:solidFill>
                  <a:schemeClr val="tx1"/>
                </a:solidFill>
                <a:cs typeface="Calibri"/>
              </a:rPr>
              <a:t>While artificial intelligence is becoming pervasive, its integration into various solutions may provide incremental revenue, but no “big bang” market growth moment.</a:t>
            </a:r>
            <a:endParaRPr lang="en-US">
              <a:solidFill>
                <a:schemeClr val="tx1"/>
              </a:solidFill>
            </a:endParaRPr>
          </a:p>
          <a:p>
            <a:r>
              <a:rPr lang="en-US">
                <a:solidFill>
                  <a:schemeClr val="tx1"/>
                </a:solidFill>
                <a:ea typeface="Calibri"/>
                <a:cs typeface="Calibri"/>
              </a:rPr>
              <a:t>Overall, the market is still driven by experiences in the hybrid office and in performance and entertainment, but the commoditization of Conferencing and Collaboration and the resumption of Live Events to pre-pandemic replacement cycles is also slowing growth.</a:t>
            </a:r>
          </a:p>
        </p:txBody>
      </p:sp>
      <p:cxnSp>
        <p:nvCxnSpPr>
          <p:cNvPr id="10" name="Straight Arrow Connector 9">
            <a:extLst>
              <a:ext uri="{FF2B5EF4-FFF2-40B4-BE49-F238E27FC236}">
                <a16:creationId xmlns:a16="http://schemas.microsoft.com/office/drawing/2014/main" id="{E15AAB1D-092F-3546-D11A-8FD21C3F161B}"/>
              </a:ext>
            </a:extLst>
          </p:cNvPr>
          <p:cNvCxnSpPr/>
          <p:nvPr/>
        </p:nvCxnSpPr>
        <p:spPr>
          <a:xfrm>
            <a:off x="1634218" y="2739041"/>
            <a:ext cx="4822261" cy="26497"/>
          </a:xfrm>
          <a:prstGeom prst="straightConnector1">
            <a:avLst/>
          </a:prstGeom>
          <a:ln>
            <a:solidFill>
              <a:srgbClr val="3E989E"/>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694857B-8EDB-17C7-6B05-3241AFCD0484}"/>
              </a:ext>
            </a:extLst>
          </p:cNvPr>
          <p:cNvSpPr txBox="1"/>
          <p:nvPr/>
        </p:nvSpPr>
        <p:spPr>
          <a:xfrm>
            <a:off x="1534886" y="2448070"/>
            <a:ext cx="4969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Calibri"/>
                <a:cs typeface="Calibri"/>
              </a:rPr>
              <a:t>       </a:t>
            </a:r>
            <a:r>
              <a:rPr lang="en-US" sz="1400" b="1">
                <a:ea typeface="Calibri"/>
                <a:cs typeface="Calibri"/>
              </a:rPr>
              <a:t>+9.7%            +12.2%           +5.8%              +4.8%             +3.5%</a:t>
            </a:r>
            <a:endParaRPr lang="en-US" sz="1400" b="1"/>
          </a:p>
        </p:txBody>
      </p:sp>
      <p:cxnSp>
        <p:nvCxnSpPr>
          <p:cNvPr id="12" name="Straight Arrow Connector 11">
            <a:extLst>
              <a:ext uri="{FF2B5EF4-FFF2-40B4-BE49-F238E27FC236}">
                <a16:creationId xmlns:a16="http://schemas.microsoft.com/office/drawing/2014/main" id="{13B56936-397A-F079-F6A5-D7E2D3BD67E6}"/>
              </a:ext>
            </a:extLst>
          </p:cNvPr>
          <p:cNvCxnSpPr/>
          <p:nvPr/>
        </p:nvCxnSpPr>
        <p:spPr>
          <a:xfrm flipH="1">
            <a:off x="1654628" y="2762493"/>
            <a:ext cx="1" cy="914400"/>
          </a:xfrm>
          <a:prstGeom prst="straightConnector1">
            <a:avLst/>
          </a:prstGeom>
          <a:ln>
            <a:solidFill>
              <a:srgbClr val="3E989E"/>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7FEC784-2FB8-D0AB-0FBB-C655E0F47728}"/>
              </a:ext>
            </a:extLst>
          </p:cNvPr>
          <p:cNvCxnSpPr>
            <a:cxnSpLocks/>
          </p:cNvCxnSpPr>
          <p:nvPr/>
        </p:nvCxnSpPr>
        <p:spPr>
          <a:xfrm>
            <a:off x="2623457" y="2762493"/>
            <a:ext cx="10885" cy="696685"/>
          </a:xfrm>
          <a:prstGeom prst="straightConnector1">
            <a:avLst/>
          </a:prstGeom>
          <a:ln>
            <a:solidFill>
              <a:srgbClr val="3E989E"/>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1126A21-7EA8-1472-4EC1-4C135B109109}"/>
              </a:ext>
            </a:extLst>
          </p:cNvPr>
          <p:cNvCxnSpPr>
            <a:cxnSpLocks/>
          </p:cNvCxnSpPr>
          <p:nvPr/>
        </p:nvCxnSpPr>
        <p:spPr>
          <a:xfrm>
            <a:off x="3548743" y="2751609"/>
            <a:ext cx="10885" cy="489856"/>
          </a:xfrm>
          <a:prstGeom prst="straightConnector1">
            <a:avLst/>
          </a:prstGeom>
          <a:ln>
            <a:solidFill>
              <a:srgbClr val="3E989E"/>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6B831E3-AAE5-296A-2723-B96125CB0990}"/>
              </a:ext>
            </a:extLst>
          </p:cNvPr>
          <p:cNvCxnSpPr>
            <a:cxnSpLocks/>
          </p:cNvCxnSpPr>
          <p:nvPr/>
        </p:nvCxnSpPr>
        <p:spPr>
          <a:xfrm flipH="1">
            <a:off x="4506684" y="2751606"/>
            <a:ext cx="1" cy="359229"/>
          </a:xfrm>
          <a:prstGeom prst="straightConnector1">
            <a:avLst/>
          </a:prstGeom>
          <a:ln>
            <a:solidFill>
              <a:srgbClr val="3E989E"/>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ECBD843-6C81-05F3-9749-A89CED32DEC0}"/>
              </a:ext>
            </a:extLst>
          </p:cNvPr>
          <p:cNvCxnSpPr>
            <a:cxnSpLocks/>
          </p:cNvCxnSpPr>
          <p:nvPr/>
        </p:nvCxnSpPr>
        <p:spPr>
          <a:xfrm flipH="1">
            <a:off x="5464627" y="2762492"/>
            <a:ext cx="1" cy="239486"/>
          </a:xfrm>
          <a:prstGeom prst="straightConnector1">
            <a:avLst/>
          </a:prstGeom>
          <a:ln>
            <a:solidFill>
              <a:srgbClr val="3E989E"/>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48EBAE8-1DD7-E03D-9404-C723427809DA}"/>
              </a:ext>
            </a:extLst>
          </p:cNvPr>
          <p:cNvCxnSpPr>
            <a:cxnSpLocks/>
          </p:cNvCxnSpPr>
          <p:nvPr/>
        </p:nvCxnSpPr>
        <p:spPr>
          <a:xfrm>
            <a:off x="13865267" y="5295188"/>
            <a:ext cx="0" cy="7179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4F5334D-D49B-F5DD-132A-9D14B0C1C359}"/>
              </a:ext>
            </a:extLst>
          </p:cNvPr>
          <p:cNvSpPr txBox="1"/>
          <p:nvPr/>
        </p:nvSpPr>
        <p:spPr>
          <a:xfrm>
            <a:off x="2133586" y="1958634"/>
            <a:ext cx="4117216" cy="553998"/>
          </a:xfrm>
          <a:prstGeom prst="rect">
            <a:avLst/>
          </a:prstGeom>
          <a:noFill/>
        </p:spPr>
        <p:txBody>
          <a:bodyPr wrap="none" rtlCol="0">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US" sz="1600"/>
              <a:t>Global Pro AV revenue market size and forecast</a:t>
            </a:r>
          </a:p>
          <a:p>
            <a:pPr algn="ctr" rtl="0">
              <a:defRPr sz="1400" b="0" i="0" u="none" strike="noStrike" kern="1200" spc="0" baseline="0">
                <a:solidFill>
                  <a:prstClr val="black">
                    <a:lumMod val="65000"/>
                    <a:lumOff val="35000"/>
                  </a:prstClr>
                </a:solidFill>
                <a:latin typeface="+mn-lt"/>
                <a:ea typeface="+mn-ea"/>
                <a:cs typeface="+mn-cs"/>
              </a:defRPr>
            </a:pPr>
            <a:r>
              <a:rPr lang="en-US"/>
              <a:t>(Billions</a:t>
            </a:r>
            <a:r>
              <a:rPr lang="en-US" baseline="0"/>
              <a:t> USD)</a:t>
            </a:r>
            <a:endParaRPr lang="en-US"/>
          </a:p>
        </p:txBody>
      </p:sp>
      <p:graphicFrame>
        <p:nvGraphicFramePr>
          <p:cNvPr id="21" name="Chart 20">
            <a:extLst>
              <a:ext uri="{FF2B5EF4-FFF2-40B4-BE49-F238E27FC236}">
                <a16:creationId xmlns:a16="http://schemas.microsoft.com/office/drawing/2014/main" id="{9F136B5C-8C8F-9011-0297-35302053AD25}"/>
              </a:ext>
            </a:extLst>
          </p:cNvPr>
          <p:cNvGraphicFramePr/>
          <p:nvPr>
            <p:extLst>
              <p:ext uri="{D42A27DB-BD31-4B8C-83A1-F6EECF244321}">
                <p14:modId xmlns:p14="http://schemas.microsoft.com/office/powerpoint/2010/main" val="1935748307"/>
              </p:ext>
            </p:extLst>
          </p:nvPr>
        </p:nvGraphicFramePr>
        <p:xfrm>
          <a:off x="1033991" y="3080602"/>
          <a:ext cx="5971116" cy="2725769"/>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D61B202E-D573-347D-9A1B-6FCF816D73D5}"/>
              </a:ext>
            </a:extLst>
          </p:cNvPr>
          <p:cNvSpPr txBox="1"/>
          <p:nvPr/>
        </p:nvSpPr>
        <p:spPr>
          <a:xfrm>
            <a:off x="685800" y="6413886"/>
            <a:ext cx="3550203" cy="276999"/>
          </a:xfrm>
          <a:prstGeom prst="rect">
            <a:avLst/>
          </a:prstGeom>
          <a:noFill/>
        </p:spPr>
        <p:txBody>
          <a:bodyPr wrap="none" rtlCol="0">
            <a:spAutoFit/>
          </a:bodyPr>
          <a:lstStyle/>
          <a:p>
            <a:r>
              <a:rPr lang="en-US" sz="1200" i="1"/>
              <a:t>Source: AVIXA 2025 IOTA forecast for Pro AV revenues.</a:t>
            </a:r>
          </a:p>
        </p:txBody>
      </p:sp>
    </p:spTree>
    <p:extLst>
      <p:ext uri="{BB962C8B-B14F-4D97-AF65-F5344CB8AC3E}">
        <p14:creationId xmlns:p14="http://schemas.microsoft.com/office/powerpoint/2010/main" val="2296822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DD77B-5BA2-D0CE-90AE-58DE412E06B7}"/>
            </a:ext>
          </a:extLst>
        </p:cNvPr>
        <p:cNvGrpSpPr/>
        <p:nvPr/>
      </p:nvGrpSpPr>
      <p:grpSpPr>
        <a:xfrm>
          <a:off x="0" y="0"/>
          <a:ext cx="0" cy="0"/>
          <a:chOff x="0" y="0"/>
          <a:chExt cx="0" cy="0"/>
        </a:xfrm>
      </p:grpSpPr>
      <p:graphicFrame>
        <p:nvGraphicFramePr>
          <p:cNvPr id="28" name="Chart 27">
            <a:extLst>
              <a:ext uri="{FF2B5EF4-FFF2-40B4-BE49-F238E27FC236}">
                <a16:creationId xmlns:a16="http://schemas.microsoft.com/office/drawing/2014/main" id="{08CB2C92-F2A1-94B0-D97A-12AAE40E9A1A}"/>
              </a:ext>
            </a:extLst>
          </p:cNvPr>
          <p:cNvGraphicFramePr/>
          <p:nvPr>
            <p:extLst>
              <p:ext uri="{D42A27DB-BD31-4B8C-83A1-F6EECF244321}">
                <p14:modId xmlns:p14="http://schemas.microsoft.com/office/powerpoint/2010/main" val="2512602999"/>
              </p:ext>
            </p:extLst>
          </p:nvPr>
        </p:nvGraphicFramePr>
        <p:xfrm>
          <a:off x="5041501" y="2010096"/>
          <a:ext cx="3389430" cy="4093960"/>
        </p:xfrm>
        <a:graphic>
          <a:graphicData uri="http://schemas.openxmlformats.org/drawingml/2006/chart">
            <c:chart xmlns:c="http://schemas.openxmlformats.org/drawingml/2006/chart" xmlns:r="http://schemas.openxmlformats.org/officeDocument/2006/relationships" r:id="rId2"/>
          </a:graphicData>
        </a:graphic>
      </p:graphicFrame>
      <p:sp>
        <p:nvSpPr>
          <p:cNvPr id="30" name="Title 1">
            <a:extLst>
              <a:ext uri="{FF2B5EF4-FFF2-40B4-BE49-F238E27FC236}">
                <a16:creationId xmlns:a16="http://schemas.microsoft.com/office/drawing/2014/main" id="{761EBFB0-BE7F-819F-7D24-27DC70B445D1}"/>
              </a:ext>
            </a:extLst>
          </p:cNvPr>
          <p:cNvSpPr>
            <a:spLocks noGrp="1"/>
          </p:cNvSpPr>
          <p:nvPr>
            <p:ph type="title"/>
          </p:nvPr>
        </p:nvSpPr>
        <p:spPr>
          <a:xfrm>
            <a:off x="1496247" y="339549"/>
            <a:ext cx="10505254" cy="708832"/>
          </a:xfrm>
        </p:spPr>
        <p:txBody>
          <a:bodyPr vert="horz" lIns="91440" tIns="45720" rIns="91440" bIns="45720" rtlCol="0" anchor="ctr">
            <a:noAutofit/>
          </a:bodyPr>
          <a:lstStyle/>
          <a:p>
            <a:r>
              <a:rPr lang="en-US" sz="3200">
                <a:latin typeface="Century Gothic"/>
              </a:rPr>
              <a:t>Delayed spending yields slower regional growth.</a:t>
            </a:r>
            <a:endParaRPr lang="en-US" sz="3200"/>
          </a:p>
        </p:txBody>
      </p:sp>
      <p:cxnSp>
        <p:nvCxnSpPr>
          <p:cNvPr id="31" name="Straight Arrow Connector 30">
            <a:extLst>
              <a:ext uri="{FF2B5EF4-FFF2-40B4-BE49-F238E27FC236}">
                <a16:creationId xmlns:a16="http://schemas.microsoft.com/office/drawing/2014/main" id="{D9D25413-FA64-635A-BE86-A9E67DD5D10F}"/>
              </a:ext>
            </a:extLst>
          </p:cNvPr>
          <p:cNvCxnSpPr>
            <a:cxnSpLocks/>
          </p:cNvCxnSpPr>
          <p:nvPr/>
        </p:nvCxnSpPr>
        <p:spPr>
          <a:xfrm>
            <a:off x="15166166" y="4306288"/>
            <a:ext cx="0" cy="7179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EEBF61F-239E-ABD1-51AC-0BF31A6C15DA}"/>
              </a:ext>
            </a:extLst>
          </p:cNvPr>
          <p:cNvSpPr txBox="1"/>
          <p:nvPr/>
        </p:nvSpPr>
        <p:spPr>
          <a:xfrm>
            <a:off x="1988060" y="2075464"/>
            <a:ext cx="95127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Calibri"/>
                <a:cs typeface="Calibri"/>
              </a:rPr>
              <a:t>                </a:t>
            </a:r>
            <a:r>
              <a:rPr lang="en-US" sz="1200" b="1">
                <a:ea typeface="Calibri"/>
                <a:cs typeface="Calibri"/>
              </a:rPr>
              <a:t>+4.9%           +4.7%            +2.8%                                     +6%           +4.9%           +4.3%                                      +6.8%          +4.7%           +3.5%</a:t>
            </a:r>
          </a:p>
        </p:txBody>
      </p:sp>
      <p:cxnSp>
        <p:nvCxnSpPr>
          <p:cNvPr id="33" name="Straight Arrow Connector 32">
            <a:extLst>
              <a:ext uri="{FF2B5EF4-FFF2-40B4-BE49-F238E27FC236}">
                <a16:creationId xmlns:a16="http://schemas.microsoft.com/office/drawing/2014/main" id="{44B2ECD7-488F-9BFC-AAD3-888896161B96}"/>
              </a:ext>
            </a:extLst>
          </p:cNvPr>
          <p:cNvCxnSpPr/>
          <p:nvPr/>
        </p:nvCxnSpPr>
        <p:spPr>
          <a:xfrm flipV="1">
            <a:off x="2496967" y="2338613"/>
            <a:ext cx="2212411" cy="2112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7F653E1-231E-ED6A-EF76-CE1B17A79C51}"/>
              </a:ext>
            </a:extLst>
          </p:cNvPr>
          <p:cNvCxnSpPr>
            <a:cxnSpLocks/>
          </p:cNvCxnSpPr>
          <p:nvPr/>
        </p:nvCxnSpPr>
        <p:spPr>
          <a:xfrm flipV="1">
            <a:off x="5659266" y="2338612"/>
            <a:ext cx="2212411" cy="2112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0BD0F36-F9F3-D676-7425-CA2AB330899D}"/>
              </a:ext>
            </a:extLst>
          </p:cNvPr>
          <p:cNvCxnSpPr>
            <a:cxnSpLocks/>
          </p:cNvCxnSpPr>
          <p:nvPr/>
        </p:nvCxnSpPr>
        <p:spPr>
          <a:xfrm flipV="1">
            <a:off x="8888241" y="2310037"/>
            <a:ext cx="2088586" cy="1160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FE60700-3A3C-B1CA-CDAA-E88ABA2D3D2A}"/>
              </a:ext>
            </a:extLst>
          </p:cNvPr>
          <p:cNvCxnSpPr>
            <a:cxnSpLocks/>
          </p:cNvCxnSpPr>
          <p:nvPr/>
        </p:nvCxnSpPr>
        <p:spPr>
          <a:xfrm>
            <a:off x="2496967" y="2362784"/>
            <a:ext cx="10885" cy="48985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5F6C35F-0011-90CA-2D30-920D50C1BA73}"/>
              </a:ext>
            </a:extLst>
          </p:cNvPr>
          <p:cNvCxnSpPr>
            <a:cxnSpLocks/>
          </p:cNvCxnSpPr>
          <p:nvPr/>
        </p:nvCxnSpPr>
        <p:spPr>
          <a:xfrm>
            <a:off x="3230391" y="2343733"/>
            <a:ext cx="1360" cy="346981"/>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3BE5668-93B2-C97B-F90E-8B670AC25BF9}"/>
              </a:ext>
            </a:extLst>
          </p:cNvPr>
          <p:cNvCxnSpPr>
            <a:cxnSpLocks/>
          </p:cNvCxnSpPr>
          <p:nvPr/>
        </p:nvCxnSpPr>
        <p:spPr>
          <a:xfrm flipH="1">
            <a:off x="3923901" y="2353258"/>
            <a:ext cx="1815" cy="15330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81BCC37-ADE2-5F1A-2EED-4AED84326312}"/>
              </a:ext>
            </a:extLst>
          </p:cNvPr>
          <p:cNvCxnSpPr>
            <a:cxnSpLocks/>
          </p:cNvCxnSpPr>
          <p:nvPr/>
        </p:nvCxnSpPr>
        <p:spPr>
          <a:xfrm>
            <a:off x="5668791" y="2343733"/>
            <a:ext cx="10885" cy="48985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25E29C7-EA85-5DA2-6417-A94C477A732A}"/>
              </a:ext>
            </a:extLst>
          </p:cNvPr>
          <p:cNvCxnSpPr>
            <a:cxnSpLocks/>
          </p:cNvCxnSpPr>
          <p:nvPr/>
        </p:nvCxnSpPr>
        <p:spPr>
          <a:xfrm>
            <a:off x="8878716" y="2324683"/>
            <a:ext cx="10885" cy="48985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11F786B-4B6F-7135-C4C1-16EF76373EF6}"/>
              </a:ext>
            </a:extLst>
          </p:cNvPr>
          <p:cNvCxnSpPr>
            <a:cxnSpLocks/>
          </p:cNvCxnSpPr>
          <p:nvPr/>
        </p:nvCxnSpPr>
        <p:spPr>
          <a:xfrm>
            <a:off x="6421266" y="2334208"/>
            <a:ext cx="1360" cy="346981"/>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C3001B0-1C5D-DE17-8D96-96D2CB2FA698}"/>
              </a:ext>
            </a:extLst>
          </p:cNvPr>
          <p:cNvCxnSpPr>
            <a:cxnSpLocks/>
          </p:cNvCxnSpPr>
          <p:nvPr/>
        </p:nvCxnSpPr>
        <p:spPr>
          <a:xfrm>
            <a:off x="9602616" y="2334208"/>
            <a:ext cx="1360" cy="346981"/>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4367136-59C2-0BE5-AC36-4BC39C68EF0F}"/>
              </a:ext>
            </a:extLst>
          </p:cNvPr>
          <p:cNvCxnSpPr>
            <a:cxnSpLocks/>
          </p:cNvCxnSpPr>
          <p:nvPr/>
        </p:nvCxnSpPr>
        <p:spPr>
          <a:xfrm flipH="1">
            <a:off x="7133826" y="2356433"/>
            <a:ext cx="1815" cy="15965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C21CD83-06DA-4F99-FEAA-092D10C9DF4A}"/>
              </a:ext>
            </a:extLst>
          </p:cNvPr>
          <p:cNvCxnSpPr>
            <a:cxnSpLocks/>
          </p:cNvCxnSpPr>
          <p:nvPr/>
        </p:nvCxnSpPr>
        <p:spPr>
          <a:xfrm>
            <a:off x="10297941" y="2318333"/>
            <a:ext cx="4535" cy="18505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3F36287-D56D-54AC-7E6E-561227354370}"/>
              </a:ext>
            </a:extLst>
          </p:cNvPr>
          <p:cNvSpPr txBox="1"/>
          <p:nvPr/>
        </p:nvSpPr>
        <p:spPr>
          <a:xfrm>
            <a:off x="2015274" y="1527304"/>
            <a:ext cx="95059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              </a:t>
            </a:r>
            <a:r>
              <a:rPr lang="en-US" sz="2400">
                <a:ea typeface="Calibri"/>
                <a:cs typeface="Calibri"/>
              </a:rPr>
              <a:t> Americas ($B)                       APAC ($B)                           EMEA ($B)</a:t>
            </a:r>
          </a:p>
        </p:txBody>
      </p:sp>
      <p:sp>
        <p:nvSpPr>
          <p:cNvPr id="46" name="TextBox 45">
            <a:extLst>
              <a:ext uri="{FF2B5EF4-FFF2-40B4-BE49-F238E27FC236}">
                <a16:creationId xmlns:a16="http://schemas.microsoft.com/office/drawing/2014/main" id="{A8DE87EE-C821-B4AA-D687-93AC2D6E8685}"/>
              </a:ext>
            </a:extLst>
          </p:cNvPr>
          <p:cNvSpPr txBox="1"/>
          <p:nvPr/>
        </p:nvSpPr>
        <p:spPr>
          <a:xfrm>
            <a:off x="2403764" y="5950750"/>
            <a:ext cx="2368756" cy="276999"/>
          </a:xfrm>
          <a:prstGeom prst="rect">
            <a:avLst/>
          </a:prstGeom>
          <a:noFill/>
        </p:spPr>
        <p:txBody>
          <a:bodyPr wrap="square" rtlCol="0">
            <a:spAutoFit/>
          </a:bodyPr>
          <a:lstStyle/>
          <a:p>
            <a:r>
              <a:rPr lang="en-US" sz="1200"/>
              <a:t>2022        2023         2024         2025</a:t>
            </a:r>
          </a:p>
        </p:txBody>
      </p:sp>
      <p:sp>
        <p:nvSpPr>
          <p:cNvPr id="47" name="TextBox 46">
            <a:extLst>
              <a:ext uri="{FF2B5EF4-FFF2-40B4-BE49-F238E27FC236}">
                <a16:creationId xmlns:a16="http://schemas.microsoft.com/office/drawing/2014/main" id="{1976A3B4-0760-26E0-8F90-A35AC6E36760}"/>
              </a:ext>
            </a:extLst>
          </p:cNvPr>
          <p:cNvSpPr txBox="1"/>
          <p:nvPr/>
        </p:nvSpPr>
        <p:spPr>
          <a:xfrm>
            <a:off x="5574960" y="5954184"/>
            <a:ext cx="2368756" cy="276999"/>
          </a:xfrm>
          <a:prstGeom prst="rect">
            <a:avLst/>
          </a:prstGeom>
          <a:noFill/>
        </p:spPr>
        <p:txBody>
          <a:bodyPr wrap="square" rtlCol="0">
            <a:spAutoFit/>
          </a:bodyPr>
          <a:lstStyle/>
          <a:p>
            <a:r>
              <a:rPr lang="en-US" sz="1200"/>
              <a:t>2022        2023        2024        2025</a:t>
            </a:r>
          </a:p>
        </p:txBody>
      </p:sp>
      <p:graphicFrame>
        <p:nvGraphicFramePr>
          <p:cNvPr id="48" name="Chart 47">
            <a:extLst>
              <a:ext uri="{FF2B5EF4-FFF2-40B4-BE49-F238E27FC236}">
                <a16:creationId xmlns:a16="http://schemas.microsoft.com/office/drawing/2014/main" id="{FEEEF36D-A585-4167-7DE7-B4C0859B6B0E}"/>
              </a:ext>
            </a:extLst>
          </p:cNvPr>
          <p:cNvGraphicFramePr/>
          <p:nvPr>
            <p:extLst>
              <p:ext uri="{D42A27DB-BD31-4B8C-83A1-F6EECF244321}">
                <p14:modId xmlns:p14="http://schemas.microsoft.com/office/powerpoint/2010/main" val="1804897910"/>
              </p:ext>
            </p:extLst>
          </p:nvPr>
        </p:nvGraphicFramePr>
        <p:xfrm>
          <a:off x="8253829" y="2608644"/>
          <a:ext cx="3371961" cy="3494528"/>
        </p:xfrm>
        <a:graphic>
          <a:graphicData uri="http://schemas.openxmlformats.org/drawingml/2006/chart">
            <c:chart xmlns:c="http://schemas.openxmlformats.org/drawingml/2006/chart" xmlns:r="http://schemas.openxmlformats.org/officeDocument/2006/relationships" r:id="rId3"/>
          </a:graphicData>
        </a:graphic>
      </p:graphicFrame>
      <p:sp>
        <p:nvSpPr>
          <p:cNvPr id="49" name="TextBox 48">
            <a:extLst>
              <a:ext uri="{FF2B5EF4-FFF2-40B4-BE49-F238E27FC236}">
                <a16:creationId xmlns:a16="http://schemas.microsoft.com/office/drawing/2014/main" id="{ABD46FBF-33A9-815A-8C60-848159B97B62}"/>
              </a:ext>
            </a:extLst>
          </p:cNvPr>
          <p:cNvSpPr txBox="1"/>
          <p:nvPr/>
        </p:nvSpPr>
        <p:spPr>
          <a:xfrm>
            <a:off x="8763054" y="5925903"/>
            <a:ext cx="2432573" cy="276999"/>
          </a:xfrm>
          <a:prstGeom prst="rect">
            <a:avLst/>
          </a:prstGeom>
          <a:noFill/>
        </p:spPr>
        <p:txBody>
          <a:bodyPr wrap="square" rtlCol="0">
            <a:spAutoFit/>
          </a:bodyPr>
          <a:lstStyle/>
          <a:p>
            <a:r>
              <a:rPr lang="en-US" sz="1200"/>
              <a:t>2022         2023        2024          2025</a:t>
            </a:r>
          </a:p>
        </p:txBody>
      </p:sp>
      <p:graphicFrame>
        <p:nvGraphicFramePr>
          <p:cNvPr id="52" name="Chart 51">
            <a:extLst>
              <a:ext uri="{FF2B5EF4-FFF2-40B4-BE49-F238E27FC236}">
                <a16:creationId xmlns:a16="http://schemas.microsoft.com/office/drawing/2014/main" id="{622050AF-5916-CBBA-9DEE-F6FF87E306D8}"/>
              </a:ext>
            </a:extLst>
          </p:cNvPr>
          <p:cNvGraphicFramePr/>
          <p:nvPr>
            <p:extLst>
              <p:ext uri="{D42A27DB-BD31-4B8C-83A1-F6EECF244321}">
                <p14:modId xmlns:p14="http://schemas.microsoft.com/office/powerpoint/2010/main" val="165542894"/>
              </p:ext>
            </p:extLst>
          </p:nvPr>
        </p:nvGraphicFramePr>
        <p:xfrm>
          <a:off x="1895075" y="2447885"/>
          <a:ext cx="3389430" cy="3656273"/>
        </p:xfrm>
        <a:graphic>
          <a:graphicData uri="http://schemas.openxmlformats.org/drawingml/2006/chart">
            <c:chart xmlns:c="http://schemas.openxmlformats.org/drawingml/2006/chart" xmlns:r="http://schemas.openxmlformats.org/officeDocument/2006/relationships" r:id="rId4"/>
          </a:graphicData>
        </a:graphic>
      </p:graphicFrame>
      <p:sp>
        <p:nvSpPr>
          <p:cNvPr id="53" name="Subtitle 2">
            <a:extLst>
              <a:ext uri="{FF2B5EF4-FFF2-40B4-BE49-F238E27FC236}">
                <a16:creationId xmlns:a16="http://schemas.microsoft.com/office/drawing/2014/main" id="{94788E7E-6CF3-9B85-E645-95A8008E31A1}"/>
              </a:ext>
            </a:extLst>
          </p:cNvPr>
          <p:cNvSpPr>
            <a:spLocks noGrp="1"/>
          </p:cNvSpPr>
          <p:nvPr>
            <p:ph type="subTitle" idx="1"/>
          </p:nvPr>
        </p:nvSpPr>
        <p:spPr>
          <a:xfrm>
            <a:off x="1616628" y="1088444"/>
            <a:ext cx="10104621" cy="326297"/>
          </a:xfrm>
        </p:spPr>
        <p:txBody>
          <a:bodyPr lIns="91440" tIns="45720" rIns="91440" bIns="45720" anchor="t">
            <a:normAutofit fontScale="85000" lnSpcReduction="10000"/>
          </a:bodyPr>
          <a:lstStyle/>
          <a:p>
            <a:r>
              <a:rPr lang="en-US">
                <a:solidFill>
                  <a:schemeClr val="tx1"/>
                </a:solidFill>
                <a:latin typeface="Century Gothic" panose="020B0502020202020204" pitchFamily="34" charset="0"/>
                <a:ea typeface="Calibri"/>
                <a:cs typeface="Calibri"/>
              </a:rPr>
              <a:t>Economic policies affect each region differently, creating new challenges &amp; opportunities.</a:t>
            </a:r>
          </a:p>
        </p:txBody>
      </p:sp>
      <p:sp>
        <p:nvSpPr>
          <p:cNvPr id="54" name="TextBox 53">
            <a:extLst>
              <a:ext uri="{FF2B5EF4-FFF2-40B4-BE49-F238E27FC236}">
                <a16:creationId xmlns:a16="http://schemas.microsoft.com/office/drawing/2014/main" id="{4B2EE24F-3BAF-AAAF-639C-78A46C3BC387}"/>
              </a:ext>
            </a:extLst>
          </p:cNvPr>
          <p:cNvSpPr txBox="1"/>
          <p:nvPr/>
        </p:nvSpPr>
        <p:spPr>
          <a:xfrm>
            <a:off x="685800" y="6385311"/>
            <a:ext cx="3550203" cy="276999"/>
          </a:xfrm>
          <a:prstGeom prst="rect">
            <a:avLst/>
          </a:prstGeom>
          <a:noFill/>
        </p:spPr>
        <p:txBody>
          <a:bodyPr wrap="none" rtlCol="0">
            <a:spAutoFit/>
          </a:bodyPr>
          <a:lstStyle/>
          <a:p>
            <a:r>
              <a:rPr lang="en-US" sz="1200" i="1"/>
              <a:t>Source: AVIXA 2025 IOTA forecast for Pro AV revenues.</a:t>
            </a:r>
          </a:p>
        </p:txBody>
      </p:sp>
    </p:spTree>
    <p:extLst>
      <p:ext uri="{BB962C8B-B14F-4D97-AF65-F5344CB8AC3E}">
        <p14:creationId xmlns:p14="http://schemas.microsoft.com/office/powerpoint/2010/main" val="1621536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C2F7BA-C225-5CAD-7406-8542BDA48FAA}"/>
              </a:ext>
            </a:extLst>
          </p:cNvPr>
          <p:cNvSpPr txBox="1"/>
          <p:nvPr/>
        </p:nvSpPr>
        <p:spPr>
          <a:xfrm>
            <a:off x="1343025" y="5334000"/>
            <a:ext cx="3467100" cy="116955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Broadcast AV and Command and Control, with CAGRs of 4.8% (2025-2030) are the best long term growth areas, while Security, Surveillance &amp; Life Safety show peak growth 2024 to 2025 of 8%.</a:t>
            </a:r>
            <a:endParaRPr lang="en-US" sz="1400">
              <a:ea typeface="Calibri"/>
              <a:cs typeface="Calibri"/>
            </a:endParaRPr>
          </a:p>
        </p:txBody>
      </p:sp>
      <p:sp>
        <p:nvSpPr>
          <p:cNvPr id="7" name="TextBox 6">
            <a:extLst>
              <a:ext uri="{FF2B5EF4-FFF2-40B4-BE49-F238E27FC236}">
                <a16:creationId xmlns:a16="http://schemas.microsoft.com/office/drawing/2014/main" id="{E48C703C-341E-DA44-018D-BDEC223EFC0D}"/>
              </a:ext>
            </a:extLst>
          </p:cNvPr>
          <p:cNvSpPr txBox="1"/>
          <p:nvPr/>
        </p:nvSpPr>
        <p:spPr>
          <a:xfrm>
            <a:off x="7899981" y="5369855"/>
            <a:ext cx="3362326" cy="116955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While Content Management Hardware slows to 2.4% CAGR, the trend toward Software and Services continues with growth rates of more than 7% CAGR (2025-2030).</a:t>
            </a:r>
            <a:endParaRPr lang="en-US" sz="1400">
              <a:ea typeface="Calibri"/>
              <a:cs typeface="Calibri"/>
            </a:endParaRPr>
          </a:p>
        </p:txBody>
      </p:sp>
      <p:sp>
        <p:nvSpPr>
          <p:cNvPr id="8" name="TextBox 7">
            <a:extLst>
              <a:ext uri="{FF2B5EF4-FFF2-40B4-BE49-F238E27FC236}">
                <a16:creationId xmlns:a16="http://schemas.microsoft.com/office/drawing/2014/main" id="{61716100-71AA-3FD7-CD19-6548C8A2D7D8}"/>
              </a:ext>
            </a:extLst>
          </p:cNvPr>
          <p:cNvSpPr txBox="1"/>
          <p:nvPr/>
        </p:nvSpPr>
        <p:spPr>
          <a:xfrm>
            <a:off x="7878331" y="2790536"/>
            <a:ext cx="3467100" cy="13849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Calibri"/>
                <a:cs typeface="Calibri"/>
              </a:rPr>
              <a:t>Based on volume, Corporate, Media &amp; Entertainment, and Venues &amp; Events make up 49% of the region’s Pro AV revenue, but Energy &amp; Utilities are growing fastest due to government investment at 5.2% CAGR (2025-2030).</a:t>
            </a:r>
          </a:p>
        </p:txBody>
      </p:sp>
      <p:sp>
        <p:nvSpPr>
          <p:cNvPr id="9" name="TextBox 8">
            <a:extLst>
              <a:ext uri="{FF2B5EF4-FFF2-40B4-BE49-F238E27FC236}">
                <a16:creationId xmlns:a16="http://schemas.microsoft.com/office/drawing/2014/main" id="{C78C51F0-E6A8-C530-6BA3-0CDD89EB8D8D}"/>
              </a:ext>
            </a:extLst>
          </p:cNvPr>
          <p:cNvSpPr txBox="1"/>
          <p:nvPr/>
        </p:nvSpPr>
        <p:spPr>
          <a:xfrm>
            <a:off x="7905749" y="2486025"/>
            <a:ext cx="335400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Corporate &amp; Entertainment lead.</a:t>
            </a:r>
            <a:endParaRPr lang="en-US" b="1">
              <a:ea typeface="Calibri"/>
              <a:cs typeface="Calibri"/>
            </a:endParaRPr>
          </a:p>
        </p:txBody>
      </p:sp>
      <p:sp>
        <p:nvSpPr>
          <p:cNvPr id="10" name="Title 1">
            <a:extLst>
              <a:ext uri="{FF2B5EF4-FFF2-40B4-BE49-F238E27FC236}">
                <a16:creationId xmlns:a16="http://schemas.microsoft.com/office/drawing/2014/main" id="{BF6A682E-9612-33BE-16EA-DE1E797A66AE}"/>
              </a:ext>
            </a:extLst>
          </p:cNvPr>
          <p:cNvSpPr>
            <a:spLocks noGrp="1"/>
          </p:cNvSpPr>
          <p:nvPr>
            <p:ph type="title"/>
          </p:nvPr>
        </p:nvSpPr>
        <p:spPr>
          <a:xfrm>
            <a:off x="1309814" y="389655"/>
            <a:ext cx="10104622" cy="687061"/>
          </a:xfrm>
        </p:spPr>
        <p:txBody>
          <a:bodyPr/>
          <a:lstStyle/>
          <a:p>
            <a:r>
              <a:rPr lang="en-US">
                <a:latin typeface="Century Gothic"/>
              </a:rPr>
              <a:t>APAC remains growth driver.</a:t>
            </a:r>
            <a:endParaRPr lang="en-US"/>
          </a:p>
        </p:txBody>
      </p:sp>
      <p:sp>
        <p:nvSpPr>
          <p:cNvPr id="11" name="Subtitle 2">
            <a:extLst>
              <a:ext uri="{FF2B5EF4-FFF2-40B4-BE49-F238E27FC236}">
                <a16:creationId xmlns:a16="http://schemas.microsoft.com/office/drawing/2014/main" id="{7230D3CA-6635-644E-ED95-D75801D4D40E}"/>
              </a:ext>
            </a:extLst>
          </p:cNvPr>
          <p:cNvSpPr>
            <a:spLocks noGrp="1"/>
          </p:cNvSpPr>
          <p:nvPr>
            <p:ph type="subTitle" idx="1"/>
          </p:nvPr>
        </p:nvSpPr>
        <p:spPr>
          <a:xfrm>
            <a:off x="1412838" y="1083961"/>
            <a:ext cx="10104621" cy="326297"/>
          </a:xfrm>
        </p:spPr>
        <p:txBody>
          <a:bodyPr lIns="91440" tIns="45720" rIns="91440" bIns="45720" anchor="t">
            <a:noAutofit/>
          </a:bodyPr>
          <a:lstStyle/>
          <a:p>
            <a:r>
              <a:rPr lang="en-US" sz="1800">
                <a:solidFill>
                  <a:srgbClr val="2C2E30"/>
                </a:solidFill>
                <a:latin typeface="Century Gothic" panose="020B0502020202020204" pitchFamily="34" charset="0"/>
                <a:ea typeface="Calibri"/>
                <a:cs typeface="Calibri" panose="020F0502020204030204" pitchFamily="34" charset="0"/>
              </a:rPr>
              <a:t>A better trade environment and a mix of solutions provide Pro AV opportunities.</a:t>
            </a:r>
          </a:p>
        </p:txBody>
      </p:sp>
      <p:sp>
        <p:nvSpPr>
          <p:cNvPr id="12" name="TextBox 11">
            <a:extLst>
              <a:ext uri="{FF2B5EF4-FFF2-40B4-BE49-F238E27FC236}">
                <a16:creationId xmlns:a16="http://schemas.microsoft.com/office/drawing/2014/main" id="{B1765F3F-9C7A-9CA2-8860-CEC713FF30B7}"/>
              </a:ext>
            </a:extLst>
          </p:cNvPr>
          <p:cNvSpPr txBox="1"/>
          <p:nvPr/>
        </p:nvSpPr>
        <p:spPr>
          <a:xfrm>
            <a:off x="1304925" y="2495550"/>
            <a:ext cx="350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APAC slows but still fastest growth.</a:t>
            </a:r>
            <a:endParaRPr lang="en-US" b="1">
              <a:ea typeface="Calibri"/>
              <a:cs typeface="Calibri"/>
            </a:endParaRPr>
          </a:p>
        </p:txBody>
      </p:sp>
      <p:sp>
        <p:nvSpPr>
          <p:cNvPr id="13" name="TextBox 12">
            <a:extLst>
              <a:ext uri="{FF2B5EF4-FFF2-40B4-BE49-F238E27FC236}">
                <a16:creationId xmlns:a16="http://schemas.microsoft.com/office/drawing/2014/main" id="{43E6E325-9179-0625-5DC5-366E71455A4D}"/>
              </a:ext>
            </a:extLst>
          </p:cNvPr>
          <p:cNvSpPr txBox="1"/>
          <p:nvPr/>
        </p:nvSpPr>
        <p:spPr>
          <a:xfrm>
            <a:off x="1284668" y="2761633"/>
            <a:ext cx="360997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Featuring GDP growth of 6.5% (India) and 4.6% (China) and better than 4% Pro AV market growth, the APAC region remains the major engine for the industry. Lessening of trade tensions between the US and China is a significant positive trend for the region.</a:t>
            </a:r>
            <a:endParaRPr lang="en-US" sz="1600">
              <a:ea typeface="Calibri"/>
              <a:cs typeface="Calibri"/>
            </a:endParaRPr>
          </a:p>
        </p:txBody>
      </p:sp>
      <p:pic>
        <p:nvPicPr>
          <p:cNvPr id="14" name="Graphic 13" descr="Earth Globe Asia-Australia">
            <a:extLst>
              <a:ext uri="{FF2B5EF4-FFF2-40B4-BE49-F238E27FC236}">
                <a16:creationId xmlns:a16="http://schemas.microsoft.com/office/drawing/2014/main" id="{3BAC771B-3CBB-FF88-AE51-1882D217C8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9150" y="1780103"/>
            <a:ext cx="3286125" cy="3286125"/>
          </a:xfrm>
          <a:prstGeom prst="rect">
            <a:avLst/>
          </a:prstGeom>
        </p:spPr>
      </p:pic>
      <p:pic>
        <p:nvPicPr>
          <p:cNvPr id="15" name="Graphic 14" descr="Money outline">
            <a:extLst>
              <a:ext uri="{FF2B5EF4-FFF2-40B4-BE49-F238E27FC236}">
                <a16:creationId xmlns:a16="http://schemas.microsoft.com/office/drawing/2014/main" id="{623E32D0-85B6-7238-2DA8-61EC078E80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13183" y="1442777"/>
            <a:ext cx="849785" cy="928100"/>
          </a:xfrm>
          <a:prstGeom prst="rect">
            <a:avLst/>
          </a:prstGeom>
        </p:spPr>
      </p:pic>
      <p:sp>
        <p:nvSpPr>
          <p:cNvPr id="16" name="TextBox 15">
            <a:extLst>
              <a:ext uri="{FF2B5EF4-FFF2-40B4-BE49-F238E27FC236}">
                <a16:creationId xmlns:a16="http://schemas.microsoft.com/office/drawing/2014/main" id="{E229EA44-4C07-001B-F6EC-A6FDAC052677}"/>
              </a:ext>
            </a:extLst>
          </p:cNvPr>
          <p:cNvSpPr txBox="1"/>
          <p:nvPr/>
        </p:nvSpPr>
        <p:spPr>
          <a:xfrm>
            <a:off x="1323975" y="5010150"/>
            <a:ext cx="380220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Broadcast AV &amp; Control show growth.</a:t>
            </a:r>
          </a:p>
        </p:txBody>
      </p:sp>
      <p:pic>
        <p:nvPicPr>
          <p:cNvPr id="17" name="Graphic 16" descr="Performance Curtains outline">
            <a:extLst>
              <a:ext uri="{FF2B5EF4-FFF2-40B4-BE49-F238E27FC236}">
                <a16:creationId xmlns:a16="http://schemas.microsoft.com/office/drawing/2014/main" id="{C44C7ED4-4163-95BE-D4FA-F26E33148F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7325" y="1519764"/>
            <a:ext cx="914400" cy="914400"/>
          </a:xfrm>
          <a:prstGeom prst="rect">
            <a:avLst/>
          </a:prstGeom>
        </p:spPr>
      </p:pic>
      <p:pic>
        <p:nvPicPr>
          <p:cNvPr id="18" name="Graphic 17" descr="Shield Tick outline">
            <a:extLst>
              <a:ext uri="{FF2B5EF4-FFF2-40B4-BE49-F238E27FC236}">
                <a16:creationId xmlns:a16="http://schemas.microsoft.com/office/drawing/2014/main" id="{9055CD49-DCC7-2B73-9A86-444831ADC5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05075" y="4074183"/>
            <a:ext cx="914400" cy="914400"/>
          </a:xfrm>
          <a:prstGeom prst="rect">
            <a:avLst/>
          </a:prstGeom>
        </p:spPr>
      </p:pic>
      <p:sp>
        <p:nvSpPr>
          <p:cNvPr id="19" name="TextBox 18">
            <a:extLst>
              <a:ext uri="{FF2B5EF4-FFF2-40B4-BE49-F238E27FC236}">
                <a16:creationId xmlns:a16="http://schemas.microsoft.com/office/drawing/2014/main" id="{7A14B142-2225-9100-2B74-36EE6B7679FD}"/>
              </a:ext>
            </a:extLst>
          </p:cNvPr>
          <p:cNvSpPr txBox="1"/>
          <p:nvPr/>
        </p:nvSpPr>
        <p:spPr>
          <a:xfrm>
            <a:off x="7907484" y="5065175"/>
            <a:ext cx="360997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Software &amp; Services momentum.</a:t>
            </a:r>
          </a:p>
        </p:txBody>
      </p:sp>
      <p:pic>
        <p:nvPicPr>
          <p:cNvPr id="20" name="Graphic 19" descr="Programmer male outline">
            <a:extLst>
              <a:ext uri="{FF2B5EF4-FFF2-40B4-BE49-F238E27FC236}">
                <a16:creationId xmlns:a16="http://schemas.microsoft.com/office/drawing/2014/main" id="{6D08ED30-9C95-105D-FCE4-B6D07BEFA15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20200" y="4067175"/>
            <a:ext cx="914400" cy="914400"/>
          </a:xfrm>
          <a:prstGeom prst="rect">
            <a:avLst/>
          </a:prstGeom>
        </p:spPr>
      </p:pic>
    </p:spTree>
    <p:extLst>
      <p:ext uri="{BB962C8B-B14F-4D97-AF65-F5344CB8AC3E}">
        <p14:creationId xmlns:p14="http://schemas.microsoft.com/office/powerpoint/2010/main" val="604098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557F0-5098-AF8F-4A55-338A898ECB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FC5116-5919-06D1-EC63-1BBD87853F09}"/>
              </a:ext>
            </a:extLst>
          </p:cNvPr>
          <p:cNvSpPr txBox="1"/>
          <p:nvPr/>
        </p:nvSpPr>
        <p:spPr>
          <a:xfrm>
            <a:off x="7867650" y="2702379"/>
            <a:ext cx="3775982" cy="13849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At $27 Billion, Corporate remains the key market, even with a growth rate of 2.2% for 2024-2025. Media and Entertainment and Venues &amp; Events combine for $35.2 Billion in 2025. But Government &amp; Military boast the highest CAGR at 5.1% for 2025-2030.</a:t>
            </a:r>
            <a:endParaRPr lang="en-US" sz="1400">
              <a:cs typeface="Calibri"/>
            </a:endParaRPr>
          </a:p>
        </p:txBody>
      </p:sp>
      <p:sp>
        <p:nvSpPr>
          <p:cNvPr id="3" name="TextBox 2">
            <a:extLst>
              <a:ext uri="{FF2B5EF4-FFF2-40B4-BE49-F238E27FC236}">
                <a16:creationId xmlns:a16="http://schemas.microsoft.com/office/drawing/2014/main" id="{02557767-CFDA-D9CD-A36D-2A4FCAA98CAF}"/>
              </a:ext>
            </a:extLst>
          </p:cNvPr>
          <p:cNvSpPr txBox="1"/>
          <p:nvPr/>
        </p:nvSpPr>
        <p:spPr>
          <a:xfrm>
            <a:off x="1038226" y="5430611"/>
            <a:ext cx="4064126" cy="95410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Security, Surveillance, and Life Safety is set to grow at better than 7% year-to-year and across the forecast, while Conferencing &amp; Collaboration remains the largest opportunity.</a:t>
            </a:r>
            <a:endParaRPr lang="en-US"/>
          </a:p>
        </p:txBody>
      </p:sp>
      <p:sp>
        <p:nvSpPr>
          <p:cNvPr id="4" name="TextBox 3">
            <a:extLst>
              <a:ext uri="{FF2B5EF4-FFF2-40B4-BE49-F238E27FC236}">
                <a16:creationId xmlns:a16="http://schemas.microsoft.com/office/drawing/2014/main" id="{BDA73C8B-9BE1-A0B2-B657-EEF0D4932BC3}"/>
              </a:ext>
            </a:extLst>
          </p:cNvPr>
          <p:cNvSpPr txBox="1"/>
          <p:nvPr/>
        </p:nvSpPr>
        <p:spPr>
          <a:xfrm>
            <a:off x="7867131" y="5382984"/>
            <a:ext cx="3487878" cy="116955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At 8.3% CAGR Standalone Software migration is still the major long term growth driver in the Americas. Capture and Production equipment at 5.1% ad Video Displays at 5.8% CAGR are the next growth opportunities.</a:t>
            </a:r>
            <a:endParaRPr lang="en-US"/>
          </a:p>
        </p:txBody>
      </p:sp>
      <p:sp>
        <p:nvSpPr>
          <p:cNvPr id="5" name="Title 1">
            <a:extLst>
              <a:ext uri="{FF2B5EF4-FFF2-40B4-BE49-F238E27FC236}">
                <a16:creationId xmlns:a16="http://schemas.microsoft.com/office/drawing/2014/main" id="{042FF5DB-4B2F-C4EA-F59E-204DD96D860A}"/>
              </a:ext>
            </a:extLst>
          </p:cNvPr>
          <p:cNvSpPr>
            <a:spLocks noGrp="1"/>
          </p:cNvSpPr>
          <p:nvPr>
            <p:ph type="title"/>
          </p:nvPr>
        </p:nvSpPr>
        <p:spPr>
          <a:xfrm>
            <a:off x="1539010" y="384479"/>
            <a:ext cx="10104622" cy="687061"/>
          </a:xfrm>
        </p:spPr>
        <p:txBody>
          <a:bodyPr>
            <a:normAutofit/>
          </a:bodyPr>
          <a:lstStyle/>
          <a:p>
            <a:r>
              <a:rPr lang="en-US">
                <a:latin typeface="Century Gothic"/>
              </a:rPr>
              <a:t>Latin America growing faster than US.</a:t>
            </a:r>
            <a:endParaRPr lang="en-US"/>
          </a:p>
        </p:txBody>
      </p:sp>
      <p:sp>
        <p:nvSpPr>
          <p:cNvPr id="6" name="Subtitle 2">
            <a:extLst>
              <a:ext uri="{FF2B5EF4-FFF2-40B4-BE49-F238E27FC236}">
                <a16:creationId xmlns:a16="http://schemas.microsoft.com/office/drawing/2014/main" id="{14D65287-DF9A-7D8D-EAD7-390B860BFB5D}"/>
              </a:ext>
            </a:extLst>
          </p:cNvPr>
          <p:cNvSpPr>
            <a:spLocks noGrp="1"/>
          </p:cNvSpPr>
          <p:nvPr>
            <p:ph type="subTitle" idx="1"/>
          </p:nvPr>
        </p:nvSpPr>
        <p:spPr>
          <a:xfrm>
            <a:off x="881744" y="1007335"/>
            <a:ext cx="11112048" cy="326297"/>
          </a:xfrm>
        </p:spPr>
        <p:txBody>
          <a:bodyPr lIns="91440" tIns="45720" rIns="91440" bIns="45720" anchor="t">
            <a:noAutofit/>
          </a:bodyPr>
          <a:lstStyle/>
          <a:p>
            <a:r>
              <a:rPr lang="en-US" sz="1800">
                <a:solidFill>
                  <a:srgbClr val="2C2E30"/>
                </a:solidFill>
                <a:latin typeface="Century Gothic" panose="020B0502020202020204" pitchFamily="34" charset="0"/>
                <a:cs typeface="Calibri" panose="020F0502020204030204" pitchFamily="34" charset="0"/>
              </a:rPr>
              <a:t>Conferencing and Collaboration, Media &amp; Events, and Security drive growth.</a:t>
            </a:r>
          </a:p>
        </p:txBody>
      </p:sp>
      <p:sp>
        <p:nvSpPr>
          <p:cNvPr id="7" name="TextBox 6">
            <a:extLst>
              <a:ext uri="{FF2B5EF4-FFF2-40B4-BE49-F238E27FC236}">
                <a16:creationId xmlns:a16="http://schemas.microsoft.com/office/drawing/2014/main" id="{BBAA4468-B80C-236E-D4A9-6B4B8854C6BD}"/>
              </a:ext>
            </a:extLst>
          </p:cNvPr>
          <p:cNvSpPr txBox="1"/>
          <p:nvPr/>
        </p:nvSpPr>
        <p:spPr>
          <a:xfrm>
            <a:off x="1058637" y="2428873"/>
            <a:ext cx="37229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US slows; Latin America grows.</a:t>
            </a:r>
            <a:endParaRPr lang="en-US" b="1">
              <a:ea typeface="Calibri"/>
              <a:cs typeface="Calibri"/>
            </a:endParaRPr>
          </a:p>
        </p:txBody>
      </p:sp>
      <p:sp>
        <p:nvSpPr>
          <p:cNvPr id="8" name="TextBox 7">
            <a:extLst>
              <a:ext uri="{FF2B5EF4-FFF2-40B4-BE49-F238E27FC236}">
                <a16:creationId xmlns:a16="http://schemas.microsoft.com/office/drawing/2014/main" id="{47B2FCAB-83FB-391F-6F2C-DB41DCE328AD}"/>
              </a:ext>
            </a:extLst>
          </p:cNvPr>
          <p:cNvSpPr txBox="1"/>
          <p:nvPr/>
        </p:nvSpPr>
        <p:spPr>
          <a:xfrm>
            <a:off x="1019176" y="2702379"/>
            <a:ext cx="360997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Economic uncertainty in the United States is a headwind in North America’s growth with a CAGR of 3.6%, below the overall market. Latin America by contrast is showing APAC-like growth of 4.3% CAGR, suggesting opportunities in the region.</a:t>
            </a:r>
            <a:endParaRPr lang="en-US" sz="1400">
              <a:cs typeface="Calibri"/>
            </a:endParaRPr>
          </a:p>
        </p:txBody>
      </p:sp>
      <p:sp>
        <p:nvSpPr>
          <p:cNvPr id="9" name="TextBox 8">
            <a:extLst>
              <a:ext uri="{FF2B5EF4-FFF2-40B4-BE49-F238E27FC236}">
                <a16:creationId xmlns:a16="http://schemas.microsoft.com/office/drawing/2014/main" id="{9CBA6CDF-986A-E87C-0267-8E6ECA700216}"/>
              </a:ext>
            </a:extLst>
          </p:cNvPr>
          <p:cNvSpPr txBox="1"/>
          <p:nvPr/>
        </p:nvSpPr>
        <p:spPr>
          <a:xfrm>
            <a:off x="1040946" y="5133975"/>
            <a:ext cx="396996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Collaboration largest, Security growing.</a:t>
            </a:r>
          </a:p>
        </p:txBody>
      </p:sp>
      <p:sp>
        <p:nvSpPr>
          <p:cNvPr id="10" name="TextBox 9">
            <a:extLst>
              <a:ext uri="{FF2B5EF4-FFF2-40B4-BE49-F238E27FC236}">
                <a16:creationId xmlns:a16="http://schemas.microsoft.com/office/drawing/2014/main" id="{F88D6FC8-9C55-0216-E508-40AE933D5053}"/>
              </a:ext>
            </a:extLst>
          </p:cNvPr>
          <p:cNvSpPr txBox="1"/>
          <p:nvPr/>
        </p:nvSpPr>
        <p:spPr>
          <a:xfrm>
            <a:off x="7847402" y="2411185"/>
            <a:ext cx="393007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Corporate, Events &amp; Government lead.</a:t>
            </a:r>
            <a:endParaRPr lang="en-US" b="1">
              <a:cs typeface="Calibri"/>
            </a:endParaRPr>
          </a:p>
        </p:txBody>
      </p:sp>
      <p:pic>
        <p:nvPicPr>
          <p:cNvPr id="11" name="Graphic 10" descr="Earth Globe Americas">
            <a:extLst>
              <a:ext uri="{FF2B5EF4-FFF2-40B4-BE49-F238E27FC236}">
                <a16:creationId xmlns:a16="http://schemas.microsoft.com/office/drawing/2014/main" id="{EDB02A95-CCAD-9A5E-527C-C37C3B3691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6202" y="2098328"/>
            <a:ext cx="3404979" cy="3404979"/>
          </a:xfrm>
          <a:prstGeom prst="rect">
            <a:avLst/>
          </a:prstGeom>
        </p:spPr>
      </p:pic>
      <p:sp>
        <p:nvSpPr>
          <p:cNvPr id="12" name="TextBox 11">
            <a:extLst>
              <a:ext uri="{FF2B5EF4-FFF2-40B4-BE49-F238E27FC236}">
                <a16:creationId xmlns:a16="http://schemas.microsoft.com/office/drawing/2014/main" id="{926A862D-F830-80FE-0F23-0BBD62365002}"/>
              </a:ext>
            </a:extLst>
          </p:cNvPr>
          <p:cNvSpPr txBox="1"/>
          <p:nvPr/>
        </p:nvSpPr>
        <p:spPr>
          <a:xfrm>
            <a:off x="7873709" y="5075375"/>
            <a:ext cx="361117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Software, Video &amp; Capture increase.</a:t>
            </a:r>
          </a:p>
        </p:txBody>
      </p:sp>
      <p:pic>
        <p:nvPicPr>
          <p:cNvPr id="13" name="Graphic 12" descr="Money outline">
            <a:extLst>
              <a:ext uri="{FF2B5EF4-FFF2-40B4-BE49-F238E27FC236}">
                <a16:creationId xmlns:a16="http://schemas.microsoft.com/office/drawing/2014/main" id="{C27D3999-8941-7BFC-17E4-5A7FA5F48C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94926" y="1372408"/>
            <a:ext cx="1008212" cy="982087"/>
          </a:xfrm>
          <a:prstGeom prst="rect">
            <a:avLst/>
          </a:prstGeom>
        </p:spPr>
      </p:pic>
      <p:pic>
        <p:nvPicPr>
          <p:cNvPr id="15" name="Graphic 14" descr="Boardroom outline">
            <a:extLst>
              <a:ext uri="{FF2B5EF4-FFF2-40B4-BE49-F238E27FC236}">
                <a16:creationId xmlns:a16="http://schemas.microsoft.com/office/drawing/2014/main" id="{6221AB30-48FB-7359-8FA2-3B3A20EADC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67770" y="4243847"/>
            <a:ext cx="1078552" cy="1078552"/>
          </a:xfrm>
          <a:prstGeom prst="rect">
            <a:avLst/>
          </a:prstGeom>
        </p:spPr>
      </p:pic>
      <p:pic>
        <p:nvPicPr>
          <p:cNvPr id="16" name="Graphic 15" descr="Video camera outline">
            <a:extLst>
              <a:ext uri="{FF2B5EF4-FFF2-40B4-BE49-F238E27FC236}">
                <a16:creationId xmlns:a16="http://schemas.microsoft.com/office/drawing/2014/main" id="{5C5A3372-FE77-72EE-2824-CDB50D86DC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53946" y="4178909"/>
            <a:ext cx="951944" cy="951944"/>
          </a:xfrm>
          <a:prstGeom prst="rect">
            <a:avLst/>
          </a:prstGeom>
        </p:spPr>
      </p:pic>
      <p:pic>
        <p:nvPicPr>
          <p:cNvPr id="17" name="Graphic 16" descr="Bank outline">
            <a:extLst>
              <a:ext uri="{FF2B5EF4-FFF2-40B4-BE49-F238E27FC236}">
                <a16:creationId xmlns:a16="http://schemas.microsoft.com/office/drawing/2014/main" id="{C778DF4D-EAB8-EBDC-2C99-C7DC991284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0296" y="1294879"/>
            <a:ext cx="1108688" cy="1108688"/>
          </a:xfrm>
          <a:prstGeom prst="rect">
            <a:avLst/>
          </a:prstGeom>
        </p:spPr>
      </p:pic>
    </p:spTree>
    <p:extLst>
      <p:ext uri="{BB962C8B-B14F-4D97-AF65-F5344CB8AC3E}">
        <p14:creationId xmlns:p14="http://schemas.microsoft.com/office/powerpoint/2010/main" val="463232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18CD3-58E0-951A-B888-4A73EF10DE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381369A-804F-4E62-FD4D-59DF50C199ED}"/>
              </a:ext>
            </a:extLst>
          </p:cNvPr>
          <p:cNvSpPr txBox="1"/>
          <p:nvPr/>
        </p:nvSpPr>
        <p:spPr>
          <a:xfrm>
            <a:off x="1213758" y="5292525"/>
            <a:ext cx="4281786" cy="116955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Calibri"/>
                <a:cs typeface="Calibri"/>
              </a:rPr>
              <a:t>Multiple opportunities: Conferencing, Broadcast AV, Learning, Live Events, Security, and Digital Signage are all more than $10 Billion markets in EMEA, with growth rates ranging from 2% CAGR (Learning) to 7.5% CAGR (Security) for 2025-2030.</a:t>
            </a:r>
          </a:p>
        </p:txBody>
      </p:sp>
      <p:sp>
        <p:nvSpPr>
          <p:cNvPr id="3" name="TextBox 2">
            <a:extLst>
              <a:ext uri="{FF2B5EF4-FFF2-40B4-BE49-F238E27FC236}">
                <a16:creationId xmlns:a16="http://schemas.microsoft.com/office/drawing/2014/main" id="{617EC3A4-B559-E727-BF60-30DCF138E4D8}"/>
              </a:ext>
            </a:extLst>
          </p:cNvPr>
          <p:cNvSpPr txBox="1"/>
          <p:nvPr/>
        </p:nvSpPr>
        <p:spPr>
          <a:xfrm>
            <a:off x="7815153" y="5336041"/>
            <a:ext cx="3596559" cy="95410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Standalone Software, at $1.6 billion, is nevertheless the fastest growing product area with 7.4% CAGR. Services at $19.6 Billion is also growing at a strong pace (5.8% CAGR).</a:t>
            </a:r>
            <a:endParaRPr lang="en-US"/>
          </a:p>
        </p:txBody>
      </p:sp>
      <p:sp>
        <p:nvSpPr>
          <p:cNvPr id="4" name="TextBox 3">
            <a:extLst>
              <a:ext uri="{FF2B5EF4-FFF2-40B4-BE49-F238E27FC236}">
                <a16:creationId xmlns:a16="http://schemas.microsoft.com/office/drawing/2014/main" id="{F0788508-EDA6-3568-C74B-E3FF7E58B8D3}"/>
              </a:ext>
            </a:extLst>
          </p:cNvPr>
          <p:cNvSpPr txBox="1"/>
          <p:nvPr/>
        </p:nvSpPr>
        <p:spPr>
          <a:xfrm>
            <a:off x="7815153" y="2625823"/>
            <a:ext cx="3775982" cy="116955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Calibri"/>
                <a:cs typeface="Calibri"/>
              </a:rPr>
              <a:t>The EMEA Corporate market is both large at $20 Billion and growing (3% CAGR), followed by Media &amp; Entertainment at $15.9 Billion and 3.7% CAGR. Also strong is Venues &amp; Events at $11.9 Billion and growing at 3.7% CAGR 2025-2030.</a:t>
            </a:r>
          </a:p>
        </p:txBody>
      </p:sp>
      <p:sp>
        <p:nvSpPr>
          <p:cNvPr id="5" name="Title 1">
            <a:extLst>
              <a:ext uri="{FF2B5EF4-FFF2-40B4-BE49-F238E27FC236}">
                <a16:creationId xmlns:a16="http://schemas.microsoft.com/office/drawing/2014/main" id="{CE142235-F9AA-AAFE-BE7C-D10C32FAC0A6}"/>
              </a:ext>
            </a:extLst>
          </p:cNvPr>
          <p:cNvSpPr>
            <a:spLocks noGrp="1"/>
          </p:cNvSpPr>
          <p:nvPr>
            <p:ph type="title"/>
          </p:nvPr>
        </p:nvSpPr>
        <p:spPr>
          <a:xfrm>
            <a:off x="1438840" y="345739"/>
            <a:ext cx="10104622" cy="687061"/>
          </a:xfrm>
        </p:spPr>
        <p:txBody>
          <a:bodyPr>
            <a:normAutofit/>
          </a:bodyPr>
          <a:lstStyle/>
          <a:p>
            <a:r>
              <a:rPr lang="en-US">
                <a:latin typeface="Century Gothic"/>
              </a:rPr>
              <a:t>MEA driving regional growth.</a:t>
            </a:r>
            <a:endParaRPr lang="en-US"/>
          </a:p>
        </p:txBody>
      </p:sp>
      <p:sp>
        <p:nvSpPr>
          <p:cNvPr id="6" name="Subtitle 2">
            <a:extLst>
              <a:ext uri="{FF2B5EF4-FFF2-40B4-BE49-F238E27FC236}">
                <a16:creationId xmlns:a16="http://schemas.microsoft.com/office/drawing/2014/main" id="{C663970E-8451-2EAB-B84E-A3BB997A032C}"/>
              </a:ext>
            </a:extLst>
          </p:cNvPr>
          <p:cNvSpPr>
            <a:spLocks noGrp="1"/>
          </p:cNvSpPr>
          <p:nvPr>
            <p:ph type="subTitle" idx="1"/>
          </p:nvPr>
        </p:nvSpPr>
        <p:spPr>
          <a:xfrm>
            <a:off x="1438840" y="976516"/>
            <a:ext cx="10104621" cy="326297"/>
          </a:xfrm>
        </p:spPr>
        <p:txBody>
          <a:bodyPr lIns="91440" tIns="45720" rIns="91440" bIns="45720" anchor="t">
            <a:noAutofit/>
          </a:bodyPr>
          <a:lstStyle/>
          <a:p>
            <a:r>
              <a:rPr lang="en-US" sz="1800">
                <a:solidFill>
                  <a:srgbClr val="2C2E30"/>
                </a:solidFill>
                <a:latin typeface="Century Gothic" panose="020B0502020202020204" pitchFamily="34" charset="0"/>
                <a:cs typeface="Calibri" panose="020F0502020204030204" pitchFamily="34" charset="0"/>
              </a:rPr>
              <a:t>Scale and consistent opportunities exist across many solution areas.</a:t>
            </a:r>
          </a:p>
        </p:txBody>
      </p:sp>
      <p:sp>
        <p:nvSpPr>
          <p:cNvPr id="7" name="TextBox 6">
            <a:extLst>
              <a:ext uri="{FF2B5EF4-FFF2-40B4-BE49-F238E27FC236}">
                <a16:creationId xmlns:a16="http://schemas.microsoft.com/office/drawing/2014/main" id="{2EDA4133-C437-06EB-9354-A89BFF309ABB}"/>
              </a:ext>
            </a:extLst>
          </p:cNvPr>
          <p:cNvSpPr txBox="1"/>
          <p:nvPr/>
        </p:nvSpPr>
        <p:spPr>
          <a:xfrm>
            <a:off x="1223363" y="2348021"/>
            <a:ext cx="37229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MEA outpaces Europe in investment.</a:t>
            </a:r>
          </a:p>
        </p:txBody>
      </p:sp>
      <p:sp>
        <p:nvSpPr>
          <p:cNvPr id="8" name="TextBox 7">
            <a:extLst>
              <a:ext uri="{FF2B5EF4-FFF2-40B4-BE49-F238E27FC236}">
                <a16:creationId xmlns:a16="http://schemas.microsoft.com/office/drawing/2014/main" id="{CBB0ADAB-F038-7740-AF14-46D517E657D2}"/>
              </a:ext>
            </a:extLst>
          </p:cNvPr>
          <p:cNvSpPr txBox="1"/>
          <p:nvPr/>
        </p:nvSpPr>
        <p:spPr>
          <a:xfrm>
            <a:off x="1217840" y="2613932"/>
            <a:ext cx="3609975"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The pattern in EMEA contrasts Europe which in aggregate has a 3.4% CAGR, with the Middle East and Africa, growing revenue at a 5.7% CAGR for 2025-2030. Economic headwinds continue to impact Europe, while MEA features GCC investments and other developing markets. </a:t>
            </a:r>
            <a:endParaRPr lang="en-US" sz="1400">
              <a:ea typeface="Calibri"/>
              <a:cs typeface="Calibri"/>
            </a:endParaRPr>
          </a:p>
        </p:txBody>
      </p:sp>
      <p:pic>
        <p:nvPicPr>
          <p:cNvPr id="9" name="Graphic 8" descr="Money outline">
            <a:extLst>
              <a:ext uri="{FF2B5EF4-FFF2-40B4-BE49-F238E27FC236}">
                <a16:creationId xmlns:a16="http://schemas.microsoft.com/office/drawing/2014/main" id="{275F5F22-3FC1-96A4-F43B-53755CB490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8350" y="1303447"/>
            <a:ext cx="1008212" cy="982087"/>
          </a:xfrm>
          <a:prstGeom prst="rect">
            <a:avLst/>
          </a:prstGeom>
        </p:spPr>
      </p:pic>
      <p:pic>
        <p:nvPicPr>
          <p:cNvPr id="10" name="Graphic 9" descr="Earth Globe Europe-Africa">
            <a:extLst>
              <a:ext uri="{FF2B5EF4-FFF2-40B4-BE49-F238E27FC236}">
                <a16:creationId xmlns:a16="http://schemas.microsoft.com/office/drawing/2014/main" id="{EEBDD12F-8AC4-75EC-FD34-EA327DD70B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27090" y="2031578"/>
            <a:ext cx="3404979" cy="3404979"/>
          </a:xfrm>
          <a:prstGeom prst="rect">
            <a:avLst/>
          </a:prstGeom>
        </p:spPr>
      </p:pic>
      <p:sp>
        <p:nvSpPr>
          <p:cNvPr id="11" name="TextBox 10">
            <a:extLst>
              <a:ext uri="{FF2B5EF4-FFF2-40B4-BE49-F238E27FC236}">
                <a16:creationId xmlns:a16="http://schemas.microsoft.com/office/drawing/2014/main" id="{3BD732F7-C794-C243-805A-B1F767DF60BD}"/>
              </a:ext>
            </a:extLst>
          </p:cNvPr>
          <p:cNvSpPr txBox="1"/>
          <p:nvPr/>
        </p:nvSpPr>
        <p:spPr>
          <a:xfrm>
            <a:off x="7822420" y="5029187"/>
            <a:ext cx="359655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Software &amp; Services fastest growth.</a:t>
            </a:r>
          </a:p>
        </p:txBody>
      </p:sp>
      <p:sp>
        <p:nvSpPr>
          <p:cNvPr id="12" name="TextBox 11">
            <a:extLst>
              <a:ext uri="{FF2B5EF4-FFF2-40B4-BE49-F238E27FC236}">
                <a16:creationId xmlns:a16="http://schemas.microsoft.com/office/drawing/2014/main" id="{5D376A35-D48E-5605-6581-EF45AC01EB54}"/>
              </a:ext>
            </a:extLst>
          </p:cNvPr>
          <p:cNvSpPr txBox="1"/>
          <p:nvPr/>
        </p:nvSpPr>
        <p:spPr>
          <a:xfrm>
            <a:off x="1198311" y="4984929"/>
            <a:ext cx="387660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EMEA driven by many large markets.</a:t>
            </a:r>
          </a:p>
        </p:txBody>
      </p:sp>
      <p:sp>
        <p:nvSpPr>
          <p:cNvPr id="13" name="TextBox 12">
            <a:extLst>
              <a:ext uri="{FF2B5EF4-FFF2-40B4-BE49-F238E27FC236}">
                <a16:creationId xmlns:a16="http://schemas.microsoft.com/office/drawing/2014/main" id="{F9FFAA9E-E6CB-276B-9AA8-904208E65D20}"/>
              </a:ext>
            </a:extLst>
          </p:cNvPr>
          <p:cNvSpPr txBox="1"/>
          <p:nvPr/>
        </p:nvSpPr>
        <p:spPr>
          <a:xfrm>
            <a:off x="7711278" y="2319527"/>
            <a:ext cx="440054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  Corporate, Media &amp; Events scale &amp; grow.</a:t>
            </a:r>
            <a:endParaRPr lang="en-US" b="1">
              <a:cs typeface="Calibri"/>
            </a:endParaRPr>
          </a:p>
        </p:txBody>
      </p:sp>
      <p:pic>
        <p:nvPicPr>
          <p:cNvPr id="14" name="Graphic 13" descr="Bank outline">
            <a:extLst>
              <a:ext uri="{FF2B5EF4-FFF2-40B4-BE49-F238E27FC236}">
                <a16:creationId xmlns:a16="http://schemas.microsoft.com/office/drawing/2014/main" id="{6AA0F0C3-3404-9BFE-60BA-85EFDF3FE3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96016" y="1228204"/>
            <a:ext cx="1108688" cy="1108688"/>
          </a:xfrm>
          <a:prstGeom prst="rect">
            <a:avLst/>
          </a:prstGeom>
        </p:spPr>
      </p:pic>
      <p:pic>
        <p:nvPicPr>
          <p:cNvPr id="16" name="Graphic 15" descr="Monitor outline">
            <a:extLst>
              <a:ext uri="{FF2B5EF4-FFF2-40B4-BE49-F238E27FC236}">
                <a16:creationId xmlns:a16="http://schemas.microsoft.com/office/drawing/2014/main" id="{DBCF0B81-91B8-CB68-F9E1-C8BE98009F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11448" y="4187663"/>
            <a:ext cx="914400" cy="914400"/>
          </a:xfrm>
          <a:prstGeom prst="rect">
            <a:avLst/>
          </a:prstGeom>
        </p:spPr>
      </p:pic>
      <p:pic>
        <p:nvPicPr>
          <p:cNvPr id="17" name="Graphic 16" descr="Boardroom outline">
            <a:extLst>
              <a:ext uri="{FF2B5EF4-FFF2-40B4-BE49-F238E27FC236}">
                <a16:creationId xmlns:a16="http://schemas.microsoft.com/office/drawing/2014/main" id="{1CBDF937-182F-6DD2-C6CA-DB0AC0EECF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94926" y="4013834"/>
            <a:ext cx="1078552" cy="1078552"/>
          </a:xfrm>
          <a:prstGeom prst="rect">
            <a:avLst/>
          </a:prstGeom>
        </p:spPr>
      </p:pic>
    </p:spTree>
    <p:extLst>
      <p:ext uri="{BB962C8B-B14F-4D97-AF65-F5344CB8AC3E}">
        <p14:creationId xmlns:p14="http://schemas.microsoft.com/office/powerpoint/2010/main" val="428155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BA03A-EE7F-95C4-4B79-B8914F414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5551AB-726C-8FCE-3988-0EE122002811}"/>
              </a:ext>
            </a:extLst>
          </p:cNvPr>
          <p:cNvSpPr>
            <a:spLocks noGrp="1"/>
          </p:cNvSpPr>
          <p:nvPr>
            <p:ph type="title"/>
          </p:nvPr>
        </p:nvSpPr>
        <p:spPr>
          <a:xfrm>
            <a:off x="2443857" y="1427010"/>
            <a:ext cx="7304286" cy="1325563"/>
          </a:xfrm>
        </p:spPr>
        <p:txBody>
          <a:bodyPr>
            <a:normAutofit/>
          </a:bodyPr>
          <a:lstStyle/>
          <a:p>
            <a:r>
              <a:rPr lang="en-US"/>
              <a:t>Section III. </a:t>
            </a:r>
            <a:br>
              <a:rPr lang="en-US"/>
            </a:br>
            <a:r>
              <a:rPr lang="en-US"/>
              <a:t>Vertical Markets</a:t>
            </a:r>
          </a:p>
        </p:txBody>
      </p:sp>
      <p:sp>
        <p:nvSpPr>
          <p:cNvPr id="3" name="Text Placeholder 3">
            <a:extLst>
              <a:ext uri="{FF2B5EF4-FFF2-40B4-BE49-F238E27FC236}">
                <a16:creationId xmlns:a16="http://schemas.microsoft.com/office/drawing/2014/main" id="{96E39D43-89D8-E39A-2CCA-A3791F0D27C9}"/>
              </a:ext>
            </a:extLst>
          </p:cNvPr>
          <p:cNvSpPr txBox="1">
            <a:spLocks/>
          </p:cNvSpPr>
          <p:nvPr/>
        </p:nvSpPr>
        <p:spPr>
          <a:xfrm>
            <a:off x="3299619" y="3135313"/>
            <a:ext cx="5592762" cy="26781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2C2E30"/>
                </a:solidFill>
                <a:latin typeface="Century Gothic" panose="020B0502020202020204" pitchFamily="34" charset="0"/>
              </a:rPr>
              <a:t>From the largest to the fastest growing, key verticals provide new market opportunities, in the transforming Pro AV world.</a:t>
            </a:r>
          </a:p>
          <a:p>
            <a:pPr algn="ctr"/>
            <a:endParaRPr lang="en-US">
              <a:solidFill>
                <a:srgbClr val="2C2E30"/>
              </a:solidFill>
              <a:latin typeface="Century Gothic" panose="020B0502020202020204" pitchFamily="34" charset="0"/>
            </a:endParaRPr>
          </a:p>
        </p:txBody>
      </p:sp>
    </p:spTree>
    <p:extLst>
      <p:ext uri="{BB962C8B-B14F-4D97-AF65-F5344CB8AC3E}">
        <p14:creationId xmlns:p14="http://schemas.microsoft.com/office/powerpoint/2010/main" val="3509804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AE23A-F061-D911-879C-0E328DDF3152}"/>
              </a:ext>
            </a:extLst>
          </p:cNvPr>
          <p:cNvSpPr>
            <a:spLocks noGrp="1"/>
          </p:cNvSpPr>
          <p:nvPr>
            <p:ph type="title"/>
          </p:nvPr>
        </p:nvSpPr>
        <p:spPr/>
        <p:txBody>
          <a:bodyPr/>
          <a:lstStyle/>
          <a:p>
            <a:r>
              <a:rPr lang="en-US"/>
              <a:t>What are the headlines?</a:t>
            </a:r>
          </a:p>
        </p:txBody>
      </p:sp>
      <p:sp>
        <p:nvSpPr>
          <p:cNvPr id="11" name="Subtitle 10">
            <a:extLst>
              <a:ext uri="{FF2B5EF4-FFF2-40B4-BE49-F238E27FC236}">
                <a16:creationId xmlns:a16="http://schemas.microsoft.com/office/drawing/2014/main" id="{8026E1EC-4AF7-4680-059A-F6EBE74F74C0}"/>
              </a:ext>
            </a:extLst>
          </p:cNvPr>
          <p:cNvSpPr>
            <a:spLocks noGrp="1"/>
          </p:cNvSpPr>
          <p:nvPr>
            <p:ph type="subTitle" idx="1"/>
          </p:nvPr>
        </p:nvSpPr>
        <p:spPr>
          <a:xfrm>
            <a:off x="1084643" y="1137360"/>
            <a:ext cx="10104621" cy="326297"/>
          </a:xfrm>
        </p:spPr>
        <p:txBody>
          <a:bodyPr>
            <a:noAutofit/>
          </a:bodyPr>
          <a:lstStyle/>
          <a:p>
            <a:r>
              <a:rPr lang="en-US" sz="1800">
                <a:solidFill>
                  <a:schemeClr val="tx1"/>
                </a:solidFill>
                <a:latin typeface="Century Gothic" panose="020B0502020202020204" pitchFamily="34" charset="0"/>
              </a:rPr>
              <a:t>Econ is currently challenged, leading to a saddle, with lower growth in the long term.</a:t>
            </a:r>
          </a:p>
        </p:txBody>
      </p:sp>
      <p:sp>
        <p:nvSpPr>
          <p:cNvPr id="3" name="Text Placeholder 2">
            <a:extLst>
              <a:ext uri="{FF2B5EF4-FFF2-40B4-BE49-F238E27FC236}">
                <a16:creationId xmlns:a16="http://schemas.microsoft.com/office/drawing/2014/main" id="{83A19626-C994-F696-55A4-5260768D89DE}"/>
              </a:ext>
            </a:extLst>
          </p:cNvPr>
          <p:cNvSpPr>
            <a:spLocks noGrp="1"/>
          </p:cNvSpPr>
          <p:nvPr>
            <p:ph type="body" sz="quarter" idx="14"/>
          </p:nvPr>
        </p:nvSpPr>
        <p:spPr/>
        <p:txBody>
          <a:bodyPr>
            <a:noAutofit/>
          </a:bodyPr>
          <a:lstStyle/>
          <a:p>
            <a:r>
              <a:rPr lang="en-US"/>
              <a:t>Uncertainty remains.</a:t>
            </a:r>
          </a:p>
        </p:txBody>
      </p:sp>
      <p:sp>
        <p:nvSpPr>
          <p:cNvPr id="4" name="Text Placeholder 3">
            <a:extLst>
              <a:ext uri="{FF2B5EF4-FFF2-40B4-BE49-F238E27FC236}">
                <a16:creationId xmlns:a16="http://schemas.microsoft.com/office/drawing/2014/main" id="{AA925E53-48FB-831E-310B-72A8311F30BB}"/>
              </a:ext>
            </a:extLst>
          </p:cNvPr>
          <p:cNvSpPr>
            <a:spLocks noGrp="1"/>
          </p:cNvSpPr>
          <p:nvPr>
            <p:ph type="body" sz="quarter" idx="16"/>
          </p:nvPr>
        </p:nvSpPr>
        <p:spPr/>
        <p:txBody>
          <a:bodyPr/>
          <a:lstStyle/>
          <a:p>
            <a:r>
              <a:rPr lang="en-US"/>
              <a:t>High interest rates, geo-politics, new policies, and poorer economic performance are creating a hedge effect in 2025 that should gradually abate.</a:t>
            </a:r>
          </a:p>
        </p:txBody>
      </p:sp>
      <p:pic>
        <p:nvPicPr>
          <p:cNvPr id="17" name="Picture Placeholder 16" descr="Help with solid fill">
            <a:extLst>
              <a:ext uri="{FF2B5EF4-FFF2-40B4-BE49-F238E27FC236}">
                <a16:creationId xmlns:a16="http://schemas.microsoft.com/office/drawing/2014/main" id="{77DF2A4B-832E-BAD1-4E59-BA72CC1674DA}"/>
              </a:ext>
            </a:extLst>
          </p:cNvPr>
          <p:cNvPicPr>
            <a:picLocks noGrp="1" noChangeAspect="1"/>
          </p:cNvPicPr>
          <p:nvPr>
            <p:ph type="pic" sz="quarter" idx="17"/>
          </p:nvPr>
        </p:nvPicPr>
        <p:blipFill>
          <a:blip r:embed="rId3">
            <a:extLst>
              <a:ext uri="{96DAC541-7B7A-43D3-8B79-37D633B846F1}">
                <asvg:svgBlip xmlns:asvg="http://schemas.microsoft.com/office/drawing/2016/SVG/main" r:embed="rId4"/>
              </a:ext>
            </a:extLst>
          </a:blip>
          <a:srcRect/>
          <a:stretch/>
        </p:blipFill>
        <p:spPr/>
      </p:pic>
      <p:sp>
        <p:nvSpPr>
          <p:cNvPr id="5" name="Text Placeholder 4">
            <a:extLst>
              <a:ext uri="{FF2B5EF4-FFF2-40B4-BE49-F238E27FC236}">
                <a16:creationId xmlns:a16="http://schemas.microsoft.com/office/drawing/2014/main" id="{045110CF-C586-0AEF-FC12-93D830C3EB2D}"/>
              </a:ext>
            </a:extLst>
          </p:cNvPr>
          <p:cNvSpPr>
            <a:spLocks noGrp="1"/>
          </p:cNvSpPr>
          <p:nvPr>
            <p:ph type="body" sz="quarter" idx="18"/>
          </p:nvPr>
        </p:nvSpPr>
        <p:spPr/>
        <p:txBody>
          <a:bodyPr>
            <a:noAutofit/>
          </a:bodyPr>
          <a:lstStyle/>
          <a:p>
            <a:r>
              <a:rPr lang="en-US"/>
              <a:t>Slow but steady growth.</a:t>
            </a:r>
          </a:p>
        </p:txBody>
      </p:sp>
      <p:sp>
        <p:nvSpPr>
          <p:cNvPr id="6" name="Text Placeholder 5">
            <a:extLst>
              <a:ext uri="{FF2B5EF4-FFF2-40B4-BE49-F238E27FC236}">
                <a16:creationId xmlns:a16="http://schemas.microsoft.com/office/drawing/2014/main" id="{86298108-0399-954B-D975-2F2827838755}"/>
              </a:ext>
            </a:extLst>
          </p:cNvPr>
          <p:cNvSpPr>
            <a:spLocks noGrp="1"/>
          </p:cNvSpPr>
          <p:nvPr>
            <p:ph type="body" sz="quarter" idx="19"/>
          </p:nvPr>
        </p:nvSpPr>
        <p:spPr>
          <a:xfrm>
            <a:off x="3744840" y="5018313"/>
            <a:ext cx="2035321" cy="1080083"/>
          </a:xfrm>
        </p:spPr>
        <p:txBody>
          <a:bodyPr/>
          <a:lstStyle/>
          <a:p>
            <a:r>
              <a:rPr lang="en-US"/>
              <a:t>While the pace of growth is slower, the 2030 outlook is still for a $402 billion Pro AV market, growing at 3.9% from 2025 to 2030.</a:t>
            </a:r>
            <a:endParaRPr lang="en-US" sz="1050"/>
          </a:p>
        </p:txBody>
      </p:sp>
      <p:pic>
        <p:nvPicPr>
          <p:cNvPr id="19" name="Picture Placeholder 18" descr="Asia with solid fill">
            <a:extLst>
              <a:ext uri="{FF2B5EF4-FFF2-40B4-BE49-F238E27FC236}">
                <a16:creationId xmlns:a16="http://schemas.microsoft.com/office/drawing/2014/main" id="{395F24F6-F01A-1C1C-1CBB-1161D0DA1273}"/>
              </a:ext>
            </a:extLst>
          </p:cNvPr>
          <p:cNvPicPr>
            <a:picLocks noGrp="1" noChangeAspect="1"/>
          </p:cNvPicPr>
          <p:nvPr>
            <p:ph type="pic" sz="quarter" idx="20"/>
          </p:nvPr>
        </p:nvPicPr>
        <p:blipFill>
          <a:blip r:embed="rId5">
            <a:extLst>
              <a:ext uri="{96DAC541-7B7A-43D3-8B79-37D633B846F1}">
                <asvg:svgBlip xmlns:asvg="http://schemas.microsoft.com/office/drawing/2016/SVG/main" r:embed="rId6"/>
              </a:ext>
            </a:extLst>
          </a:blip>
          <a:srcRect/>
          <a:stretch>
            <a:fillRect/>
          </a:stretch>
        </p:blipFill>
        <p:spPr>
          <a:xfrm>
            <a:off x="7062910" y="2741821"/>
            <a:ext cx="940776" cy="940775"/>
          </a:xfrm>
        </p:spPr>
      </p:pic>
      <p:sp>
        <p:nvSpPr>
          <p:cNvPr id="7" name="Text Placeholder 6">
            <a:extLst>
              <a:ext uri="{FF2B5EF4-FFF2-40B4-BE49-F238E27FC236}">
                <a16:creationId xmlns:a16="http://schemas.microsoft.com/office/drawing/2014/main" id="{8A906830-EAF2-5EC5-319C-1B99E1D96E0C}"/>
              </a:ext>
            </a:extLst>
          </p:cNvPr>
          <p:cNvSpPr>
            <a:spLocks noGrp="1"/>
          </p:cNvSpPr>
          <p:nvPr>
            <p:ph type="body" sz="quarter" idx="21"/>
          </p:nvPr>
        </p:nvSpPr>
        <p:spPr/>
        <p:txBody>
          <a:bodyPr>
            <a:noAutofit/>
          </a:bodyPr>
          <a:lstStyle/>
          <a:p>
            <a:r>
              <a:rPr lang="en-US"/>
              <a:t>MEA, LA &amp; APAC lead</a:t>
            </a:r>
          </a:p>
        </p:txBody>
      </p:sp>
      <p:sp>
        <p:nvSpPr>
          <p:cNvPr id="8" name="Text Placeholder 7">
            <a:extLst>
              <a:ext uri="{FF2B5EF4-FFF2-40B4-BE49-F238E27FC236}">
                <a16:creationId xmlns:a16="http://schemas.microsoft.com/office/drawing/2014/main" id="{EF235CAE-967F-5EB4-808D-11D295DF6C32}"/>
              </a:ext>
            </a:extLst>
          </p:cNvPr>
          <p:cNvSpPr>
            <a:spLocks noGrp="1"/>
          </p:cNvSpPr>
          <p:nvPr>
            <p:ph type="body" sz="quarter" idx="22"/>
          </p:nvPr>
        </p:nvSpPr>
        <p:spPr/>
        <p:txBody>
          <a:bodyPr/>
          <a:lstStyle/>
          <a:p>
            <a:r>
              <a:rPr lang="en-US"/>
              <a:t>Developing markets, MEA, LA, &amp; APAC will lead growth, while mature markets like North America and Europe lag. </a:t>
            </a:r>
          </a:p>
        </p:txBody>
      </p:sp>
      <p:pic>
        <p:nvPicPr>
          <p:cNvPr id="21" name="Picture Placeholder 20" descr="Clapper board with solid fill">
            <a:extLst>
              <a:ext uri="{FF2B5EF4-FFF2-40B4-BE49-F238E27FC236}">
                <a16:creationId xmlns:a16="http://schemas.microsoft.com/office/drawing/2014/main" id="{95A4442D-38B5-ADFC-C064-CE29A8EC7ACC}"/>
              </a:ext>
            </a:extLst>
          </p:cNvPr>
          <p:cNvPicPr>
            <a:picLocks noGrp="1" noChangeAspect="1"/>
          </p:cNvPicPr>
          <p:nvPr>
            <p:ph type="pic" sz="quarter" idx="23"/>
          </p:nvPr>
        </p:nvPicPr>
        <p:blipFill>
          <a:blip r:embed="rId7">
            <a:extLst>
              <a:ext uri="{96DAC541-7B7A-43D3-8B79-37D633B846F1}">
                <asvg:svgBlip xmlns:asvg="http://schemas.microsoft.com/office/drawing/2016/SVG/main" r:embed="rId8"/>
              </a:ext>
            </a:extLst>
          </a:blip>
          <a:srcRect/>
          <a:stretch/>
        </p:blipFill>
        <p:spPr>
          <a:xfrm>
            <a:off x="9709337" y="2716825"/>
            <a:ext cx="865188" cy="865187"/>
          </a:xfrm>
        </p:spPr>
      </p:pic>
      <p:sp>
        <p:nvSpPr>
          <p:cNvPr id="9" name="Text Placeholder 8">
            <a:extLst>
              <a:ext uri="{FF2B5EF4-FFF2-40B4-BE49-F238E27FC236}">
                <a16:creationId xmlns:a16="http://schemas.microsoft.com/office/drawing/2014/main" id="{B512929F-6526-9F41-A0E6-DFE1890D7B2F}"/>
              </a:ext>
            </a:extLst>
          </p:cNvPr>
          <p:cNvSpPr>
            <a:spLocks noGrp="1"/>
          </p:cNvSpPr>
          <p:nvPr>
            <p:ph type="body" sz="quarter" idx="24"/>
          </p:nvPr>
        </p:nvSpPr>
        <p:spPr/>
        <p:txBody>
          <a:bodyPr>
            <a:noAutofit/>
          </a:bodyPr>
          <a:lstStyle/>
          <a:p>
            <a:r>
              <a:rPr lang="en-US"/>
              <a:t>Security &amp; Events benefit </a:t>
            </a:r>
          </a:p>
        </p:txBody>
      </p:sp>
      <p:sp>
        <p:nvSpPr>
          <p:cNvPr id="10" name="Text Placeholder 9">
            <a:extLst>
              <a:ext uri="{FF2B5EF4-FFF2-40B4-BE49-F238E27FC236}">
                <a16:creationId xmlns:a16="http://schemas.microsoft.com/office/drawing/2014/main" id="{E171DDF3-484A-CFF2-57EE-9728E3C7BC7F}"/>
              </a:ext>
            </a:extLst>
          </p:cNvPr>
          <p:cNvSpPr>
            <a:spLocks noGrp="1"/>
          </p:cNvSpPr>
          <p:nvPr>
            <p:ph type="body" sz="quarter" idx="25"/>
          </p:nvPr>
        </p:nvSpPr>
        <p:spPr/>
        <p:txBody>
          <a:bodyPr/>
          <a:lstStyle/>
          <a:p>
            <a:r>
              <a:rPr lang="en-US"/>
              <a:t>Security &amp; Surveillance will exhibit the highest growth at 7% CAGR, while Live Events continue their comeback at 4.1% as Conferencing and Collaboration slows.</a:t>
            </a:r>
          </a:p>
        </p:txBody>
      </p:sp>
      <p:pic>
        <p:nvPicPr>
          <p:cNvPr id="16" name="Graphic 15" descr="Bar graph with upward trend with solid fill">
            <a:extLst>
              <a:ext uri="{FF2B5EF4-FFF2-40B4-BE49-F238E27FC236}">
                <a16:creationId xmlns:a16="http://schemas.microsoft.com/office/drawing/2014/main" id="{8B6B992D-51B4-3365-1313-587E121C6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77365" y="2768196"/>
            <a:ext cx="914400" cy="914400"/>
          </a:xfrm>
          <a:prstGeom prst="rect">
            <a:avLst/>
          </a:prstGeom>
        </p:spPr>
      </p:pic>
    </p:spTree>
    <p:extLst>
      <p:ext uri="{BB962C8B-B14F-4D97-AF65-F5344CB8AC3E}">
        <p14:creationId xmlns:p14="http://schemas.microsoft.com/office/powerpoint/2010/main" val="2855051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9ECD3-AA3F-21D2-66F7-9FE08F4AA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E82B2-153B-4DD9-AFB8-16951A9857E3}"/>
              </a:ext>
            </a:extLst>
          </p:cNvPr>
          <p:cNvSpPr>
            <a:spLocks noGrp="1"/>
          </p:cNvSpPr>
          <p:nvPr>
            <p:ph type="title"/>
          </p:nvPr>
        </p:nvSpPr>
        <p:spPr>
          <a:xfrm>
            <a:off x="1110932" y="427755"/>
            <a:ext cx="10104622" cy="687061"/>
          </a:xfrm>
        </p:spPr>
        <p:txBody>
          <a:bodyPr/>
          <a:lstStyle/>
          <a:p>
            <a:r>
              <a:rPr lang="en-US">
                <a:latin typeface="Century Gothic"/>
              </a:rPr>
              <a:t>The 12 verticals covered by IOTA.</a:t>
            </a:r>
            <a:endParaRPr lang="en-US"/>
          </a:p>
        </p:txBody>
      </p:sp>
      <p:sp>
        <p:nvSpPr>
          <p:cNvPr id="3" name="Subtitle 2">
            <a:extLst>
              <a:ext uri="{FF2B5EF4-FFF2-40B4-BE49-F238E27FC236}">
                <a16:creationId xmlns:a16="http://schemas.microsoft.com/office/drawing/2014/main" id="{CF798106-372D-C3D0-0432-1B2E2A534ABB}"/>
              </a:ext>
            </a:extLst>
          </p:cNvPr>
          <p:cNvSpPr>
            <a:spLocks noGrp="1"/>
          </p:cNvSpPr>
          <p:nvPr>
            <p:ph type="subTitle" idx="1"/>
          </p:nvPr>
        </p:nvSpPr>
        <p:spPr>
          <a:xfrm>
            <a:off x="1138364" y="1137360"/>
            <a:ext cx="10104621" cy="326297"/>
          </a:xfrm>
        </p:spPr>
        <p:txBody>
          <a:bodyPr lIns="91440" tIns="45720" rIns="91440" bIns="45720" anchor="t">
            <a:normAutofit fontScale="47500" lnSpcReduction="20000"/>
          </a:bodyPr>
          <a:lstStyle/>
          <a:p>
            <a:r>
              <a:rPr lang="en-US" sz="4300">
                <a:solidFill>
                  <a:srgbClr val="2C2E30"/>
                </a:solidFill>
                <a:latin typeface="Century Gothic" panose="020B0502020202020204" pitchFamily="34" charset="0"/>
                <a:ea typeface="+mn-lt"/>
                <a:cs typeface="+mn-lt"/>
              </a:rPr>
              <a:t>Each of these markets contribute to the growth in pro AV in their own way. </a:t>
            </a:r>
            <a:endParaRPr lang="en-US">
              <a:solidFill>
                <a:srgbClr val="2C2E30"/>
              </a:solidFill>
              <a:latin typeface="Century Gothic" panose="020B0502020202020204" pitchFamily="34" charset="0"/>
            </a:endParaRPr>
          </a:p>
          <a:p>
            <a:endParaRPr lang="en-US">
              <a:solidFill>
                <a:srgbClr val="2C2E30"/>
              </a:solidFill>
              <a:latin typeface="Century Gothic" panose="020B0502020202020204" pitchFamily="34" charset="0"/>
              <a:cs typeface="Calibri"/>
            </a:endParaRPr>
          </a:p>
        </p:txBody>
      </p:sp>
      <p:pic>
        <p:nvPicPr>
          <p:cNvPr id="4" name="Picture 3" descr="A group of colorful squares with text">
            <a:extLst>
              <a:ext uri="{FF2B5EF4-FFF2-40B4-BE49-F238E27FC236}">
                <a16:creationId xmlns:a16="http://schemas.microsoft.com/office/drawing/2014/main" id="{C7997CA5-41A5-7222-C77B-215EE4F9402F}"/>
              </a:ext>
            </a:extLst>
          </p:cNvPr>
          <p:cNvPicPr>
            <a:picLocks noChangeAspect="1"/>
          </p:cNvPicPr>
          <p:nvPr/>
        </p:nvPicPr>
        <p:blipFill>
          <a:blip r:embed="rId2"/>
          <a:stretch>
            <a:fillRect/>
          </a:stretch>
        </p:blipFill>
        <p:spPr>
          <a:xfrm>
            <a:off x="47462" y="1537560"/>
            <a:ext cx="12192000" cy="4719053"/>
          </a:xfrm>
          <a:prstGeom prst="rect">
            <a:avLst/>
          </a:prstGeom>
        </p:spPr>
      </p:pic>
    </p:spTree>
    <p:extLst>
      <p:ext uri="{BB962C8B-B14F-4D97-AF65-F5344CB8AC3E}">
        <p14:creationId xmlns:p14="http://schemas.microsoft.com/office/powerpoint/2010/main" val="3601289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556AA-9BD8-E252-6165-6A702E32A1B9}"/>
              </a:ext>
            </a:extLst>
          </p:cNvPr>
          <p:cNvSpPr>
            <a:spLocks noGrp="1"/>
          </p:cNvSpPr>
          <p:nvPr>
            <p:ph type="title"/>
          </p:nvPr>
        </p:nvSpPr>
        <p:spPr>
          <a:xfrm>
            <a:off x="1151765" y="427755"/>
            <a:ext cx="10104622" cy="687061"/>
          </a:xfrm>
        </p:spPr>
        <p:txBody>
          <a:bodyPr>
            <a:normAutofit/>
          </a:bodyPr>
          <a:lstStyle/>
          <a:p>
            <a:r>
              <a:rPr lang="en-US">
                <a:latin typeface="Century Gothic"/>
              </a:rPr>
              <a:t>Buyer profiles are shifting.</a:t>
            </a:r>
            <a:endParaRPr lang="en-US"/>
          </a:p>
        </p:txBody>
      </p:sp>
      <p:sp>
        <p:nvSpPr>
          <p:cNvPr id="3" name="Subtitle 2">
            <a:extLst>
              <a:ext uri="{FF2B5EF4-FFF2-40B4-BE49-F238E27FC236}">
                <a16:creationId xmlns:a16="http://schemas.microsoft.com/office/drawing/2014/main" id="{88C64960-E973-CD66-95BE-588B70CE9A0E}"/>
              </a:ext>
            </a:extLst>
          </p:cNvPr>
          <p:cNvSpPr>
            <a:spLocks noGrp="1"/>
          </p:cNvSpPr>
          <p:nvPr>
            <p:ph type="subTitle" idx="1"/>
          </p:nvPr>
        </p:nvSpPr>
        <p:spPr>
          <a:xfrm>
            <a:off x="447675" y="1137360"/>
            <a:ext cx="11268075" cy="326297"/>
          </a:xfrm>
        </p:spPr>
        <p:txBody>
          <a:bodyPr lIns="91440" tIns="45720" rIns="91440" bIns="45720" anchor="t">
            <a:noAutofit/>
          </a:bodyPr>
          <a:lstStyle/>
          <a:p>
            <a:r>
              <a:rPr lang="en-US" sz="1800">
                <a:solidFill>
                  <a:srgbClr val="2C2E30"/>
                </a:solidFill>
                <a:latin typeface="Century Gothic" panose="020B0502020202020204" pitchFamily="34" charset="0"/>
                <a:cs typeface="Calibri"/>
              </a:rPr>
              <a:t>Recession resistant markets, like Government &amp; Energy are growing the fastest.</a:t>
            </a:r>
            <a:endParaRPr lang="en-US" sz="1800">
              <a:solidFill>
                <a:srgbClr val="2C2E30"/>
              </a:solidFill>
              <a:latin typeface="Century Gothic" panose="020B0502020202020204" pitchFamily="34" charset="0"/>
            </a:endParaRPr>
          </a:p>
        </p:txBody>
      </p:sp>
      <p:grpSp>
        <p:nvGrpSpPr>
          <p:cNvPr id="14" name="Group 13">
            <a:extLst>
              <a:ext uri="{FF2B5EF4-FFF2-40B4-BE49-F238E27FC236}">
                <a16:creationId xmlns:a16="http://schemas.microsoft.com/office/drawing/2014/main" id="{7C38FD6A-491F-69AE-FE6F-051A523054A1}"/>
              </a:ext>
            </a:extLst>
          </p:cNvPr>
          <p:cNvGrpSpPr/>
          <p:nvPr/>
        </p:nvGrpSpPr>
        <p:grpSpPr>
          <a:xfrm>
            <a:off x="1511622" y="1943205"/>
            <a:ext cx="1572768" cy="1573007"/>
            <a:chOff x="610144" y="1557826"/>
            <a:chExt cx="3239076" cy="3323249"/>
          </a:xfrm>
        </p:grpSpPr>
        <p:sp>
          <p:nvSpPr>
            <p:cNvPr id="8" name="Oval 7">
              <a:extLst>
                <a:ext uri="{FF2B5EF4-FFF2-40B4-BE49-F238E27FC236}">
                  <a16:creationId xmlns:a16="http://schemas.microsoft.com/office/drawing/2014/main" id="{B820C914-5835-4BF8-87F2-5821FF20F189}"/>
                </a:ext>
              </a:extLst>
            </p:cNvPr>
            <p:cNvSpPr/>
            <p:nvPr/>
          </p:nvSpPr>
          <p:spPr>
            <a:xfrm>
              <a:off x="610144" y="1557826"/>
              <a:ext cx="3239076" cy="3323249"/>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algn="l"/>
              <a:endParaRPr lang="en-US"/>
            </a:p>
          </p:txBody>
        </p:sp>
        <p:sp>
          <p:nvSpPr>
            <p:cNvPr id="10" name="Oval 9">
              <a:extLst>
                <a:ext uri="{FF2B5EF4-FFF2-40B4-BE49-F238E27FC236}">
                  <a16:creationId xmlns:a16="http://schemas.microsoft.com/office/drawing/2014/main" id="{2FBB7614-1D6E-4166-B967-F2123E4B6718}"/>
                </a:ext>
              </a:extLst>
            </p:cNvPr>
            <p:cNvSpPr/>
            <p:nvPr/>
          </p:nvSpPr>
          <p:spPr>
            <a:xfrm>
              <a:off x="1716881" y="3845341"/>
              <a:ext cx="1014250" cy="1035734"/>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algn="l"/>
              <a:endParaRPr lang="en-US"/>
            </a:p>
          </p:txBody>
        </p:sp>
        <p:sp>
          <p:nvSpPr>
            <p:cNvPr id="11" name="TextBox 76">
              <a:extLst>
                <a:ext uri="{FF2B5EF4-FFF2-40B4-BE49-F238E27FC236}">
                  <a16:creationId xmlns:a16="http://schemas.microsoft.com/office/drawing/2014/main" id="{61926F39-2C5A-4DED-B93A-B90485B96914}"/>
                </a:ext>
              </a:extLst>
            </p:cNvPr>
            <p:cNvSpPr txBox="1"/>
            <p:nvPr/>
          </p:nvSpPr>
          <p:spPr>
            <a:xfrm>
              <a:off x="1228084" y="2663284"/>
              <a:ext cx="1903900" cy="7369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$72.5B</a:t>
              </a:r>
            </a:p>
          </p:txBody>
        </p:sp>
        <p:sp>
          <p:nvSpPr>
            <p:cNvPr id="12" name="TextBox 87">
              <a:extLst>
                <a:ext uri="{FF2B5EF4-FFF2-40B4-BE49-F238E27FC236}">
                  <a16:creationId xmlns:a16="http://schemas.microsoft.com/office/drawing/2014/main" id="{6EE7C7CE-6979-47EB-AA99-62714C1DACF3}"/>
                </a:ext>
              </a:extLst>
            </p:cNvPr>
            <p:cNvSpPr txBox="1"/>
            <p:nvPr/>
          </p:nvSpPr>
          <p:spPr>
            <a:xfrm>
              <a:off x="1206898" y="3954622"/>
              <a:ext cx="1903900" cy="7369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  3.1%</a:t>
              </a:r>
            </a:p>
          </p:txBody>
        </p:sp>
      </p:grpSp>
      <p:sp>
        <p:nvSpPr>
          <p:cNvPr id="13" name="TextBox 12">
            <a:extLst>
              <a:ext uri="{FF2B5EF4-FFF2-40B4-BE49-F238E27FC236}">
                <a16:creationId xmlns:a16="http://schemas.microsoft.com/office/drawing/2014/main" id="{3504E08F-C878-8039-C8CE-25F3DF181228}"/>
              </a:ext>
            </a:extLst>
          </p:cNvPr>
          <p:cNvSpPr txBox="1"/>
          <p:nvPr/>
        </p:nvSpPr>
        <p:spPr>
          <a:xfrm>
            <a:off x="1539258" y="3604856"/>
            <a:ext cx="141042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Corporate</a:t>
            </a:r>
          </a:p>
        </p:txBody>
      </p:sp>
      <p:sp>
        <p:nvSpPr>
          <p:cNvPr id="23" name="TextBox 22">
            <a:extLst>
              <a:ext uri="{FF2B5EF4-FFF2-40B4-BE49-F238E27FC236}">
                <a16:creationId xmlns:a16="http://schemas.microsoft.com/office/drawing/2014/main" id="{D9FF9B16-3EC0-43EA-2E62-10F8638C1C4C}"/>
              </a:ext>
            </a:extLst>
          </p:cNvPr>
          <p:cNvSpPr txBox="1"/>
          <p:nvPr/>
        </p:nvSpPr>
        <p:spPr>
          <a:xfrm>
            <a:off x="3489754" y="3514439"/>
            <a:ext cx="149828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Media &amp; </a:t>
            </a:r>
          </a:p>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Entertainment</a:t>
            </a:r>
          </a:p>
        </p:txBody>
      </p:sp>
      <p:grpSp>
        <p:nvGrpSpPr>
          <p:cNvPr id="26" name="Group 25">
            <a:extLst>
              <a:ext uri="{FF2B5EF4-FFF2-40B4-BE49-F238E27FC236}">
                <a16:creationId xmlns:a16="http://schemas.microsoft.com/office/drawing/2014/main" id="{566A0D68-1724-3D39-4BC1-4F8B31614782}"/>
              </a:ext>
            </a:extLst>
          </p:cNvPr>
          <p:cNvGrpSpPr/>
          <p:nvPr/>
        </p:nvGrpSpPr>
        <p:grpSpPr>
          <a:xfrm>
            <a:off x="3505112" y="2053172"/>
            <a:ext cx="1461674" cy="1463040"/>
            <a:chOff x="5630180" y="3614215"/>
            <a:chExt cx="2852928" cy="2852928"/>
          </a:xfrm>
        </p:grpSpPr>
        <p:sp>
          <p:nvSpPr>
            <p:cNvPr id="21" name="Oval 20">
              <a:extLst>
                <a:ext uri="{FF2B5EF4-FFF2-40B4-BE49-F238E27FC236}">
                  <a16:creationId xmlns:a16="http://schemas.microsoft.com/office/drawing/2014/main" id="{D4435C84-C17D-92D1-18C0-8A3E40B94C4E}"/>
                </a:ext>
              </a:extLst>
            </p:cNvPr>
            <p:cNvSpPr>
              <a:spLocks/>
            </p:cNvSpPr>
            <p:nvPr/>
          </p:nvSpPr>
          <p:spPr>
            <a:xfrm>
              <a:off x="5630180" y="3614215"/>
              <a:ext cx="2852928" cy="2852928"/>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22" name="Oval 21">
              <a:extLst>
                <a:ext uri="{FF2B5EF4-FFF2-40B4-BE49-F238E27FC236}">
                  <a16:creationId xmlns:a16="http://schemas.microsoft.com/office/drawing/2014/main" id="{52FB32E7-9F88-76B4-B221-789D278BD863}"/>
                </a:ext>
              </a:extLst>
            </p:cNvPr>
            <p:cNvSpPr/>
            <p:nvPr/>
          </p:nvSpPr>
          <p:spPr>
            <a:xfrm>
              <a:off x="6548034" y="5414227"/>
              <a:ext cx="1116595" cy="1041243"/>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24" name="TextBox 23">
              <a:extLst>
                <a:ext uri="{FF2B5EF4-FFF2-40B4-BE49-F238E27FC236}">
                  <a16:creationId xmlns:a16="http://schemas.microsoft.com/office/drawing/2014/main" id="{FED6FDA1-A8B9-0791-C867-F806DBB3F71B}"/>
                </a:ext>
              </a:extLst>
            </p:cNvPr>
            <p:cNvSpPr txBox="1"/>
            <p:nvPr/>
          </p:nvSpPr>
          <p:spPr>
            <a:xfrm>
              <a:off x="6103516" y="4291183"/>
              <a:ext cx="1903903" cy="6801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$55.8B</a:t>
              </a:r>
            </a:p>
          </p:txBody>
        </p:sp>
        <p:sp>
          <p:nvSpPr>
            <p:cNvPr id="25" name="TextBox 24">
              <a:extLst>
                <a:ext uri="{FF2B5EF4-FFF2-40B4-BE49-F238E27FC236}">
                  <a16:creationId xmlns:a16="http://schemas.microsoft.com/office/drawing/2014/main" id="{AE580E53-754D-269A-3DF9-56705D462D62}"/>
                </a:ext>
              </a:extLst>
            </p:cNvPr>
            <p:cNvSpPr txBox="1"/>
            <p:nvPr/>
          </p:nvSpPr>
          <p:spPr>
            <a:xfrm>
              <a:off x="6162542" y="5551905"/>
              <a:ext cx="1903901" cy="6801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4.1%</a:t>
              </a:r>
            </a:p>
          </p:txBody>
        </p:sp>
      </p:grpSp>
      <p:grpSp>
        <p:nvGrpSpPr>
          <p:cNvPr id="35" name="Group 34">
            <a:extLst>
              <a:ext uri="{FF2B5EF4-FFF2-40B4-BE49-F238E27FC236}">
                <a16:creationId xmlns:a16="http://schemas.microsoft.com/office/drawing/2014/main" id="{F99C0426-FADC-F10B-D74F-A2BB07FD0D39}"/>
              </a:ext>
            </a:extLst>
          </p:cNvPr>
          <p:cNvGrpSpPr/>
          <p:nvPr/>
        </p:nvGrpSpPr>
        <p:grpSpPr>
          <a:xfrm>
            <a:off x="5380522" y="2345780"/>
            <a:ext cx="1167631" cy="1170432"/>
            <a:chOff x="4464234" y="3594188"/>
            <a:chExt cx="2395728" cy="2532870"/>
          </a:xfrm>
        </p:grpSpPr>
        <p:sp>
          <p:nvSpPr>
            <p:cNvPr id="31" name="Oval 30">
              <a:extLst>
                <a:ext uri="{FF2B5EF4-FFF2-40B4-BE49-F238E27FC236}">
                  <a16:creationId xmlns:a16="http://schemas.microsoft.com/office/drawing/2014/main" id="{D5646DEF-0521-4FDA-6B27-B5C2F86ADFCF}"/>
                </a:ext>
              </a:extLst>
            </p:cNvPr>
            <p:cNvSpPr/>
            <p:nvPr/>
          </p:nvSpPr>
          <p:spPr>
            <a:xfrm>
              <a:off x="4464234" y="3594188"/>
              <a:ext cx="2395728" cy="2532870"/>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32" name="Oval 31">
              <a:extLst>
                <a:ext uri="{FF2B5EF4-FFF2-40B4-BE49-F238E27FC236}">
                  <a16:creationId xmlns:a16="http://schemas.microsoft.com/office/drawing/2014/main" id="{7402DFE6-04B0-775E-AB2F-2AE53D568CA7}"/>
                </a:ext>
              </a:extLst>
            </p:cNvPr>
            <p:cNvSpPr/>
            <p:nvPr/>
          </p:nvSpPr>
          <p:spPr>
            <a:xfrm>
              <a:off x="5112988" y="4927198"/>
              <a:ext cx="1166938" cy="1184532"/>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33" name="TextBox 32">
              <a:extLst>
                <a:ext uri="{FF2B5EF4-FFF2-40B4-BE49-F238E27FC236}">
                  <a16:creationId xmlns:a16="http://schemas.microsoft.com/office/drawing/2014/main" id="{DF39F343-A85B-40A3-457B-1612720CB063}"/>
                </a:ext>
              </a:extLst>
            </p:cNvPr>
            <p:cNvSpPr txBox="1"/>
            <p:nvPr/>
          </p:nvSpPr>
          <p:spPr>
            <a:xfrm>
              <a:off x="4719601" y="3911243"/>
              <a:ext cx="1903903" cy="754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$42.8B</a:t>
              </a:r>
            </a:p>
          </p:txBody>
        </p:sp>
        <p:sp>
          <p:nvSpPr>
            <p:cNvPr id="34" name="TextBox 33">
              <a:extLst>
                <a:ext uri="{FF2B5EF4-FFF2-40B4-BE49-F238E27FC236}">
                  <a16:creationId xmlns:a16="http://schemas.microsoft.com/office/drawing/2014/main" id="{A5B71300-7924-26B1-36B8-F5EDD250FE5C}"/>
                </a:ext>
              </a:extLst>
            </p:cNvPr>
            <p:cNvSpPr txBox="1"/>
            <p:nvPr/>
          </p:nvSpPr>
          <p:spPr>
            <a:xfrm>
              <a:off x="4786120" y="5085892"/>
              <a:ext cx="1903901" cy="754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600">
                  <a:solidFill>
                    <a:schemeClr val="bg1"/>
                  </a:solidFill>
                  <a:latin typeface="Calibri" panose="020F0502020204030204" pitchFamily="34" charset="0"/>
                  <a:cs typeface="Calibri" panose="020F0502020204030204" pitchFamily="34" charset="0"/>
                </a:rPr>
                <a:t>4.6</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p>
          </p:txBody>
        </p:sp>
      </p:grpSp>
      <p:grpSp>
        <p:nvGrpSpPr>
          <p:cNvPr id="40" name="Group 39">
            <a:extLst>
              <a:ext uri="{FF2B5EF4-FFF2-40B4-BE49-F238E27FC236}">
                <a16:creationId xmlns:a16="http://schemas.microsoft.com/office/drawing/2014/main" id="{A62E1C74-9B4C-8455-077F-15E1129C5C1C}"/>
              </a:ext>
            </a:extLst>
          </p:cNvPr>
          <p:cNvGrpSpPr/>
          <p:nvPr/>
        </p:nvGrpSpPr>
        <p:grpSpPr>
          <a:xfrm>
            <a:off x="6949438" y="2473796"/>
            <a:ext cx="1039787" cy="1042416"/>
            <a:chOff x="8168655" y="4281405"/>
            <a:chExt cx="2148840" cy="2158165"/>
          </a:xfrm>
        </p:grpSpPr>
        <p:sp>
          <p:nvSpPr>
            <p:cNvPr id="36" name="Oval 35">
              <a:extLst>
                <a:ext uri="{FF2B5EF4-FFF2-40B4-BE49-F238E27FC236}">
                  <a16:creationId xmlns:a16="http://schemas.microsoft.com/office/drawing/2014/main" id="{A260C52E-9158-E59A-28EA-D5B60CDF661B}"/>
                </a:ext>
              </a:extLst>
            </p:cNvPr>
            <p:cNvSpPr/>
            <p:nvPr/>
          </p:nvSpPr>
          <p:spPr>
            <a:xfrm>
              <a:off x="8168655" y="4281405"/>
              <a:ext cx="2148840" cy="2148840"/>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37" name="Oval 36">
              <a:extLst>
                <a:ext uri="{FF2B5EF4-FFF2-40B4-BE49-F238E27FC236}">
                  <a16:creationId xmlns:a16="http://schemas.microsoft.com/office/drawing/2014/main" id="{575D0824-5C2E-767C-5F1C-5EBFD5166AEB}"/>
                </a:ext>
              </a:extLst>
            </p:cNvPr>
            <p:cNvSpPr/>
            <p:nvPr/>
          </p:nvSpPr>
          <p:spPr>
            <a:xfrm>
              <a:off x="8724251" y="5424586"/>
              <a:ext cx="1014984" cy="1014984"/>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38" name="TextBox 37">
              <a:extLst>
                <a:ext uri="{FF2B5EF4-FFF2-40B4-BE49-F238E27FC236}">
                  <a16:creationId xmlns:a16="http://schemas.microsoft.com/office/drawing/2014/main" id="{063C10A3-74AA-3F0D-7A93-502A1188ACDB}"/>
                </a:ext>
              </a:extLst>
            </p:cNvPr>
            <p:cNvSpPr txBox="1"/>
            <p:nvPr/>
          </p:nvSpPr>
          <p:spPr>
            <a:xfrm>
              <a:off x="8306947" y="4472167"/>
              <a:ext cx="1903903" cy="722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$30.3B</a:t>
              </a:r>
            </a:p>
          </p:txBody>
        </p:sp>
        <p:sp>
          <p:nvSpPr>
            <p:cNvPr id="39" name="TextBox 38">
              <a:extLst>
                <a:ext uri="{FF2B5EF4-FFF2-40B4-BE49-F238E27FC236}">
                  <a16:creationId xmlns:a16="http://schemas.microsoft.com/office/drawing/2014/main" id="{74514FE0-00EA-C67E-9CED-ADB65BF60622}"/>
                </a:ext>
              </a:extLst>
            </p:cNvPr>
            <p:cNvSpPr txBox="1"/>
            <p:nvPr/>
          </p:nvSpPr>
          <p:spPr>
            <a:xfrm>
              <a:off x="8317858" y="5527171"/>
              <a:ext cx="1903903" cy="722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3.7%</a:t>
              </a:r>
            </a:p>
          </p:txBody>
        </p:sp>
      </p:grpSp>
      <p:sp>
        <p:nvSpPr>
          <p:cNvPr id="47" name="TextBox 46">
            <a:extLst>
              <a:ext uri="{FF2B5EF4-FFF2-40B4-BE49-F238E27FC236}">
                <a16:creationId xmlns:a16="http://schemas.microsoft.com/office/drawing/2014/main" id="{E2BCADF6-D15E-9A69-0F7C-5CF2833692F2}"/>
              </a:ext>
            </a:extLst>
          </p:cNvPr>
          <p:cNvSpPr txBox="1"/>
          <p:nvPr/>
        </p:nvSpPr>
        <p:spPr>
          <a:xfrm>
            <a:off x="5317004" y="3485281"/>
            <a:ext cx="139689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Venues &amp; </a:t>
            </a:r>
          </a:p>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Events </a:t>
            </a:r>
          </a:p>
        </p:txBody>
      </p:sp>
      <p:sp>
        <p:nvSpPr>
          <p:cNvPr id="48" name="TextBox 47">
            <a:extLst>
              <a:ext uri="{FF2B5EF4-FFF2-40B4-BE49-F238E27FC236}">
                <a16:creationId xmlns:a16="http://schemas.microsoft.com/office/drawing/2014/main" id="{E9BB8248-C3F2-381A-4ACE-D859BF38B7D0}"/>
              </a:ext>
            </a:extLst>
          </p:cNvPr>
          <p:cNvSpPr txBox="1"/>
          <p:nvPr/>
        </p:nvSpPr>
        <p:spPr>
          <a:xfrm>
            <a:off x="6877050" y="3606249"/>
            <a:ext cx="108955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Education</a:t>
            </a:r>
          </a:p>
        </p:txBody>
      </p:sp>
      <p:sp>
        <p:nvSpPr>
          <p:cNvPr id="50" name="TextBox 49">
            <a:extLst>
              <a:ext uri="{FF2B5EF4-FFF2-40B4-BE49-F238E27FC236}">
                <a16:creationId xmlns:a16="http://schemas.microsoft.com/office/drawing/2014/main" id="{2DF4F105-EA20-81DB-F84E-B3007085F584}"/>
              </a:ext>
            </a:extLst>
          </p:cNvPr>
          <p:cNvSpPr txBox="1"/>
          <p:nvPr/>
        </p:nvSpPr>
        <p:spPr>
          <a:xfrm>
            <a:off x="7944943" y="1647467"/>
            <a:ext cx="149567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2025 Revenue</a:t>
            </a:r>
          </a:p>
        </p:txBody>
      </p:sp>
      <p:sp>
        <p:nvSpPr>
          <p:cNvPr id="52" name="TextBox 51">
            <a:extLst>
              <a:ext uri="{FF2B5EF4-FFF2-40B4-BE49-F238E27FC236}">
                <a16:creationId xmlns:a16="http://schemas.microsoft.com/office/drawing/2014/main" id="{40D4B1CE-DCCE-5AE1-1D7C-EAB60EF1A6A8}"/>
              </a:ext>
            </a:extLst>
          </p:cNvPr>
          <p:cNvSpPr txBox="1"/>
          <p:nvPr/>
        </p:nvSpPr>
        <p:spPr>
          <a:xfrm>
            <a:off x="9685321" y="1632119"/>
            <a:ext cx="154887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CAGR (‘25-’30</a:t>
            </a:r>
            <a:r>
              <a:rPr kumimoji="0" lang="en-US"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a:t>
            </a:r>
          </a:p>
        </p:txBody>
      </p:sp>
      <p:sp>
        <p:nvSpPr>
          <p:cNvPr id="53" name="Oval 52">
            <a:extLst>
              <a:ext uri="{FF2B5EF4-FFF2-40B4-BE49-F238E27FC236}">
                <a16:creationId xmlns:a16="http://schemas.microsoft.com/office/drawing/2014/main" id="{356A458F-CA35-F5A0-CE66-D0BD6A8FBE4F}"/>
              </a:ext>
            </a:extLst>
          </p:cNvPr>
          <p:cNvSpPr/>
          <p:nvPr/>
        </p:nvSpPr>
        <p:spPr>
          <a:xfrm>
            <a:off x="7752018" y="1737127"/>
            <a:ext cx="182880" cy="182880"/>
          </a:xfrm>
          <a:prstGeom prst="ellipse">
            <a:avLst/>
          </a:prstGeom>
          <a:solidFill>
            <a:srgbClr val="3E98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BC50C7C-66D6-C695-99FD-96D5F4A7A67E}"/>
              </a:ext>
            </a:extLst>
          </p:cNvPr>
          <p:cNvSpPr/>
          <p:nvPr/>
        </p:nvSpPr>
        <p:spPr>
          <a:xfrm>
            <a:off x="9504618" y="1746652"/>
            <a:ext cx="182880" cy="182880"/>
          </a:xfrm>
          <a:prstGeom prst="ellipse">
            <a:avLst/>
          </a:prstGeom>
          <a:solidFill>
            <a:srgbClr val="3F18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5" name="Group 1024">
            <a:extLst>
              <a:ext uri="{FF2B5EF4-FFF2-40B4-BE49-F238E27FC236}">
                <a16:creationId xmlns:a16="http://schemas.microsoft.com/office/drawing/2014/main" id="{CFBE676E-FED1-9513-0067-FCAC0EFE2F80}"/>
              </a:ext>
            </a:extLst>
          </p:cNvPr>
          <p:cNvGrpSpPr/>
          <p:nvPr/>
        </p:nvGrpSpPr>
        <p:grpSpPr>
          <a:xfrm>
            <a:off x="8279419" y="2501227"/>
            <a:ext cx="1184281" cy="1014985"/>
            <a:chOff x="7033702" y="2406437"/>
            <a:chExt cx="928560" cy="774288"/>
          </a:xfrm>
        </p:grpSpPr>
        <p:grpSp>
          <p:nvGrpSpPr>
            <p:cNvPr id="61" name="Group 60">
              <a:extLst>
                <a:ext uri="{FF2B5EF4-FFF2-40B4-BE49-F238E27FC236}">
                  <a16:creationId xmlns:a16="http://schemas.microsoft.com/office/drawing/2014/main" id="{375A1BB4-15AE-F92E-8950-34D053D67E5E}"/>
                </a:ext>
              </a:extLst>
            </p:cNvPr>
            <p:cNvGrpSpPr/>
            <p:nvPr/>
          </p:nvGrpSpPr>
          <p:grpSpPr>
            <a:xfrm>
              <a:off x="7109596" y="2406437"/>
              <a:ext cx="797257" cy="774288"/>
              <a:chOff x="16788497" y="4498656"/>
              <a:chExt cx="1956816" cy="1995797"/>
            </a:xfrm>
          </p:grpSpPr>
          <p:sp>
            <p:nvSpPr>
              <p:cNvPr id="57" name="Oval 56">
                <a:extLst>
                  <a:ext uri="{FF2B5EF4-FFF2-40B4-BE49-F238E27FC236}">
                    <a16:creationId xmlns:a16="http://schemas.microsoft.com/office/drawing/2014/main" id="{0831ED1A-1359-159E-BE80-73337640FADE}"/>
                  </a:ext>
                </a:extLst>
              </p:cNvPr>
              <p:cNvSpPr/>
              <p:nvPr/>
            </p:nvSpPr>
            <p:spPr>
              <a:xfrm>
                <a:off x="16788497" y="4498656"/>
                <a:ext cx="1956816" cy="1995797"/>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58" name="Oval 57">
                <a:extLst>
                  <a:ext uri="{FF2B5EF4-FFF2-40B4-BE49-F238E27FC236}">
                    <a16:creationId xmlns:a16="http://schemas.microsoft.com/office/drawing/2014/main" id="{38E60458-CAFA-D53A-CFB6-9625A9F1BAFE}"/>
                  </a:ext>
                </a:extLst>
              </p:cNvPr>
              <p:cNvSpPr/>
              <p:nvPr/>
            </p:nvSpPr>
            <p:spPr>
              <a:xfrm>
                <a:off x="17192476" y="5329756"/>
                <a:ext cx="1175697" cy="1164696"/>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grpSp>
        <p:sp>
          <p:nvSpPr>
            <p:cNvPr id="62" name="TextBox 61">
              <a:extLst>
                <a:ext uri="{FF2B5EF4-FFF2-40B4-BE49-F238E27FC236}">
                  <a16:creationId xmlns:a16="http://schemas.microsoft.com/office/drawing/2014/main" id="{353C2551-F17B-6350-B058-9424B229FA0D}"/>
                </a:ext>
              </a:extLst>
            </p:cNvPr>
            <p:cNvSpPr txBox="1"/>
            <p:nvPr/>
          </p:nvSpPr>
          <p:spPr>
            <a:xfrm>
              <a:off x="7292666" y="2822968"/>
              <a:ext cx="474870" cy="270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4.9%</a:t>
              </a:r>
            </a:p>
          </p:txBody>
        </p:sp>
        <p:sp>
          <p:nvSpPr>
            <p:cNvPr id="1024" name="TextBox 1023">
              <a:extLst>
                <a:ext uri="{FF2B5EF4-FFF2-40B4-BE49-F238E27FC236}">
                  <a16:creationId xmlns:a16="http://schemas.microsoft.com/office/drawing/2014/main" id="{02D893C3-8F10-EA01-45C3-F69199E0AFDE}"/>
                </a:ext>
              </a:extLst>
            </p:cNvPr>
            <p:cNvSpPr txBox="1"/>
            <p:nvPr/>
          </p:nvSpPr>
          <p:spPr>
            <a:xfrm>
              <a:off x="7033702" y="2466383"/>
              <a:ext cx="928560" cy="258268"/>
            </a:xfrm>
            <a:prstGeom prst="rect">
              <a:avLst/>
            </a:prstGeom>
            <a:noFill/>
          </p:spPr>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$25.5B</a:t>
              </a:r>
            </a:p>
          </p:txBody>
        </p:sp>
      </p:grpSp>
      <p:sp>
        <p:nvSpPr>
          <p:cNvPr id="1028" name="TextBox 1027">
            <a:extLst>
              <a:ext uri="{FF2B5EF4-FFF2-40B4-BE49-F238E27FC236}">
                <a16:creationId xmlns:a16="http://schemas.microsoft.com/office/drawing/2014/main" id="{665195B3-0B39-0EAC-4E49-D160DE024E0D}"/>
              </a:ext>
            </a:extLst>
          </p:cNvPr>
          <p:cNvSpPr txBox="1"/>
          <p:nvPr/>
        </p:nvSpPr>
        <p:spPr>
          <a:xfrm>
            <a:off x="8218544" y="3598362"/>
            <a:ext cx="1498283" cy="584775"/>
          </a:xfrm>
          <a:prstGeom prst="rect">
            <a:avLst/>
          </a:prstGeom>
          <a:noFill/>
        </p:spPr>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Government &amp; </a:t>
            </a:r>
            <a:b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b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Military </a:t>
            </a:r>
          </a:p>
        </p:txBody>
      </p:sp>
      <p:grpSp>
        <p:nvGrpSpPr>
          <p:cNvPr id="1036" name="Group 1035">
            <a:extLst>
              <a:ext uri="{FF2B5EF4-FFF2-40B4-BE49-F238E27FC236}">
                <a16:creationId xmlns:a16="http://schemas.microsoft.com/office/drawing/2014/main" id="{84FF6D42-56E9-C757-C7C4-CECF37593DD8}"/>
              </a:ext>
            </a:extLst>
          </p:cNvPr>
          <p:cNvGrpSpPr/>
          <p:nvPr/>
        </p:nvGrpSpPr>
        <p:grpSpPr>
          <a:xfrm>
            <a:off x="9810627" y="2568558"/>
            <a:ext cx="971675" cy="947654"/>
            <a:chOff x="9891174" y="3207837"/>
            <a:chExt cx="1906302" cy="1856232"/>
          </a:xfrm>
        </p:grpSpPr>
        <p:sp>
          <p:nvSpPr>
            <p:cNvPr id="1032" name="Oval 1031">
              <a:extLst>
                <a:ext uri="{FF2B5EF4-FFF2-40B4-BE49-F238E27FC236}">
                  <a16:creationId xmlns:a16="http://schemas.microsoft.com/office/drawing/2014/main" id="{B4C6F2C5-C96B-BBBA-7E34-D024CC56E508}"/>
                </a:ext>
              </a:extLst>
            </p:cNvPr>
            <p:cNvSpPr/>
            <p:nvPr/>
          </p:nvSpPr>
          <p:spPr>
            <a:xfrm>
              <a:off x="9898363" y="3207837"/>
              <a:ext cx="1856232" cy="1856232"/>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33" name="Oval 1032">
              <a:extLst>
                <a:ext uri="{FF2B5EF4-FFF2-40B4-BE49-F238E27FC236}">
                  <a16:creationId xmlns:a16="http://schemas.microsoft.com/office/drawing/2014/main" id="{D2788E08-DB56-1384-E15C-B010DC2090DD}"/>
                </a:ext>
              </a:extLst>
            </p:cNvPr>
            <p:cNvSpPr/>
            <p:nvPr/>
          </p:nvSpPr>
          <p:spPr>
            <a:xfrm>
              <a:off x="10290386" y="4044725"/>
              <a:ext cx="1072797" cy="1017197"/>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34" name="TextBox 1033">
              <a:extLst>
                <a:ext uri="{FF2B5EF4-FFF2-40B4-BE49-F238E27FC236}">
                  <a16:creationId xmlns:a16="http://schemas.microsoft.com/office/drawing/2014/main" id="{EDFCC7A7-4FA2-E843-066F-624418EE3429}"/>
                </a:ext>
              </a:extLst>
            </p:cNvPr>
            <p:cNvSpPr txBox="1"/>
            <p:nvPr/>
          </p:nvSpPr>
          <p:spPr>
            <a:xfrm>
              <a:off x="9891174" y="3284660"/>
              <a:ext cx="1903903" cy="683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r>
                <a:rPr lang="en-US" sz="1600">
                  <a:solidFill>
                    <a:schemeClr val="bg1"/>
                  </a:solidFill>
                  <a:latin typeface="Calibri" panose="020F0502020204030204" pitchFamily="34" charset="0"/>
                  <a:cs typeface="Calibri" panose="020F0502020204030204" pitchFamily="34" charset="0"/>
                </a:rPr>
                <a:t>22.9</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B</a:t>
              </a:r>
            </a:p>
          </p:txBody>
        </p:sp>
        <p:sp>
          <p:nvSpPr>
            <p:cNvPr id="1035" name="TextBox 1034">
              <a:extLst>
                <a:ext uri="{FF2B5EF4-FFF2-40B4-BE49-F238E27FC236}">
                  <a16:creationId xmlns:a16="http://schemas.microsoft.com/office/drawing/2014/main" id="{684D6C59-38CA-F149-685F-C09CFA5EC6C9}"/>
                </a:ext>
              </a:extLst>
            </p:cNvPr>
            <p:cNvSpPr txBox="1"/>
            <p:nvPr/>
          </p:nvSpPr>
          <p:spPr>
            <a:xfrm>
              <a:off x="9893577" y="4191212"/>
              <a:ext cx="1903899" cy="683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4.5%</a:t>
              </a:r>
            </a:p>
          </p:txBody>
        </p:sp>
      </p:grpSp>
      <p:sp>
        <p:nvSpPr>
          <p:cNvPr id="1037" name="TextBox 1036">
            <a:extLst>
              <a:ext uri="{FF2B5EF4-FFF2-40B4-BE49-F238E27FC236}">
                <a16:creationId xmlns:a16="http://schemas.microsoft.com/office/drawing/2014/main" id="{66B234E6-0574-C9F1-9490-CAD1FCE0C88D}"/>
              </a:ext>
            </a:extLst>
          </p:cNvPr>
          <p:cNvSpPr txBox="1"/>
          <p:nvPr/>
        </p:nvSpPr>
        <p:spPr>
          <a:xfrm>
            <a:off x="9982218" y="3605380"/>
            <a:ext cx="63938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Retail</a:t>
            </a:r>
          </a:p>
        </p:txBody>
      </p:sp>
      <p:grpSp>
        <p:nvGrpSpPr>
          <p:cNvPr id="1042" name="Group 1041">
            <a:extLst>
              <a:ext uri="{FF2B5EF4-FFF2-40B4-BE49-F238E27FC236}">
                <a16:creationId xmlns:a16="http://schemas.microsoft.com/office/drawing/2014/main" id="{A2A9CC12-15C4-B1AE-E116-7D61D0366D3E}"/>
              </a:ext>
            </a:extLst>
          </p:cNvPr>
          <p:cNvGrpSpPr/>
          <p:nvPr/>
        </p:nvGrpSpPr>
        <p:grpSpPr>
          <a:xfrm>
            <a:off x="1714240" y="4560988"/>
            <a:ext cx="1218792" cy="1048664"/>
            <a:chOff x="2132627" y="4055409"/>
            <a:chExt cx="1903902" cy="1702247"/>
          </a:xfrm>
        </p:grpSpPr>
        <p:sp>
          <p:nvSpPr>
            <p:cNvPr id="1038" name="Oval 1037">
              <a:extLst>
                <a:ext uri="{FF2B5EF4-FFF2-40B4-BE49-F238E27FC236}">
                  <a16:creationId xmlns:a16="http://schemas.microsoft.com/office/drawing/2014/main" id="{388458D8-0624-93A1-9FF5-F80939882C9C}"/>
                </a:ext>
              </a:extLst>
            </p:cNvPr>
            <p:cNvSpPr/>
            <p:nvPr/>
          </p:nvSpPr>
          <p:spPr>
            <a:xfrm>
              <a:off x="2286871" y="4055409"/>
              <a:ext cx="1636774" cy="1702247"/>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39" name="TextBox 1038">
              <a:extLst>
                <a:ext uri="{FF2B5EF4-FFF2-40B4-BE49-F238E27FC236}">
                  <a16:creationId xmlns:a16="http://schemas.microsoft.com/office/drawing/2014/main" id="{9C604D9F-FFB3-884F-675E-8FE47C430948}"/>
                </a:ext>
              </a:extLst>
            </p:cNvPr>
            <p:cNvSpPr txBox="1"/>
            <p:nvPr/>
          </p:nvSpPr>
          <p:spPr>
            <a:xfrm>
              <a:off x="2132627" y="4173742"/>
              <a:ext cx="1903902" cy="6243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$17.7B</a:t>
              </a:r>
            </a:p>
          </p:txBody>
        </p:sp>
        <p:sp>
          <p:nvSpPr>
            <p:cNvPr id="1040" name="Oval 1039">
              <a:extLst>
                <a:ext uri="{FF2B5EF4-FFF2-40B4-BE49-F238E27FC236}">
                  <a16:creationId xmlns:a16="http://schemas.microsoft.com/office/drawing/2014/main" id="{A2E8E2EF-9545-24FD-E40D-244E99FF3339}"/>
                </a:ext>
              </a:extLst>
            </p:cNvPr>
            <p:cNvSpPr/>
            <p:nvPr/>
          </p:nvSpPr>
          <p:spPr>
            <a:xfrm>
              <a:off x="2649593" y="4796707"/>
              <a:ext cx="929460" cy="952577"/>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41" name="TextBox 1040">
              <a:extLst>
                <a:ext uri="{FF2B5EF4-FFF2-40B4-BE49-F238E27FC236}">
                  <a16:creationId xmlns:a16="http://schemas.microsoft.com/office/drawing/2014/main" id="{281C9FED-3EE6-7BFC-C5A6-1FC84D6C4601}"/>
                </a:ext>
              </a:extLst>
            </p:cNvPr>
            <p:cNvSpPr txBox="1"/>
            <p:nvPr/>
          </p:nvSpPr>
          <p:spPr>
            <a:xfrm>
              <a:off x="2693344" y="4946424"/>
              <a:ext cx="903668" cy="6243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1600">
                  <a:solidFill>
                    <a:schemeClr val="bg1"/>
                  </a:solidFill>
                  <a:latin typeface="Calibri" panose="020F0502020204030204" pitchFamily="34" charset="0"/>
                  <a:cs typeface="Calibri" panose="020F0502020204030204" pitchFamily="34" charset="0"/>
                </a:rPr>
                <a:t>3.4</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p>
          </p:txBody>
        </p:sp>
      </p:grpSp>
      <p:sp>
        <p:nvSpPr>
          <p:cNvPr id="1045" name="TextBox 1044">
            <a:extLst>
              <a:ext uri="{FF2B5EF4-FFF2-40B4-BE49-F238E27FC236}">
                <a16:creationId xmlns:a16="http://schemas.microsoft.com/office/drawing/2014/main" id="{D73E513D-5375-0A99-23D7-7D8EEB573AC8}"/>
              </a:ext>
            </a:extLst>
          </p:cNvPr>
          <p:cNvSpPr txBox="1"/>
          <p:nvPr/>
        </p:nvSpPr>
        <p:spPr>
          <a:xfrm>
            <a:off x="1898554" y="5588116"/>
            <a:ext cx="70705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Others</a:t>
            </a:r>
          </a:p>
        </p:txBody>
      </p:sp>
      <p:grpSp>
        <p:nvGrpSpPr>
          <p:cNvPr id="5" name="Group 4">
            <a:extLst>
              <a:ext uri="{FF2B5EF4-FFF2-40B4-BE49-F238E27FC236}">
                <a16:creationId xmlns:a16="http://schemas.microsoft.com/office/drawing/2014/main" id="{F65A59B6-FB57-7B3C-27CF-5CF08E2D227C}"/>
              </a:ext>
            </a:extLst>
          </p:cNvPr>
          <p:cNvGrpSpPr/>
          <p:nvPr/>
        </p:nvGrpSpPr>
        <p:grpSpPr>
          <a:xfrm>
            <a:off x="5224774" y="4608949"/>
            <a:ext cx="1354039" cy="1315294"/>
            <a:chOff x="3568690" y="4626137"/>
            <a:chExt cx="1354039" cy="1315294"/>
          </a:xfrm>
        </p:grpSpPr>
        <p:grpSp>
          <p:nvGrpSpPr>
            <p:cNvPr id="1054" name="Group 1053">
              <a:extLst>
                <a:ext uri="{FF2B5EF4-FFF2-40B4-BE49-F238E27FC236}">
                  <a16:creationId xmlns:a16="http://schemas.microsoft.com/office/drawing/2014/main" id="{F0562B25-641B-4828-65A6-D7AB1FD83DEF}"/>
                </a:ext>
              </a:extLst>
            </p:cNvPr>
            <p:cNvGrpSpPr/>
            <p:nvPr/>
          </p:nvGrpSpPr>
          <p:grpSpPr>
            <a:xfrm>
              <a:off x="3659513" y="4626137"/>
              <a:ext cx="1147541" cy="964093"/>
              <a:chOff x="3943550" y="7881497"/>
              <a:chExt cx="1903900" cy="1420971"/>
            </a:xfrm>
          </p:grpSpPr>
          <p:sp>
            <p:nvSpPr>
              <p:cNvPr id="1050" name="Oval 1049">
                <a:extLst>
                  <a:ext uri="{FF2B5EF4-FFF2-40B4-BE49-F238E27FC236}">
                    <a16:creationId xmlns:a16="http://schemas.microsoft.com/office/drawing/2014/main" id="{4EEC6E19-D0CD-C60F-8593-C3E59B136667}"/>
                  </a:ext>
                </a:extLst>
              </p:cNvPr>
              <p:cNvSpPr/>
              <p:nvPr/>
            </p:nvSpPr>
            <p:spPr>
              <a:xfrm>
                <a:off x="4109564" y="7881497"/>
                <a:ext cx="1572768" cy="1401637"/>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51" name="Oval 1050">
                <a:extLst>
                  <a:ext uri="{FF2B5EF4-FFF2-40B4-BE49-F238E27FC236}">
                    <a16:creationId xmlns:a16="http://schemas.microsoft.com/office/drawing/2014/main" id="{75C283A0-67F0-9885-AF07-AB80F1AE84B4}"/>
                  </a:ext>
                </a:extLst>
              </p:cNvPr>
              <p:cNvSpPr/>
              <p:nvPr/>
            </p:nvSpPr>
            <p:spPr>
              <a:xfrm>
                <a:off x="4501792" y="8597329"/>
                <a:ext cx="807251" cy="705139"/>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52" name="TextBox 1051">
                <a:extLst>
                  <a:ext uri="{FF2B5EF4-FFF2-40B4-BE49-F238E27FC236}">
                    <a16:creationId xmlns:a16="http://schemas.microsoft.com/office/drawing/2014/main" id="{73FB90D3-9868-9B40-C079-066EDE72B5C5}"/>
                  </a:ext>
                </a:extLst>
              </p:cNvPr>
              <p:cNvSpPr txBox="1"/>
              <p:nvPr/>
            </p:nvSpPr>
            <p:spPr>
              <a:xfrm>
                <a:off x="3943550" y="7995738"/>
                <a:ext cx="1903900" cy="5141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$15.7B</a:t>
                </a:r>
              </a:p>
            </p:txBody>
          </p:sp>
          <p:sp>
            <p:nvSpPr>
              <p:cNvPr id="1053" name="TextBox 1052">
                <a:extLst>
                  <a:ext uri="{FF2B5EF4-FFF2-40B4-BE49-F238E27FC236}">
                    <a16:creationId xmlns:a16="http://schemas.microsoft.com/office/drawing/2014/main" id="{72ED3690-B6C2-B970-11EF-B555D1BE0B1C}"/>
                  </a:ext>
                </a:extLst>
              </p:cNvPr>
              <p:cNvSpPr txBox="1"/>
              <p:nvPr/>
            </p:nvSpPr>
            <p:spPr>
              <a:xfrm>
                <a:off x="4506290" y="8663122"/>
                <a:ext cx="925256" cy="5141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US" sz="1600">
                    <a:solidFill>
                      <a:schemeClr val="bg1"/>
                    </a:solidFill>
                    <a:latin typeface="Calibri" panose="020F0502020204030204" pitchFamily="34" charset="0"/>
                    <a:cs typeface="Calibri" panose="020F0502020204030204" pitchFamily="34" charset="0"/>
                  </a:rPr>
                  <a:t>2.0</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p>
            </p:txBody>
          </p:sp>
        </p:grpSp>
        <p:sp>
          <p:nvSpPr>
            <p:cNvPr id="1056" name="TextBox 1055">
              <a:extLst>
                <a:ext uri="{FF2B5EF4-FFF2-40B4-BE49-F238E27FC236}">
                  <a16:creationId xmlns:a16="http://schemas.microsoft.com/office/drawing/2014/main" id="{CFB6E114-0198-3477-478B-1C45DC35E05D}"/>
                </a:ext>
              </a:extLst>
            </p:cNvPr>
            <p:cNvSpPr txBox="1"/>
            <p:nvPr/>
          </p:nvSpPr>
          <p:spPr>
            <a:xfrm>
              <a:off x="3568690" y="5602877"/>
              <a:ext cx="1354039" cy="338554"/>
            </a:xfrm>
            <a:prstGeom prst="rect">
              <a:avLst/>
            </a:prstGeom>
            <a:noFill/>
          </p:spPr>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Euclid Flex" panose="020B0504000000000000" pitchFamily="34" charset="0"/>
                  <a:sym typeface="Helvetica Light"/>
                </a:rPr>
                <a:t>Residential</a:t>
              </a:r>
            </a:p>
          </p:txBody>
        </p:sp>
      </p:grpSp>
      <p:grpSp>
        <p:nvGrpSpPr>
          <p:cNvPr id="6" name="Group 5">
            <a:extLst>
              <a:ext uri="{FF2B5EF4-FFF2-40B4-BE49-F238E27FC236}">
                <a16:creationId xmlns:a16="http://schemas.microsoft.com/office/drawing/2014/main" id="{CCAE0B00-64DC-AEA9-BC48-51EE37ECB032}"/>
              </a:ext>
            </a:extLst>
          </p:cNvPr>
          <p:cNvGrpSpPr/>
          <p:nvPr/>
        </p:nvGrpSpPr>
        <p:grpSpPr>
          <a:xfrm>
            <a:off x="3392987" y="4626135"/>
            <a:ext cx="1617646" cy="1319159"/>
            <a:chOff x="5185211" y="4626135"/>
            <a:chExt cx="1617646" cy="1319159"/>
          </a:xfrm>
        </p:grpSpPr>
        <p:grpSp>
          <p:nvGrpSpPr>
            <p:cNvPr id="1067" name="Group 1066">
              <a:extLst>
                <a:ext uri="{FF2B5EF4-FFF2-40B4-BE49-F238E27FC236}">
                  <a16:creationId xmlns:a16="http://schemas.microsoft.com/office/drawing/2014/main" id="{F787BA44-C5F0-EDF8-E1A6-7FC1257C384A}"/>
                </a:ext>
              </a:extLst>
            </p:cNvPr>
            <p:cNvGrpSpPr/>
            <p:nvPr/>
          </p:nvGrpSpPr>
          <p:grpSpPr>
            <a:xfrm>
              <a:off x="5317004" y="4626135"/>
              <a:ext cx="1253026" cy="961295"/>
              <a:chOff x="9810851" y="9000086"/>
              <a:chExt cx="1957375" cy="1597441"/>
            </a:xfrm>
          </p:grpSpPr>
          <p:sp>
            <p:nvSpPr>
              <p:cNvPr id="1057" name="Oval 1056">
                <a:extLst>
                  <a:ext uri="{FF2B5EF4-FFF2-40B4-BE49-F238E27FC236}">
                    <a16:creationId xmlns:a16="http://schemas.microsoft.com/office/drawing/2014/main" id="{E4E5E233-1D15-3561-D9CC-0553DD81CE20}"/>
                  </a:ext>
                </a:extLst>
              </p:cNvPr>
              <p:cNvSpPr/>
              <p:nvPr/>
            </p:nvSpPr>
            <p:spPr>
              <a:xfrm>
                <a:off x="10011383" y="9000086"/>
                <a:ext cx="1545337" cy="1590442"/>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58" name="TextBox 1057">
                <a:extLst>
                  <a:ext uri="{FF2B5EF4-FFF2-40B4-BE49-F238E27FC236}">
                    <a16:creationId xmlns:a16="http://schemas.microsoft.com/office/drawing/2014/main" id="{3250AD10-3BF9-B4B9-72A9-8220C80F318E}"/>
                  </a:ext>
                </a:extLst>
              </p:cNvPr>
              <p:cNvSpPr txBox="1"/>
              <p:nvPr/>
            </p:nvSpPr>
            <p:spPr>
              <a:xfrm>
                <a:off x="9810851" y="9059016"/>
                <a:ext cx="1903902" cy="579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$16.2B</a:t>
                </a:r>
              </a:p>
            </p:txBody>
          </p:sp>
          <p:sp>
            <p:nvSpPr>
              <p:cNvPr id="1060" name="Oval 1059">
                <a:extLst>
                  <a:ext uri="{FF2B5EF4-FFF2-40B4-BE49-F238E27FC236}">
                    <a16:creationId xmlns:a16="http://schemas.microsoft.com/office/drawing/2014/main" id="{ED97CCA1-BF66-B9F8-54AD-F7404A906ED5}"/>
                  </a:ext>
                </a:extLst>
              </p:cNvPr>
              <p:cNvSpPr/>
              <p:nvPr/>
            </p:nvSpPr>
            <p:spPr>
              <a:xfrm>
                <a:off x="10331877" y="9697589"/>
                <a:ext cx="895270" cy="899938"/>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61" name="TextBox 1060">
                <a:extLst>
                  <a:ext uri="{FF2B5EF4-FFF2-40B4-BE49-F238E27FC236}">
                    <a16:creationId xmlns:a16="http://schemas.microsoft.com/office/drawing/2014/main" id="{2F0465D0-C28B-75D2-8268-452B3A97EAA1}"/>
                  </a:ext>
                </a:extLst>
              </p:cNvPr>
              <p:cNvSpPr txBox="1"/>
              <p:nvPr/>
            </p:nvSpPr>
            <p:spPr>
              <a:xfrm>
                <a:off x="9864329" y="9824083"/>
                <a:ext cx="1903897" cy="6190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4.4%</a:t>
                </a:r>
              </a:p>
            </p:txBody>
          </p:sp>
        </p:grpSp>
        <p:sp>
          <p:nvSpPr>
            <p:cNvPr id="1069" name="TextBox 1068">
              <a:extLst>
                <a:ext uri="{FF2B5EF4-FFF2-40B4-BE49-F238E27FC236}">
                  <a16:creationId xmlns:a16="http://schemas.microsoft.com/office/drawing/2014/main" id="{B59305DC-3541-FD04-4AA6-9E5AD237AC57}"/>
                </a:ext>
              </a:extLst>
            </p:cNvPr>
            <p:cNvSpPr txBox="1"/>
            <p:nvPr/>
          </p:nvSpPr>
          <p:spPr>
            <a:xfrm>
              <a:off x="5185211" y="5606740"/>
              <a:ext cx="1617646" cy="338554"/>
            </a:xfrm>
            <a:prstGeom prst="rect">
              <a:avLst/>
            </a:prstGeom>
            <a:noFill/>
          </p:spPr>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Transportation</a:t>
              </a:r>
            </a:p>
          </p:txBody>
        </p:sp>
      </p:grpSp>
      <p:grpSp>
        <p:nvGrpSpPr>
          <p:cNvPr id="1078" name="Group 1077">
            <a:extLst>
              <a:ext uri="{FF2B5EF4-FFF2-40B4-BE49-F238E27FC236}">
                <a16:creationId xmlns:a16="http://schemas.microsoft.com/office/drawing/2014/main" id="{429AD8FD-6FAB-9AD6-9401-D5F962B75545}"/>
              </a:ext>
            </a:extLst>
          </p:cNvPr>
          <p:cNvGrpSpPr/>
          <p:nvPr/>
        </p:nvGrpSpPr>
        <p:grpSpPr>
          <a:xfrm>
            <a:off x="6864842" y="4452788"/>
            <a:ext cx="1239561" cy="1108952"/>
            <a:chOff x="13412805" y="8675112"/>
            <a:chExt cx="1973462" cy="1876644"/>
          </a:xfrm>
        </p:grpSpPr>
        <p:sp>
          <p:nvSpPr>
            <p:cNvPr id="1074" name="Oval 1073">
              <a:extLst>
                <a:ext uri="{FF2B5EF4-FFF2-40B4-BE49-F238E27FC236}">
                  <a16:creationId xmlns:a16="http://schemas.microsoft.com/office/drawing/2014/main" id="{FBF630F1-16D7-9267-B6BF-2AC92D3F00DF}"/>
                </a:ext>
              </a:extLst>
            </p:cNvPr>
            <p:cNvSpPr/>
            <p:nvPr/>
          </p:nvSpPr>
          <p:spPr>
            <a:xfrm>
              <a:off x="13751064" y="9216731"/>
              <a:ext cx="1251974" cy="1335025"/>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75" name="Oval 1074">
              <a:extLst>
                <a:ext uri="{FF2B5EF4-FFF2-40B4-BE49-F238E27FC236}">
                  <a16:creationId xmlns:a16="http://schemas.microsoft.com/office/drawing/2014/main" id="{DBC6AC73-5802-FCD3-39F9-02E52CBA5229}"/>
                </a:ext>
              </a:extLst>
            </p:cNvPr>
            <p:cNvSpPr/>
            <p:nvPr/>
          </p:nvSpPr>
          <p:spPr>
            <a:xfrm>
              <a:off x="13925597" y="9583623"/>
              <a:ext cx="936464" cy="965645"/>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76" name="TextBox 1075">
              <a:extLst>
                <a:ext uri="{FF2B5EF4-FFF2-40B4-BE49-F238E27FC236}">
                  <a16:creationId xmlns:a16="http://schemas.microsoft.com/office/drawing/2014/main" id="{BE2F6437-5DE8-E0A6-F9C0-BFECC4B88CC9}"/>
                </a:ext>
              </a:extLst>
            </p:cNvPr>
            <p:cNvSpPr txBox="1"/>
            <p:nvPr/>
          </p:nvSpPr>
          <p:spPr>
            <a:xfrm>
              <a:off x="13412805" y="8675112"/>
              <a:ext cx="1903903" cy="5902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effectLst/>
                  <a:uFillTx/>
                  <a:latin typeface="Calibri" panose="020F0502020204030204" pitchFamily="34" charset="0"/>
                  <a:cs typeface="Calibri" panose="020F0502020204030204" pitchFamily="34" charset="0"/>
                  <a:sym typeface="Helvetica Light"/>
                </a:rPr>
                <a:t>$11.9B</a:t>
              </a:r>
            </a:p>
          </p:txBody>
        </p:sp>
        <p:sp>
          <p:nvSpPr>
            <p:cNvPr id="1077" name="TextBox 1076">
              <a:extLst>
                <a:ext uri="{FF2B5EF4-FFF2-40B4-BE49-F238E27FC236}">
                  <a16:creationId xmlns:a16="http://schemas.microsoft.com/office/drawing/2014/main" id="{854B01EA-9039-3017-003D-73154CD25462}"/>
                </a:ext>
              </a:extLst>
            </p:cNvPr>
            <p:cNvSpPr txBox="1"/>
            <p:nvPr/>
          </p:nvSpPr>
          <p:spPr>
            <a:xfrm>
              <a:off x="13482378" y="9784062"/>
              <a:ext cx="1903889" cy="5902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600">
                  <a:solidFill>
                    <a:schemeClr val="bg1"/>
                  </a:solidFill>
                  <a:latin typeface="Calibri" panose="020F0502020204030204" pitchFamily="34" charset="0"/>
                  <a:cs typeface="Calibri" panose="020F0502020204030204" pitchFamily="34" charset="0"/>
                </a:rPr>
                <a:t>4.0</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p>
          </p:txBody>
        </p:sp>
      </p:grpSp>
      <p:sp>
        <p:nvSpPr>
          <p:cNvPr id="1079" name="TextBox 1078">
            <a:extLst>
              <a:ext uri="{FF2B5EF4-FFF2-40B4-BE49-F238E27FC236}">
                <a16:creationId xmlns:a16="http://schemas.microsoft.com/office/drawing/2014/main" id="{74198BD8-3D26-73A1-307C-AA049EC126F0}"/>
              </a:ext>
            </a:extLst>
          </p:cNvPr>
          <p:cNvSpPr txBox="1"/>
          <p:nvPr/>
        </p:nvSpPr>
        <p:spPr>
          <a:xfrm>
            <a:off x="6404469" y="5558256"/>
            <a:ext cx="213206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Hospitality</a:t>
            </a:r>
          </a:p>
        </p:txBody>
      </p:sp>
      <p:grpSp>
        <p:nvGrpSpPr>
          <p:cNvPr id="1084" name="Group 1083">
            <a:extLst>
              <a:ext uri="{FF2B5EF4-FFF2-40B4-BE49-F238E27FC236}">
                <a16:creationId xmlns:a16="http://schemas.microsoft.com/office/drawing/2014/main" id="{7FAE69CA-F2E2-9168-0EE5-C4024E035B4D}"/>
              </a:ext>
            </a:extLst>
          </p:cNvPr>
          <p:cNvGrpSpPr/>
          <p:nvPr/>
        </p:nvGrpSpPr>
        <p:grpSpPr>
          <a:xfrm>
            <a:off x="8345115" y="4450711"/>
            <a:ext cx="1349182" cy="1129099"/>
            <a:chOff x="17024977" y="8646611"/>
            <a:chExt cx="2219705" cy="1992738"/>
          </a:xfrm>
        </p:grpSpPr>
        <p:sp>
          <p:nvSpPr>
            <p:cNvPr id="1080" name="Oval 1079">
              <a:extLst>
                <a:ext uri="{FF2B5EF4-FFF2-40B4-BE49-F238E27FC236}">
                  <a16:creationId xmlns:a16="http://schemas.microsoft.com/office/drawing/2014/main" id="{1D8EA82B-1791-29F9-AB29-3529B28AFD40}"/>
                </a:ext>
              </a:extLst>
            </p:cNvPr>
            <p:cNvSpPr/>
            <p:nvPr/>
          </p:nvSpPr>
          <p:spPr>
            <a:xfrm>
              <a:off x="17024977" y="9219190"/>
              <a:ext cx="1325881" cy="1420159"/>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81" name="Oval 1080">
              <a:extLst>
                <a:ext uri="{FF2B5EF4-FFF2-40B4-BE49-F238E27FC236}">
                  <a16:creationId xmlns:a16="http://schemas.microsoft.com/office/drawing/2014/main" id="{6E0E20A9-0E37-621E-7B38-AC25C3BF1ADE}"/>
                </a:ext>
              </a:extLst>
            </p:cNvPr>
            <p:cNvSpPr/>
            <p:nvPr/>
          </p:nvSpPr>
          <p:spPr>
            <a:xfrm>
              <a:off x="17736598" y="9480630"/>
              <a:ext cx="1076887" cy="1106075"/>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82" name="TextBox 1081">
              <a:extLst>
                <a:ext uri="{FF2B5EF4-FFF2-40B4-BE49-F238E27FC236}">
                  <a16:creationId xmlns:a16="http://schemas.microsoft.com/office/drawing/2014/main" id="{CAF83708-7705-4B91-0CB7-1253D528EBFF}"/>
                </a:ext>
              </a:extLst>
            </p:cNvPr>
            <p:cNvSpPr txBox="1"/>
            <p:nvPr/>
          </p:nvSpPr>
          <p:spPr>
            <a:xfrm>
              <a:off x="17232614" y="8646611"/>
              <a:ext cx="1261442" cy="6156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effectLst/>
                  <a:uFillTx/>
                  <a:latin typeface="Calibri" panose="020F0502020204030204" pitchFamily="34" charset="0"/>
                  <a:cs typeface="Calibri" panose="020F0502020204030204" pitchFamily="34" charset="0"/>
                  <a:sym typeface="Helvetica Light"/>
                </a:rPr>
                <a:t>$11.</a:t>
              </a:r>
              <a:r>
                <a:rPr lang="en-US" sz="1600">
                  <a:latin typeface="Calibri" panose="020F0502020204030204" pitchFamily="34" charset="0"/>
                  <a:cs typeface="Calibri" panose="020F0502020204030204" pitchFamily="34" charset="0"/>
                  <a:sym typeface="Helvetica Light"/>
                </a:rPr>
                <a:t>9</a:t>
              </a:r>
              <a:r>
                <a:rPr kumimoji="0" lang="en-US" sz="1600" b="0" i="0" u="none" strike="noStrike" cap="none" spc="0" normalizeH="0" baseline="0">
                  <a:ln>
                    <a:noFill/>
                  </a:ln>
                  <a:effectLst/>
                  <a:uFillTx/>
                  <a:latin typeface="Calibri" panose="020F0502020204030204" pitchFamily="34" charset="0"/>
                  <a:cs typeface="Calibri" panose="020F0502020204030204" pitchFamily="34" charset="0"/>
                  <a:sym typeface="Helvetica Light"/>
                </a:rPr>
                <a:t>B</a:t>
              </a:r>
            </a:p>
          </p:txBody>
        </p:sp>
        <p:sp>
          <p:nvSpPr>
            <p:cNvPr id="1083" name="TextBox 1082">
              <a:extLst>
                <a:ext uri="{FF2B5EF4-FFF2-40B4-BE49-F238E27FC236}">
                  <a16:creationId xmlns:a16="http://schemas.microsoft.com/office/drawing/2014/main" id="{776943FD-30BB-4E48-77D1-439566962251}"/>
                </a:ext>
              </a:extLst>
            </p:cNvPr>
            <p:cNvSpPr txBox="1"/>
            <p:nvPr/>
          </p:nvSpPr>
          <p:spPr>
            <a:xfrm>
              <a:off x="17340782" y="9684322"/>
              <a:ext cx="1903900" cy="6156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600">
                  <a:solidFill>
                    <a:schemeClr val="bg1"/>
                  </a:solidFill>
                  <a:latin typeface="Calibri" panose="020F0502020204030204" pitchFamily="34" charset="0"/>
                  <a:cs typeface="Calibri" panose="020F0502020204030204" pitchFamily="34" charset="0"/>
                </a:rPr>
                <a:t>4.9</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p>
          </p:txBody>
        </p:sp>
      </p:grpSp>
      <p:grpSp>
        <p:nvGrpSpPr>
          <p:cNvPr id="1089" name="Group 1088">
            <a:extLst>
              <a:ext uri="{FF2B5EF4-FFF2-40B4-BE49-F238E27FC236}">
                <a16:creationId xmlns:a16="http://schemas.microsoft.com/office/drawing/2014/main" id="{151A3F4A-4A71-CE28-50FF-333854D9BD40}"/>
              </a:ext>
            </a:extLst>
          </p:cNvPr>
          <p:cNvGrpSpPr/>
          <p:nvPr/>
        </p:nvGrpSpPr>
        <p:grpSpPr>
          <a:xfrm>
            <a:off x="9757568" y="4438562"/>
            <a:ext cx="1233300" cy="1033397"/>
            <a:chOff x="20368951" y="8836641"/>
            <a:chExt cx="2145066" cy="1736471"/>
          </a:xfrm>
        </p:grpSpPr>
        <p:sp>
          <p:nvSpPr>
            <p:cNvPr id="1085" name="Oval 1084">
              <a:extLst>
                <a:ext uri="{FF2B5EF4-FFF2-40B4-BE49-F238E27FC236}">
                  <a16:creationId xmlns:a16="http://schemas.microsoft.com/office/drawing/2014/main" id="{AD55FFF2-2F60-873F-12DE-0D677839588E}"/>
                </a:ext>
              </a:extLst>
            </p:cNvPr>
            <p:cNvSpPr/>
            <p:nvPr/>
          </p:nvSpPr>
          <p:spPr>
            <a:xfrm>
              <a:off x="20620595" y="9411824"/>
              <a:ext cx="1208710" cy="1161288"/>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86" name="Oval 1085">
              <a:extLst>
                <a:ext uri="{FF2B5EF4-FFF2-40B4-BE49-F238E27FC236}">
                  <a16:creationId xmlns:a16="http://schemas.microsoft.com/office/drawing/2014/main" id="{FEE88B30-9801-991C-87B0-75F52FAD1794}"/>
                </a:ext>
              </a:extLst>
            </p:cNvPr>
            <p:cNvSpPr/>
            <p:nvPr/>
          </p:nvSpPr>
          <p:spPr>
            <a:xfrm>
              <a:off x="21031927" y="9549907"/>
              <a:ext cx="1049669" cy="1014983"/>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87" name="TextBox 1086">
              <a:extLst>
                <a:ext uri="{FF2B5EF4-FFF2-40B4-BE49-F238E27FC236}">
                  <a16:creationId xmlns:a16="http://schemas.microsoft.com/office/drawing/2014/main" id="{CA86065D-CCBA-A46C-CF1A-99A869FBB2E9}"/>
                </a:ext>
              </a:extLst>
            </p:cNvPr>
            <p:cNvSpPr txBox="1"/>
            <p:nvPr/>
          </p:nvSpPr>
          <p:spPr>
            <a:xfrm>
              <a:off x="20368951" y="8836641"/>
              <a:ext cx="1903904" cy="586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a:ln>
                    <a:noFill/>
                  </a:ln>
                  <a:effectLst/>
                  <a:uFillTx/>
                  <a:latin typeface="Calibri" panose="020F0502020204030204" pitchFamily="34" charset="0"/>
                  <a:cs typeface="Calibri" panose="020F0502020204030204" pitchFamily="34" charset="0"/>
                  <a:sym typeface="Helvetica Light"/>
                </a:rPr>
                <a:t>$8.9B</a:t>
              </a:r>
            </a:p>
          </p:txBody>
        </p:sp>
        <p:sp>
          <p:nvSpPr>
            <p:cNvPr id="1088" name="TextBox 1087">
              <a:extLst>
                <a:ext uri="{FF2B5EF4-FFF2-40B4-BE49-F238E27FC236}">
                  <a16:creationId xmlns:a16="http://schemas.microsoft.com/office/drawing/2014/main" id="{79458381-3530-4A8E-0F35-B6A35ADFEC86}"/>
                </a:ext>
              </a:extLst>
            </p:cNvPr>
            <p:cNvSpPr txBox="1"/>
            <p:nvPr/>
          </p:nvSpPr>
          <p:spPr>
            <a:xfrm>
              <a:off x="20610119" y="9749906"/>
              <a:ext cx="1903898" cy="586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600">
                  <a:solidFill>
                    <a:schemeClr val="bg1"/>
                  </a:solidFill>
                  <a:latin typeface="Calibri" panose="020F0502020204030204" pitchFamily="34" charset="0"/>
                  <a:cs typeface="Calibri" panose="020F0502020204030204" pitchFamily="34" charset="0"/>
                </a:rPr>
                <a:t>3.4</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p>
          </p:txBody>
        </p:sp>
      </p:grpSp>
      <p:sp>
        <p:nvSpPr>
          <p:cNvPr id="1091" name="TextBox 1090">
            <a:extLst>
              <a:ext uri="{FF2B5EF4-FFF2-40B4-BE49-F238E27FC236}">
                <a16:creationId xmlns:a16="http://schemas.microsoft.com/office/drawing/2014/main" id="{8185AFDF-2035-BDAB-8F0B-7DA51C61BC1B}"/>
              </a:ext>
            </a:extLst>
          </p:cNvPr>
          <p:cNvSpPr txBox="1"/>
          <p:nvPr/>
        </p:nvSpPr>
        <p:spPr>
          <a:xfrm>
            <a:off x="8096296" y="5590199"/>
            <a:ext cx="1799927" cy="584775"/>
          </a:xfrm>
          <a:prstGeom prst="rect">
            <a:avLst/>
          </a:prstGeom>
          <a:noFill/>
        </p:spPr>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Energy &amp; </a:t>
            </a:r>
          </a:p>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Utility</a:t>
            </a:r>
          </a:p>
        </p:txBody>
      </p:sp>
      <p:sp>
        <p:nvSpPr>
          <p:cNvPr id="1092" name="TextBox 1091">
            <a:extLst>
              <a:ext uri="{FF2B5EF4-FFF2-40B4-BE49-F238E27FC236}">
                <a16:creationId xmlns:a16="http://schemas.microsoft.com/office/drawing/2014/main" id="{0D905977-A54E-9A3A-4910-0D6B6EEBD5C8}"/>
              </a:ext>
            </a:extLst>
          </p:cNvPr>
          <p:cNvSpPr txBox="1"/>
          <p:nvPr/>
        </p:nvSpPr>
        <p:spPr>
          <a:xfrm>
            <a:off x="9788866" y="5579713"/>
            <a:ext cx="118561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Healthcare</a:t>
            </a:r>
          </a:p>
        </p:txBody>
      </p:sp>
      <p:sp>
        <p:nvSpPr>
          <p:cNvPr id="4" name="TextBox 3">
            <a:extLst>
              <a:ext uri="{FF2B5EF4-FFF2-40B4-BE49-F238E27FC236}">
                <a16:creationId xmlns:a16="http://schemas.microsoft.com/office/drawing/2014/main" id="{C40980B7-FC8D-8353-4609-5D7A8E9E729B}"/>
              </a:ext>
            </a:extLst>
          </p:cNvPr>
          <p:cNvSpPr txBox="1"/>
          <p:nvPr/>
        </p:nvSpPr>
        <p:spPr>
          <a:xfrm>
            <a:off x="685800" y="6413886"/>
            <a:ext cx="3550203" cy="276999"/>
          </a:xfrm>
          <a:prstGeom prst="rect">
            <a:avLst/>
          </a:prstGeom>
          <a:noFill/>
        </p:spPr>
        <p:txBody>
          <a:bodyPr wrap="none" rtlCol="0">
            <a:spAutoFit/>
          </a:bodyPr>
          <a:lstStyle/>
          <a:p>
            <a:r>
              <a:rPr lang="en-US" sz="1200" i="1"/>
              <a:t>Source: AVIXA 2025 IOTA forecast for pro AV revenues.</a:t>
            </a:r>
          </a:p>
        </p:txBody>
      </p:sp>
    </p:spTree>
    <p:extLst>
      <p:ext uri="{BB962C8B-B14F-4D97-AF65-F5344CB8AC3E}">
        <p14:creationId xmlns:p14="http://schemas.microsoft.com/office/powerpoint/2010/main" val="4030662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864B7-84E3-2E70-DA78-2CADF4E131A6}"/>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A2CF815-76D7-F0B6-B36B-725C881B3980}"/>
              </a:ext>
            </a:extLst>
          </p:cNvPr>
          <p:cNvGraphicFramePr/>
          <p:nvPr>
            <p:extLst>
              <p:ext uri="{D42A27DB-BD31-4B8C-83A1-F6EECF244321}">
                <p14:modId xmlns:p14="http://schemas.microsoft.com/office/powerpoint/2010/main" val="3528845952"/>
              </p:ext>
            </p:extLst>
          </p:nvPr>
        </p:nvGraphicFramePr>
        <p:xfrm>
          <a:off x="2042354" y="1933576"/>
          <a:ext cx="5744895"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5C6D14CF-551E-C7B8-2CEC-FDC33AA7DE19}"/>
              </a:ext>
            </a:extLst>
          </p:cNvPr>
          <p:cNvSpPr>
            <a:spLocks noGrp="1"/>
          </p:cNvSpPr>
          <p:nvPr>
            <p:ph type="title"/>
          </p:nvPr>
        </p:nvSpPr>
        <p:spPr>
          <a:xfrm>
            <a:off x="1420277" y="400695"/>
            <a:ext cx="11018435" cy="687061"/>
          </a:xfrm>
        </p:spPr>
        <p:txBody>
          <a:bodyPr>
            <a:normAutofit fontScale="90000"/>
          </a:bodyPr>
          <a:lstStyle/>
          <a:p>
            <a:r>
              <a:rPr lang="en-US" sz="3600">
                <a:latin typeface="Century Gothic"/>
              </a:rPr>
              <a:t>Slower progress yields $84B Corporate market in 2030</a:t>
            </a:r>
            <a:r>
              <a:rPr lang="en-US">
                <a:latin typeface="Century Gothic"/>
              </a:rPr>
              <a:t>.</a:t>
            </a:r>
            <a:endParaRPr lang="en-US"/>
          </a:p>
        </p:txBody>
      </p:sp>
      <p:sp>
        <p:nvSpPr>
          <p:cNvPr id="4" name="Subtitle 2">
            <a:extLst>
              <a:ext uri="{FF2B5EF4-FFF2-40B4-BE49-F238E27FC236}">
                <a16:creationId xmlns:a16="http://schemas.microsoft.com/office/drawing/2014/main" id="{69884416-0FE5-8795-05B5-E2E17ADA3B0B}"/>
              </a:ext>
            </a:extLst>
          </p:cNvPr>
          <p:cNvSpPr>
            <a:spLocks noGrp="1"/>
          </p:cNvSpPr>
          <p:nvPr>
            <p:ph type="subTitle" idx="1"/>
          </p:nvPr>
        </p:nvSpPr>
        <p:spPr>
          <a:xfrm>
            <a:off x="1328336" y="1045805"/>
            <a:ext cx="10623274" cy="598439"/>
          </a:xfrm>
        </p:spPr>
        <p:txBody>
          <a:bodyPr lIns="91440" tIns="45720" rIns="91440" bIns="45720" anchor="t">
            <a:normAutofit/>
          </a:bodyPr>
          <a:lstStyle/>
          <a:p>
            <a:r>
              <a:rPr lang="en-US" sz="1800">
                <a:solidFill>
                  <a:srgbClr val="2C2E30"/>
                </a:solidFill>
                <a:latin typeface="Century Gothic" panose="020B0502020202020204" pitchFamily="34" charset="0"/>
                <a:cs typeface="Calibri"/>
              </a:rPr>
              <a:t>Media &amp; Events remain strong, Transportation and Energy segments continue to grow.</a:t>
            </a:r>
            <a:endParaRPr lang="en-US" sz="1800">
              <a:solidFill>
                <a:srgbClr val="2C2E30"/>
              </a:solidFill>
              <a:latin typeface="Century Gothic" panose="020B0502020202020204" pitchFamily="34" charset="0"/>
            </a:endParaRPr>
          </a:p>
        </p:txBody>
      </p:sp>
      <p:sp>
        <p:nvSpPr>
          <p:cNvPr id="5" name="Text Placeholder 4">
            <a:extLst>
              <a:ext uri="{FF2B5EF4-FFF2-40B4-BE49-F238E27FC236}">
                <a16:creationId xmlns:a16="http://schemas.microsoft.com/office/drawing/2014/main" id="{9B5115B3-00D9-D0A2-77DE-FBC8A95225BC}"/>
              </a:ext>
            </a:extLst>
          </p:cNvPr>
          <p:cNvSpPr>
            <a:spLocks noGrp="1"/>
          </p:cNvSpPr>
          <p:nvPr>
            <p:ph type="body" sz="quarter" idx="15"/>
          </p:nvPr>
        </p:nvSpPr>
        <p:spPr>
          <a:xfrm>
            <a:off x="7678044" y="1781435"/>
            <a:ext cx="3614295" cy="4152153"/>
          </a:xfrm>
        </p:spPr>
        <p:txBody>
          <a:bodyPr lIns="91440" tIns="45720" rIns="91440" bIns="45720" anchor="t"/>
          <a:lstStyle/>
          <a:p>
            <a:r>
              <a:rPr lang="en-US">
                <a:solidFill>
                  <a:schemeClr val="tx1"/>
                </a:solidFill>
                <a:cs typeface="Calibri"/>
              </a:rPr>
              <a:t>Prior forecasts pegged the Corporate market as the first segment to achieve $90B in 2029. But the impact of economic and other dynamics on Pro AV have set growth back. Nevertheless, the market is still dominant, fueled by Conferencing and Collaboration for hybrid offices, as well as expanding Content Capture and Production for Broadcast AV, and Security, Surveillance and Safety.</a:t>
            </a:r>
          </a:p>
          <a:p>
            <a:r>
              <a:rPr lang="en-US">
                <a:solidFill>
                  <a:schemeClr val="tx1"/>
                </a:solidFill>
                <a:cs typeface="Calibri"/>
              </a:rPr>
              <a:t>Buyer profiles are also shifting with higher growth rates coming from Media &amp; Entertainment and Venues &amp; Events. </a:t>
            </a:r>
          </a:p>
          <a:p>
            <a:r>
              <a:rPr lang="en-US">
                <a:solidFill>
                  <a:schemeClr val="tx1"/>
                </a:solidFill>
                <a:cs typeface="Calibri"/>
              </a:rPr>
              <a:t>Reductions in government spending for Education and lower enrollments in higher education are causing slower growth from the segment.</a:t>
            </a:r>
          </a:p>
          <a:p>
            <a:r>
              <a:rPr lang="en-US">
                <a:solidFill>
                  <a:schemeClr val="tx1"/>
                </a:solidFill>
                <a:cs typeface="Calibri"/>
              </a:rPr>
              <a:t>Energy &amp; Utilities and Transportation have increased in scale, surpassing Hospitality and Residential, respectively. Utility control rooms and Transportation hub overhauls along with digital signage and security and surveillance are driving AV investment.</a:t>
            </a:r>
          </a:p>
        </p:txBody>
      </p:sp>
      <p:sp>
        <p:nvSpPr>
          <p:cNvPr id="6" name="TextBox 5">
            <a:extLst>
              <a:ext uri="{FF2B5EF4-FFF2-40B4-BE49-F238E27FC236}">
                <a16:creationId xmlns:a16="http://schemas.microsoft.com/office/drawing/2014/main" id="{E4EC05B3-5312-9663-93DF-F5083A894A0E}"/>
              </a:ext>
            </a:extLst>
          </p:cNvPr>
          <p:cNvSpPr txBox="1"/>
          <p:nvPr/>
        </p:nvSpPr>
        <p:spPr>
          <a:xfrm>
            <a:off x="1756344" y="2787630"/>
            <a:ext cx="1688697"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r"/>
            <a:r>
              <a:rPr lang="en-US" sz="1400">
                <a:latin typeface="Calibri" panose="020F0502020204030204" pitchFamily="34" charset="0"/>
                <a:cs typeface="Calibri" panose="020F0502020204030204" pitchFamily="34" charset="0"/>
              </a:rPr>
              <a:t>Venues &amp; Events</a:t>
            </a:r>
          </a:p>
        </p:txBody>
      </p:sp>
      <p:sp>
        <p:nvSpPr>
          <p:cNvPr id="7" name="TextBox 6">
            <a:extLst>
              <a:ext uri="{FF2B5EF4-FFF2-40B4-BE49-F238E27FC236}">
                <a16:creationId xmlns:a16="http://schemas.microsoft.com/office/drawing/2014/main" id="{A66D043C-8CFE-6DA2-C4EF-D9336C3646BB}"/>
              </a:ext>
            </a:extLst>
          </p:cNvPr>
          <p:cNvSpPr txBox="1"/>
          <p:nvPr/>
        </p:nvSpPr>
        <p:spPr>
          <a:xfrm>
            <a:off x="2252104" y="2554403"/>
            <a:ext cx="1799404"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r" defTabSz="412750" hangingPunct="0"/>
            <a:r>
              <a:rPr lang="en-US" sz="1400">
                <a:latin typeface="Calibri" panose="020F0502020204030204" pitchFamily="34" charset="0"/>
                <a:cs typeface="Calibri" panose="020F0502020204030204" pitchFamily="34" charset="0"/>
                <a:sym typeface="Helvetica Light"/>
              </a:rPr>
              <a:t>Media &amp; Entertainment</a:t>
            </a:r>
          </a:p>
        </p:txBody>
      </p:sp>
      <p:sp>
        <p:nvSpPr>
          <p:cNvPr id="8" name="TextBox 7">
            <a:extLst>
              <a:ext uri="{FF2B5EF4-FFF2-40B4-BE49-F238E27FC236}">
                <a16:creationId xmlns:a16="http://schemas.microsoft.com/office/drawing/2014/main" id="{BA690CD9-7DA4-2FBC-A6C1-79A37029C3B6}"/>
              </a:ext>
            </a:extLst>
          </p:cNvPr>
          <p:cNvSpPr txBox="1"/>
          <p:nvPr/>
        </p:nvSpPr>
        <p:spPr>
          <a:xfrm>
            <a:off x="2022994" y="2236191"/>
            <a:ext cx="2892351"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r" defTabSz="412750" hangingPunct="0"/>
            <a:r>
              <a:rPr lang="en-US" sz="1400">
                <a:latin typeface="Calibri" panose="020F0502020204030204" pitchFamily="34" charset="0"/>
                <a:cs typeface="Calibri" panose="020F0502020204030204" pitchFamily="34" charset="0"/>
                <a:sym typeface="Helvetica Light"/>
              </a:rPr>
              <a:t>Corporate</a:t>
            </a:r>
          </a:p>
        </p:txBody>
      </p:sp>
      <p:sp>
        <p:nvSpPr>
          <p:cNvPr id="9" name="TextBox 8">
            <a:extLst>
              <a:ext uri="{FF2B5EF4-FFF2-40B4-BE49-F238E27FC236}">
                <a16:creationId xmlns:a16="http://schemas.microsoft.com/office/drawing/2014/main" id="{49090776-114C-E37F-7F4A-6307FC618A3D}"/>
              </a:ext>
            </a:extLst>
          </p:cNvPr>
          <p:cNvSpPr txBox="1"/>
          <p:nvPr/>
        </p:nvSpPr>
        <p:spPr>
          <a:xfrm>
            <a:off x="2040649" y="3115467"/>
            <a:ext cx="855148"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r" defTabSz="412750" hangingPunct="0"/>
            <a:r>
              <a:rPr lang="en-US" sz="1400">
                <a:latin typeface="Calibri" panose="020F0502020204030204" pitchFamily="34" charset="0"/>
                <a:cs typeface="Calibri" panose="020F0502020204030204" pitchFamily="34" charset="0"/>
                <a:sym typeface="Helvetica Light"/>
              </a:rPr>
              <a:t>Education</a:t>
            </a:r>
          </a:p>
        </p:txBody>
      </p:sp>
      <p:sp>
        <p:nvSpPr>
          <p:cNvPr id="10" name="TextBox 9">
            <a:extLst>
              <a:ext uri="{FF2B5EF4-FFF2-40B4-BE49-F238E27FC236}">
                <a16:creationId xmlns:a16="http://schemas.microsoft.com/office/drawing/2014/main" id="{96BAF16A-70BF-A407-C0E8-94190DA68BE9}"/>
              </a:ext>
            </a:extLst>
          </p:cNvPr>
          <p:cNvSpPr txBox="1"/>
          <p:nvPr/>
        </p:nvSpPr>
        <p:spPr>
          <a:xfrm>
            <a:off x="2097065" y="3750732"/>
            <a:ext cx="473971"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r"/>
            <a:r>
              <a:rPr lang="en-US" sz="1400">
                <a:latin typeface="Calibri" panose="020F0502020204030204" pitchFamily="34" charset="0"/>
                <a:cs typeface="Calibri" panose="020F0502020204030204" pitchFamily="34" charset="0"/>
              </a:rPr>
              <a:t>Retail</a:t>
            </a:r>
          </a:p>
        </p:txBody>
      </p:sp>
      <p:sp>
        <p:nvSpPr>
          <p:cNvPr id="11" name="TextBox 10">
            <a:extLst>
              <a:ext uri="{FF2B5EF4-FFF2-40B4-BE49-F238E27FC236}">
                <a16:creationId xmlns:a16="http://schemas.microsoft.com/office/drawing/2014/main" id="{3665D041-0936-E9B8-FA9A-D59C9CD360FC}"/>
              </a:ext>
            </a:extLst>
          </p:cNvPr>
          <p:cNvSpPr txBox="1"/>
          <p:nvPr/>
        </p:nvSpPr>
        <p:spPr>
          <a:xfrm>
            <a:off x="1759178" y="4084480"/>
            <a:ext cx="596666"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r" defTabSz="412750" hangingPunct="0"/>
            <a:r>
              <a:rPr lang="en-US" sz="1400">
                <a:latin typeface="Calibri" panose="020F0502020204030204" pitchFamily="34" charset="0"/>
                <a:cs typeface="Calibri" panose="020F0502020204030204" pitchFamily="34" charset="0"/>
                <a:sym typeface="Helvetica Light"/>
              </a:rPr>
              <a:t>Others</a:t>
            </a:r>
          </a:p>
        </p:txBody>
      </p:sp>
      <p:sp>
        <p:nvSpPr>
          <p:cNvPr id="12" name="TextBox 11">
            <a:extLst>
              <a:ext uri="{FF2B5EF4-FFF2-40B4-BE49-F238E27FC236}">
                <a16:creationId xmlns:a16="http://schemas.microsoft.com/office/drawing/2014/main" id="{D9207D8F-810C-5637-D65D-A13C45FDD72B}"/>
              </a:ext>
            </a:extLst>
          </p:cNvPr>
          <p:cNvSpPr txBox="1"/>
          <p:nvPr/>
        </p:nvSpPr>
        <p:spPr>
          <a:xfrm>
            <a:off x="861589" y="3429392"/>
            <a:ext cx="1897157"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r" defTabSz="412750" hangingPunct="0"/>
            <a:r>
              <a:rPr lang="en-US" sz="1400">
                <a:latin typeface="Calibri" panose="020F0502020204030204" pitchFamily="34" charset="0"/>
                <a:cs typeface="Calibri" panose="020F0502020204030204" pitchFamily="34" charset="0"/>
                <a:sym typeface="Helvetica Light"/>
              </a:rPr>
              <a:t>Government &amp; Military</a:t>
            </a:r>
          </a:p>
        </p:txBody>
      </p:sp>
      <p:sp>
        <p:nvSpPr>
          <p:cNvPr id="13" name="TextBox 12">
            <a:extLst>
              <a:ext uri="{FF2B5EF4-FFF2-40B4-BE49-F238E27FC236}">
                <a16:creationId xmlns:a16="http://schemas.microsoft.com/office/drawing/2014/main" id="{7B8B9C8D-4AC5-7914-EE77-DEA68D7D7AC4}"/>
              </a:ext>
            </a:extLst>
          </p:cNvPr>
          <p:cNvSpPr txBox="1"/>
          <p:nvPr/>
        </p:nvSpPr>
        <p:spPr>
          <a:xfrm>
            <a:off x="1328837" y="4690957"/>
            <a:ext cx="855014"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r" defTabSz="412750" hangingPunct="0"/>
            <a:r>
              <a:rPr lang="en-US" sz="1400">
                <a:latin typeface="Calibri" panose="020F0502020204030204" pitchFamily="34" charset="0"/>
                <a:cs typeface="Calibri" panose="020F0502020204030204" pitchFamily="34" charset="0"/>
                <a:sym typeface="Helvetica Light"/>
              </a:rPr>
              <a:t>Residential</a:t>
            </a:r>
          </a:p>
        </p:txBody>
      </p:sp>
      <p:sp>
        <p:nvSpPr>
          <p:cNvPr id="14" name="TextBox 13">
            <a:extLst>
              <a:ext uri="{FF2B5EF4-FFF2-40B4-BE49-F238E27FC236}">
                <a16:creationId xmlns:a16="http://schemas.microsoft.com/office/drawing/2014/main" id="{9F184755-6B06-E961-CD60-86F1F39094FE}"/>
              </a:ext>
            </a:extLst>
          </p:cNvPr>
          <p:cNvSpPr txBox="1"/>
          <p:nvPr/>
        </p:nvSpPr>
        <p:spPr>
          <a:xfrm>
            <a:off x="1108472" y="4366913"/>
            <a:ext cx="1213037"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ctr" defTabSz="412750" hangingPunct="0"/>
            <a:r>
              <a:rPr lang="en-US" sz="1400">
                <a:latin typeface="Calibri" panose="020F0502020204030204" pitchFamily="34" charset="0"/>
                <a:cs typeface="Calibri" panose="020F0502020204030204" pitchFamily="34" charset="0"/>
                <a:sym typeface="Helvetica Light"/>
              </a:rPr>
              <a:t>Transportation</a:t>
            </a:r>
          </a:p>
        </p:txBody>
      </p:sp>
      <p:sp>
        <p:nvSpPr>
          <p:cNvPr id="15" name="Rectangle 14">
            <a:extLst>
              <a:ext uri="{FF2B5EF4-FFF2-40B4-BE49-F238E27FC236}">
                <a16:creationId xmlns:a16="http://schemas.microsoft.com/office/drawing/2014/main" id="{15C43CB5-658C-46FB-6DD4-4C49A4CD4FB3}"/>
              </a:ext>
            </a:extLst>
          </p:cNvPr>
          <p:cNvSpPr/>
          <p:nvPr/>
        </p:nvSpPr>
        <p:spPr>
          <a:xfrm>
            <a:off x="5334145" y="5438568"/>
            <a:ext cx="199880" cy="171657"/>
          </a:xfrm>
          <a:prstGeom prst="rect">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31569C8-DDBE-C2FA-467E-713C4BA03EA6}"/>
              </a:ext>
            </a:extLst>
          </p:cNvPr>
          <p:cNvSpPr txBox="1"/>
          <p:nvPr/>
        </p:nvSpPr>
        <p:spPr>
          <a:xfrm>
            <a:off x="5560770" y="5370507"/>
            <a:ext cx="550151" cy="307777"/>
          </a:xfrm>
          <a:prstGeom prst="rect">
            <a:avLst/>
          </a:prstGeom>
          <a:noFill/>
        </p:spPr>
        <p:txBody>
          <a:bodyPr wrap="none" rtlCol="0">
            <a:spAutoFit/>
          </a:bodyPr>
          <a:lstStyle/>
          <a:p>
            <a:r>
              <a:rPr lang="en-US" sz="1400"/>
              <a:t>2025</a:t>
            </a:r>
          </a:p>
        </p:txBody>
      </p:sp>
      <p:sp>
        <p:nvSpPr>
          <p:cNvPr id="17" name="TextBox 16">
            <a:extLst>
              <a:ext uri="{FF2B5EF4-FFF2-40B4-BE49-F238E27FC236}">
                <a16:creationId xmlns:a16="http://schemas.microsoft.com/office/drawing/2014/main" id="{4278F390-B417-3A1F-3992-A597D01484F5}"/>
              </a:ext>
            </a:extLst>
          </p:cNvPr>
          <p:cNvSpPr txBox="1"/>
          <p:nvPr/>
        </p:nvSpPr>
        <p:spPr>
          <a:xfrm>
            <a:off x="6461908" y="5370300"/>
            <a:ext cx="550151" cy="307777"/>
          </a:xfrm>
          <a:prstGeom prst="rect">
            <a:avLst/>
          </a:prstGeom>
          <a:noFill/>
        </p:spPr>
        <p:txBody>
          <a:bodyPr wrap="none" rtlCol="0">
            <a:spAutoFit/>
          </a:bodyPr>
          <a:lstStyle/>
          <a:p>
            <a:r>
              <a:rPr lang="en-US" sz="1400"/>
              <a:t>2030</a:t>
            </a:r>
          </a:p>
        </p:txBody>
      </p:sp>
      <p:sp>
        <p:nvSpPr>
          <p:cNvPr id="18" name="TextBox 17">
            <a:extLst>
              <a:ext uri="{FF2B5EF4-FFF2-40B4-BE49-F238E27FC236}">
                <a16:creationId xmlns:a16="http://schemas.microsoft.com/office/drawing/2014/main" id="{1254630F-CDFF-F3FA-8272-33B5B51F5D20}"/>
              </a:ext>
            </a:extLst>
          </p:cNvPr>
          <p:cNvSpPr txBox="1"/>
          <p:nvPr/>
        </p:nvSpPr>
        <p:spPr>
          <a:xfrm>
            <a:off x="1060789" y="5341705"/>
            <a:ext cx="1213037"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ctr" defTabSz="412750" hangingPunct="0"/>
            <a:r>
              <a:rPr lang="en-US" sz="1400">
                <a:latin typeface="Calibri" panose="020F0502020204030204" pitchFamily="34" charset="0"/>
                <a:cs typeface="Calibri" panose="020F0502020204030204" pitchFamily="34" charset="0"/>
                <a:sym typeface="Helvetica Light"/>
              </a:rPr>
              <a:t>Hospitality</a:t>
            </a:r>
          </a:p>
        </p:txBody>
      </p:sp>
      <p:sp>
        <p:nvSpPr>
          <p:cNvPr id="19" name="TextBox 18">
            <a:extLst>
              <a:ext uri="{FF2B5EF4-FFF2-40B4-BE49-F238E27FC236}">
                <a16:creationId xmlns:a16="http://schemas.microsoft.com/office/drawing/2014/main" id="{065777D8-446D-65C3-B47C-83F4BA8C8C92}"/>
              </a:ext>
            </a:extLst>
          </p:cNvPr>
          <p:cNvSpPr txBox="1"/>
          <p:nvPr/>
        </p:nvSpPr>
        <p:spPr>
          <a:xfrm>
            <a:off x="665235" y="5014555"/>
            <a:ext cx="1504484"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ctr" defTabSz="412750" hangingPunct="0"/>
            <a:r>
              <a:rPr lang="en-US" sz="1400">
                <a:latin typeface="Calibri" panose="020F0502020204030204" pitchFamily="34" charset="0"/>
                <a:cs typeface="Calibri" panose="020F0502020204030204" pitchFamily="34" charset="0"/>
                <a:sym typeface="Helvetica Light"/>
              </a:rPr>
              <a:t>Energy &amp; Utilities</a:t>
            </a:r>
          </a:p>
        </p:txBody>
      </p:sp>
      <p:sp>
        <p:nvSpPr>
          <p:cNvPr id="20" name="TextBox 19">
            <a:extLst>
              <a:ext uri="{FF2B5EF4-FFF2-40B4-BE49-F238E27FC236}">
                <a16:creationId xmlns:a16="http://schemas.microsoft.com/office/drawing/2014/main" id="{C36942E2-8940-9123-F75F-CA6B16CAFA79}"/>
              </a:ext>
            </a:extLst>
          </p:cNvPr>
          <p:cNvSpPr txBox="1"/>
          <p:nvPr/>
        </p:nvSpPr>
        <p:spPr>
          <a:xfrm>
            <a:off x="1077831" y="5637625"/>
            <a:ext cx="1073685"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ctr" defTabSz="412750" hangingPunct="0"/>
            <a:r>
              <a:rPr lang="en-US" sz="1400">
                <a:latin typeface="Calibri" panose="020F0502020204030204" pitchFamily="34" charset="0"/>
                <a:cs typeface="Calibri" panose="020F0502020204030204" pitchFamily="34" charset="0"/>
                <a:sym typeface="Helvetica Light"/>
              </a:rPr>
              <a:t>Healthcare</a:t>
            </a:r>
          </a:p>
        </p:txBody>
      </p:sp>
      <p:sp>
        <p:nvSpPr>
          <p:cNvPr id="21" name="Isosceles Triangle 20">
            <a:extLst>
              <a:ext uri="{FF2B5EF4-FFF2-40B4-BE49-F238E27FC236}">
                <a16:creationId xmlns:a16="http://schemas.microsoft.com/office/drawing/2014/main" id="{438CDE40-681F-E513-1D8C-C55A2CA75218}"/>
              </a:ext>
            </a:extLst>
          </p:cNvPr>
          <p:cNvSpPr/>
          <p:nvPr/>
        </p:nvSpPr>
        <p:spPr>
          <a:xfrm>
            <a:off x="6227546" y="5438568"/>
            <a:ext cx="247830" cy="171657"/>
          </a:xfrm>
          <a:prstGeom prst="triangle">
            <a:avLst/>
          </a:prstGeom>
          <a:solidFill>
            <a:srgbClr val="3E989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E08B904-11E3-9133-CF71-ACC0596C58CE}"/>
              </a:ext>
            </a:extLst>
          </p:cNvPr>
          <p:cNvSpPr txBox="1"/>
          <p:nvPr/>
        </p:nvSpPr>
        <p:spPr>
          <a:xfrm>
            <a:off x="733425" y="6368534"/>
            <a:ext cx="6096000" cy="276999"/>
          </a:xfrm>
          <a:prstGeom prst="rect">
            <a:avLst/>
          </a:prstGeom>
          <a:noFill/>
        </p:spPr>
        <p:txBody>
          <a:bodyPr wrap="square">
            <a:spAutoFit/>
          </a:bodyPr>
          <a:lstStyle/>
          <a:p>
            <a:r>
              <a:rPr lang="en-US" sz="1200" i="1"/>
              <a:t>Source: AVIXA 2025 IOTA forecast for Pro AV revenues.</a:t>
            </a:r>
          </a:p>
        </p:txBody>
      </p:sp>
    </p:spTree>
    <p:extLst>
      <p:ext uri="{BB962C8B-B14F-4D97-AF65-F5344CB8AC3E}">
        <p14:creationId xmlns:p14="http://schemas.microsoft.com/office/powerpoint/2010/main" val="3103213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3FD9B-2903-5D48-1ECF-F7B7D24FCB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FABC62-D110-3F45-F5C8-2DECB3C28E13}"/>
              </a:ext>
            </a:extLst>
          </p:cNvPr>
          <p:cNvSpPr>
            <a:spLocks noGrp="1"/>
          </p:cNvSpPr>
          <p:nvPr>
            <p:ph type="title"/>
          </p:nvPr>
        </p:nvSpPr>
        <p:spPr>
          <a:xfrm>
            <a:off x="1798153" y="314746"/>
            <a:ext cx="10079620" cy="708832"/>
          </a:xfrm>
        </p:spPr>
        <p:txBody>
          <a:bodyPr>
            <a:noAutofit/>
          </a:bodyPr>
          <a:lstStyle/>
          <a:p>
            <a:r>
              <a:rPr lang="en-US" sz="3200">
                <a:latin typeface="Century Gothic"/>
              </a:rPr>
              <a:t>Half of leading verticals still hardware &amp; services.</a:t>
            </a:r>
            <a:endParaRPr lang="en-US" sz="3200"/>
          </a:p>
        </p:txBody>
      </p:sp>
      <p:sp>
        <p:nvSpPr>
          <p:cNvPr id="3" name="Subtitle 2">
            <a:extLst>
              <a:ext uri="{FF2B5EF4-FFF2-40B4-BE49-F238E27FC236}">
                <a16:creationId xmlns:a16="http://schemas.microsoft.com/office/drawing/2014/main" id="{AACEDA01-A266-007F-04EE-978E37D844C1}"/>
              </a:ext>
            </a:extLst>
          </p:cNvPr>
          <p:cNvSpPr>
            <a:spLocks noGrp="1"/>
          </p:cNvSpPr>
          <p:nvPr>
            <p:ph type="subTitle" idx="1"/>
          </p:nvPr>
        </p:nvSpPr>
        <p:spPr>
          <a:xfrm>
            <a:off x="1496107" y="1062919"/>
            <a:ext cx="10683711" cy="326297"/>
          </a:xfrm>
        </p:spPr>
        <p:txBody>
          <a:bodyPr lIns="91440" tIns="45720" rIns="91440" bIns="45720" anchor="t">
            <a:noAutofit/>
          </a:bodyPr>
          <a:lstStyle/>
          <a:p>
            <a:r>
              <a:rPr lang="en-US" sz="1700">
                <a:solidFill>
                  <a:srgbClr val="2C2E30"/>
                </a:solidFill>
                <a:latin typeface="Century Gothic" panose="020B0502020202020204" pitchFamily="34" charset="0"/>
                <a:cs typeface="Calibri"/>
              </a:rPr>
              <a:t>Video Displays growing in share of Corporate for Conferencing &amp; Collaboration and Digital Signage.</a:t>
            </a:r>
            <a:endParaRPr lang="en-US" sz="1700">
              <a:solidFill>
                <a:srgbClr val="2C2E30"/>
              </a:solidFill>
              <a:latin typeface="Century Gothic" panose="020B0502020202020204" pitchFamily="34" charset="0"/>
            </a:endParaRPr>
          </a:p>
        </p:txBody>
      </p:sp>
      <p:sp>
        <p:nvSpPr>
          <p:cNvPr id="4" name="TextBox 3">
            <a:extLst>
              <a:ext uri="{FF2B5EF4-FFF2-40B4-BE49-F238E27FC236}">
                <a16:creationId xmlns:a16="http://schemas.microsoft.com/office/drawing/2014/main" id="{1B6C48C0-BC6A-ECA5-6BCF-D8C035A8522B}"/>
              </a:ext>
            </a:extLst>
          </p:cNvPr>
          <p:cNvSpPr txBox="1"/>
          <p:nvPr/>
        </p:nvSpPr>
        <p:spPr>
          <a:xfrm>
            <a:off x="1075478" y="5648342"/>
            <a:ext cx="101019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Overall, except for Video Displays expanding in the corporate market, the shares of product types in each vertical remained consistent for 2024 and 2025. </a:t>
            </a:r>
            <a:endParaRPr lang="en-US" sz="1400">
              <a:cs typeface="Calibri"/>
            </a:endParaRPr>
          </a:p>
        </p:txBody>
      </p:sp>
      <p:grpSp>
        <p:nvGrpSpPr>
          <p:cNvPr id="5" name="Group 4">
            <a:extLst>
              <a:ext uri="{FF2B5EF4-FFF2-40B4-BE49-F238E27FC236}">
                <a16:creationId xmlns:a16="http://schemas.microsoft.com/office/drawing/2014/main" id="{9A4DD63D-2A7D-2FFA-8A2D-E93E3A844DA3}"/>
              </a:ext>
            </a:extLst>
          </p:cNvPr>
          <p:cNvGrpSpPr/>
          <p:nvPr/>
        </p:nvGrpSpPr>
        <p:grpSpPr>
          <a:xfrm>
            <a:off x="139989" y="1687955"/>
            <a:ext cx="11112454" cy="3816787"/>
            <a:chOff x="139091" y="2595260"/>
            <a:chExt cx="11112454" cy="3494175"/>
          </a:xfrm>
        </p:grpSpPr>
        <p:sp>
          <p:nvSpPr>
            <p:cNvPr id="6" name="Text Placeholder 3">
              <a:extLst>
                <a:ext uri="{FF2B5EF4-FFF2-40B4-BE49-F238E27FC236}">
                  <a16:creationId xmlns:a16="http://schemas.microsoft.com/office/drawing/2014/main" id="{55EAF1F5-6916-FA07-D080-24B31A379FD7}"/>
                </a:ext>
              </a:extLst>
            </p:cNvPr>
            <p:cNvSpPr txBox="1">
              <a:spLocks/>
            </p:cNvSpPr>
            <p:nvPr/>
          </p:nvSpPr>
          <p:spPr>
            <a:xfrm>
              <a:off x="1092138" y="2611588"/>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Corporate</a:t>
              </a:r>
            </a:p>
          </p:txBody>
        </p:sp>
        <p:sp>
          <p:nvSpPr>
            <p:cNvPr id="7" name="Text Placeholder 6">
              <a:extLst>
                <a:ext uri="{FF2B5EF4-FFF2-40B4-BE49-F238E27FC236}">
                  <a16:creationId xmlns:a16="http://schemas.microsoft.com/office/drawing/2014/main" id="{168AAB04-2FA3-D034-FEC9-5BBF6A0D149D}"/>
                </a:ext>
              </a:extLst>
            </p:cNvPr>
            <p:cNvSpPr txBox="1">
              <a:spLocks/>
            </p:cNvSpPr>
            <p:nvPr/>
          </p:nvSpPr>
          <p:spPr>
            <a:xfrm>
              <a:off x="4550860" y="2611588"/>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Media &amp; Entertainment</a:t>
              </a:r>
            </a:p>
          </p:txBody>
        </p:sp>
        <p:sp>
          <p:nvSpPr>
            <p:cNvPr id="8" name="Text Placeholder 9">
              <a:extLst>
                <a:ext uri="{FF2B5EF4-FFF2-40B4-BE49-F238E27FC236}">
                  <a16:creationId xmlns:a16="http://schemas.microsoft.com/office/drawing/2014/main" id="{6142EFF7-4CFC-8E5F-E167-A7DEE15C5C4E}"/>
                </a:ext>
              </a:extLst>
            </p:cNvPr>
            <p:cNvSpPr txBox="1">
              <a:spLocks/>
            </p:cNvSpPr>
            <p:nvPr/>
          </p:nvSpPr>
          <p:spPr>
            <a:xfrm>
              <a:off x="8203544" y="2595260"/>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Venues &amp; Events</a:t>
              </a:r>
            </a:p>
          </p:txBody>
        </p:sp>
        <p:graphicFrame>
          <p:nvGraphicFramePr>
            <p:cNvPr id="9" name="Chart 8">
              <a:extLst>
                <a:ext uri="{FF2B5EF4-FFF2-40B4-BE49-F238E27FC236}">
                  <a16:creationId xmlns:a16="http://schemas.microsoft.com/office/drawing/2014/main" id="{F3178BD3-BBB6-FC02-9A69-328DB1DDC46F}"/>
                </a:ext>
              </a:extLst>
            </p:cNvPr>
            <p:cNvGraphicFramePr>
              <a:graphicFrameLocks/>
            </p:cNvGraphicFramePr>
            <p:nvPr>
              <p:extLst>
                <p:ext uri="{D42A27DB-BD31-4B8C-83A1-F6EECF244321}">
                  <p14:modId xmlns:p14="http://schemas.microsoft.com/office/powerpoint/2010/main" val="1404186550"/>
                </p:ext>
              </p:extLst>
            </p:nvPr>
          </p:nvGraphicFramePr>
          <p:xfrm>
            <a:off x="139351" y="3077837"/>
            <a:ext cx="4565650" cy="27495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32440DDB-C9DB-D233-1B2E-87F964CEE6A6}"/>
                </a:ext>
              </a:extLst>
            </p:cNvPr>
            <p:cNvGraphicFramePr>
              <a:graphicFrameLocks/>
            </p:cNvGraphicFramePr>
            <p:nvPr>
              <p:extLst>
                <p:ext uri="{D42A27DB-BD31-4B8C-83A1-F6EECF244321}">
                  <p14:modId xmlns:p14="http://schemas.microsoft.com/office/powerpoint/2010/main" val="532485062"/>
                </p:ext>
              </p:extLst>
            </p:nvPr>
          </p:nvGraphicFramePr>
          <p:xfrm>
            <a:off x="139091" y="3147474"/>
            <a:ext cx="4565650" cy="274955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497D08D8-0FB1-BFD1-63AC-AC36EB0003B8}"/>
                </a:ext>
              </a:extLst>
            </p:cNvPr>
            <p:cNvSpPr txBox="1"/>
            <p:nvPr/>
          </p:nvSpPr>
          <p:spPr>
            <a:xfrm>
              <a:off x="1375189" y="5807673"/>
              <a:ext cx="2034981" cy="281762"/>
            </a:xfrm>
            <a:prstGeom prst="rect">
              <a:avLst/>
            </a:prstGeom>
            <a:noFill/>
          </p:spPr>
          <p:txBody>
            <a:bodyPr wrap="none" rtlCol="0">
              <a:spAutoFit/>
            </a:bodyPr>
            <a:lstStyle/>
            <a:p>
              <a:r>
                <a:rPr lang="en-US" sz="1400"/>
                <a:t>2025 Market Size: $72.5B</a:t>
              </a:r>
            </a:p>
          </p:txBody>
        </p:sp>
        <p:sp>
          <p:nvSpPr>
            <p:cNvPr id="16" name="TextBox 15">
              <a:extLst>
                <a:ext uri="{FF2B5EF4-FFF2-40B4-BE49-F238E27FC236}">
                  <a16:creationId xmlns:a16="http://schemas.microsoft.com/office/drawing/2014/main" id="{EF84BA77-7F40-EA9C-F1AF-DC094E1220C7}"/>
                </a:ext>
              </a:extLst>
            </p:cNvPr>
            <p:cNvSpPr txBox="1"/>
            <p:nvPr/>
          </p:nvSpPr>
          <p:spPr>
            <a:xfrm>
              <a:off x="5056544" y="5802230"/>
              <a:ext cx="2034981" cy="281762"/>
            </a:xfrm>
            <a:prstGeom prst="rect">
              <a:avLst/>
            </a:prstGeom>
            <a:noFill/>
          </p:spPr>
          <p:txBody>
            <a:bodyPr wrap="none" rtlCol="0">
              <a:spAutoFit/>
            </a:bodyPr>
            <a:lstStyle/>
            <a:p>
              <a:r>
                <a:rPr lang="en-US" sz="1400"/>
                <a:t>2025 Market Size: $55.8B</a:t>
              </a:r>
            </a:p>
          </p:txBody>
        </p:sp>
        <p:sp>
          <p:nvSpPr>
            <p:cNvPr id="17" name="TextBox 16">
              <a:extLst>
                <a:ext uri="{FF2B5EF4-FFF2-40B4-BE49-F238E27FC236}">
                  <a16:creationId xmlns:a16="http://schemas.microsoft.com/office/drawing/2014/main" id="{019F9051-90F2-7D43-1C37-08AA253F3EE3}"/>
                </a:ext>
              </a:extLst>
            </p:cNvPr>
            <p:cNvSpPr txBox="1"/>
            <p:nvPr/>
          </p:nvSpPr>
          <p:spPr>
            <a:xfrm>
              <a:off x="8781830" y="5807673"/>
              <a:ext cx="2034981" cy="281762"/>
            </a:xfrm>
            <a:prstGeom prst="rect">
              <a:avLst/>
            </a:prstGeom>
            <a:noFill/>
          </p:spPr>
          <p:txBody>
            <a:bodyPr wrap="none" rtlCol="0">
              <a:spAutoFit/>
            </a:bodyPr>
            <a:lstStyle/>
            <a:p>
              <a:r>
                <a:rPr lang="en-US" sz="1400"/>
                <a:t>2025 Market Size: $42.8B</a:t>
              </a:r>
            </a:p>
          </p:txBody>
        </p:sp>
      </p:grpSp>
      <p:graphicFrame>
        <p:nvGraphicFramePr>
          <p:cNvPr id="20" name="Chart 19">
            <a:extLst>
              <a:ext uri="{FF2B5EF4-FFF2-40B4-BE49-F238E27FC236}">
                <a16:creationId xmlns:a16="http://schemas.microsoft.com/office/drawing/2014/main" id="{5EFB5D10-5C3C-C550-60B7-DBBF70650942}"/>
              </a:ext>
            </a:extLst>
          </p:cNvPr>
          <p:cNvGraphicFramePr/>
          <p:nvPr>
            <p:extLst>
              <p:ext uri="{D42A27DB-BD31-4B8C-83A1-F6EECF244321}">
                <p14:modId xmlns:p14="http://schemas.microsoft.com/office/powerpoint/2010/main" val="2287387334"/>
              </p:ext>
            </p:extLst>
          </p:nvPr>
        </p:nvGraphicFramePr>
        <p:xfrm>
          <a:off x="341745" y="2119972"/>
          <a:ext cx="4481080" cy="29512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480BA97F-4ACF-9120-1059-A99365DE9F5E}"/>
              </a:ext>
            </a:extLst>
          </p:cNvPr>
          <p:cNvGraphicFramePr/>
          <p:nvPr>
            <p:extLst>
              <p:ext uri="{D42A27DB-BD31-4B8C-83A1-F6EECF244321}">
                <p14:modId xmlns:p14="http://schemas.microsoft.com/office/powerpoint/2010/main" val="3088396445"/>
              </p:ext>
            </p:extLst>
          </p:nvPr>
        </p:nvGraphicFramePr>
        <p:xfrm>
          <a:off x="3609654" y="2138444"/>
          <a:ext cx="5110155" cy="29512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a16="http://schemas.microsoft.com/office/drawing/2014/main" id="{93A87DA9-AA49-F03D-59F1-EB613DDD0028}"/>
              </a:ext>
            </a:extLst>
          </p:cNvPr>
          <p:cNvGraphicFramePr/>
          <p:nvPr>
            <p:extLst>
              <p:ext uri="{D42A27DB-BD31-4B8C-83A1-F6EECF244321}">
                <p14:modId xmlns:p14="http://schemas.microsoft.com/office/powerpoint/2010/main" val="2774123663"/>
              </p:ext>
            </p:extLst>
          </p:nvPr>
        </p:nvGraphicFramePr>
        <p:xfrm>
          <a:off x="7610443" y="2081152"/>
          <a:ext cx="4377276" cy="2962530"/>
        </p:xfrm>
        <a:graphic>
          <a:graphicData uri="http://schemas.openxmlformats.org/drawingml/2006/chart">
            <c:chart xmlns:c="http://schemas.openxmlformats.org/drawingml/2006/chart" xmlns:r="http://schemas.openxmlformats.org/officeDocument/2006/relationships" r:id="rId6"/>
          </a:graphicData>
        </a:graphic>
      </p:graphicFrame>
      <p:sp>
        <p:nvSpPr>
          <p:cNvPr id="28" name="TextBox 27">
            <a:extLst>
              <a:ext uri="{FF2B5EF4-FFF2-40B4-BE49-F238E27FC236}">
                <a16:creationId xmlns:a16="http://schemas.microsoft.com/office/drawing/2014/main" id="{35066993-7EB6-055D-77BA-652F1D828ABB}"/>
              </a:ext>
            </a:extLst>
          </p:cNvPr>
          <p:cNvSpPr txBox="1"/>
          <p:nvPr/>
        </p:nvSpPr>
        <p:spPr>
          <a:xfrm>
            <a:off x="741962" y="6360888"/>
            <a:ext cx="6096000" cy="276999"/>
          </a:xfrm>
          <a:prstGeom prst="rect">
            <a:avLst/>
          </a:prstGeom>
          <a:noFill/>
        </p:spPr>
        <p:txBody>
          <a:bodyPr wrap="square">
            <a:spAutoFit/>
          </a:bodyPr>
          <a:lstStyle/>
          <a:p>
            <a:r>
              <a:rPr lang="en-US" sz="1200" i="1"/>
              <a:t>Source: AVIXA 2025 IOTA forecast for Pro AV revenues.</a:t>
            </a:r>
          </a:p>
        </p:txBody>
      </p:sp>
    </p:spTree>
    <p:extLst>
      <p:ext uri="{BB962C8B-B14F-4D97-AF65-F5344CB8AC3E}">
        <p14:creationId xmlns:p14="http://schemas.microsoft.com/office/powerpoint/2010/main" val="4225938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05608-0A24-81BD-6607-B80BCBC21D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E03205-71F6-63B4-6011-F85A4D4F2560}"/>
              </a:ext>
            </a:extLst>
          </p:cNvPr>
          <p:cNvSpPr>
            <a:spLocks noGrp="1"/>
          </p:cNvSpPr>
          <p:nvPr>
            <p:ph type="title"/>
          </p:nvPr>
        </p:nvSpPr>
        <p:spPr>
          <a:xfrm>
            <a:off x="1384788" y="360169"/>
            <a:ext cx="10756937" cy="708832"/>
          </a:xfrm>
        </p:spPr>
        <p:txBody>
          <a:bodyPr>
            <a:normAutofit/>
          </a:bodyPr>
          <a:lstStyle/>
          <a:p>
            <a:r>
              <a:rPr lang="en-US" sz="3100">
                <a:latin typeface="Century Gothic"/>
              </a:rPr>
              <a:t>Control &amp; Collaboration expanding beyond Corporate.</a:t>
            </a:r>
            <a:endParaRPr lang="en-US" sz="3100"/>
          </a:p>
        </p:txBody>
      </p:sp>
      <p:sp>
        <p:nvSpPr>
          <p:cNvPr id="3" name="Subtitle 2">
            <a:extLst>
              <a:ext uri="{FF2B5EF4-FFF2-40B4-BE49-F238E27FC236}">
                <a16:creationId xmlns:a16="http://schemas.microsoft.com/office/drawing/2014/main" id="{F8DF22FE-1D12-817B-CB1F-0A0941882C9B}"/>
              </a:ext>
            </a:extLst>
          </p:cNvPr>
          <p:cNvSpPr>
            <a:spLocks noGrp="1"/>
          </p:cNvSpPr>
          <p:nvPr>
            <p:ph type="subTitle" idx="1"/>
          </p:nvPr>
        </p:nvSpPr>
        <p:spPr>
          <a:xfrm>
            <a:off x="1056068" y="1137360"/>
            <a:ext cx="10877994" cy="428655"/>
          </a:xfrm>
        </p:spPr>
        <p:txBody>
          <a:bodyPr lIns="91440" tIns="45720" rIns="91440" bIns="45720" anchor="t">
            <a:noAutofit/>
          </a:bodyPr>
          <a:lstStyle/>
          <a:p>
            <a:r>
              <a:rPr lang="en-US" sz="1700">
                <a:solidFill>
                  <a:srgbClr val="2C2E30"/>
                </a:solidFill>
                <a:latin typeface="Century Gothic" panose="020B0502020202020204" pitchFamily="34" charset="0"/>
                <a:cs typeface="Calibri"/>
              </a:rPr>
              <a:t>As the Corporate market becomes crowded, Government, Healthcare &amp; Education offer new opportunities across Services, Content Management, and Collaboration.</a:t>
            </a:r>
          </a:p>
        </p:txBody>
      </p:sp>
      <p:sp>
        <p:nvSpPr>
          <p:cNvPr id="4" name="TextBox 3">
            <a:extLst>
              <a:ext uri="{FF2B5EF4-FFF2-40B4-BE49-F238E27FC236}">
                <a16:creationId xmlns:a16="http://schemas.microsoft.com/office/drawing/2014/main" id="{9A03CCC8-CBD7-ED9C-226C-16BEA31A503E}"/>
              </a:ext>
            </a:extLst>
          </p:cNvPr>
          <p:cNvSpPr txBox="1"/>
          <p:nvPr/>
        </p:nvSpPr>
        <p:spPr>
          <a:xfrm>
            <a:off x="1138820" y="5495925"/>
            <a:ext cx="102270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Capture and Production also continues to show up in these verticals, though with smaller share in Healthcare and Education as budgets tighten. Managed Services may be a good cost saving opportunity for budget constrained segments, with low Pro AV staff expertise, such as smaller medical facilities and Community College and K-12 school systems.</a:t>
            </a:r>
          </a:p>
        </p:txBody>
      </p:sp>
      <p:grpSp>
        <p:nvGrpSpPr>
          <p:cNvPr id="5" name="Group 4">
            <a:extLst>
              <a:ext uri="{FF2B5EF4-FFF2-40B4-BE49-F238E27FC236}">
                <a16:creationId xmlns:a16="http://schemas.microsoft.com/office/drawing/2014/main" id="{EE95EF4D-0E56-B814-B81E-27918B0E8631}"/>
              </a:ext>
            </a:extLst>
          </p:cNvPr>
          <p:cNvGrpSpPr/>
          <p:nvPr/>
        </p:nvGrpSpPr>
        <p:grpSpPr>
          <a:xfrm>
            <a:off x="1075659" y="1686405"/>
            <a:ext cx="10353369" cy="3584118"/>
            <a:chOff x="943896" y="2585735"/>
            <a:chExt cx="10353369" cy="3584118"/>
          </a:xfrm>
        </p:grpSpPr>
        <p:sp>
          <p:nvSpPr>
            <p:cNvPr id="6" name="Text Placeholder 3">
              <a:extLst>
                <a:ext uri="{FF2B5EF4-FFF2-40B4-BE49-F238E27FC236}">
                  <a16:creationId xmlns:a16="http://schemas.microsoft.com/office/drawing/2014/main" id="{460591F0-6162-0C46-06ED-7AB981DD7046}"/>
                </a:ext>
              </a:extLst>
            </p:cNvPr>
            <p:cNvSpPr txBox="1">
              <a:spLocks/>
            </p:cNvSpPr>
            <p:nvPr/>
          </p:nvSpPr>
          <p:spPr>
            <a:xfrm>
              <a:off x="943896" y="2602063"/>
              <a:ext cx="3048001" cy="636817"/>
            </a:xfrm>
            <a:prstGeom prst="rect">
              <a:avLst/>
            </a:prstGeom>
          </p:spPr>
          <p:txBody>
            <a:bodyPr lIns="91440" tIns="45720" rIns="91440" bIns="4572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Century Gothic"/>
              </a:endParaRPr>
            </a:p>
            <a:p>
              <a:pPr marL="0" indent="0" algn="ctr">
                <a:buNone/>
              </a:pPr>
              <a:r>
                <a:rPr lang="en-US" sz="3600"/>
                <a:t>Government &amp; Military</a:t>
              </a:r>
            </a:p>
            <a:p>
              <a:endParaRPr lang="en-US"/>
            </a:p>
          </p:txBody>
        </p:sp>
        <p:sp>
          <p:nvSpPr>
            <p:cNvPr id="7" name="Text Placeholder 6">
              <a:extLst>
                <a:ext uri="{FF2B5EF4-FFF2-40B4-BE49-F238E27FC236}">
                  <a16:creationId xmlns:a16="http://schemas.microsoft.com/office/drawing/2014/main" id="{5CB664FF-17B2-A33C-5FE8-F20E8CD7A038}"/>
                </a:ext>
              </a:extLst>
            </p:cNvPr>
            <p:cNvSpPr txBox="1">
              <a:spLocks/>
            </p:cNvSpPr>
            <p:nvPr/>
          </p:nvSpPr>
          <p:spPr>
            <a:xfrm>
              <a:off x="4596580" y="2591178"/>
              <a:ext cx="3048001" cy="636817"/>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b="1">
                <a:latin typeface="Century Gothic"/>
              </a:endParaRPr>
            </a:p>
            <a:p>
              <a:pPr marL="0" indent="0" algn="ctr">
                <a:buNone/>
              </a:pPr>
              <a:r>
                <a:rPr lang="en-US" sz="2000"/>
                <a:t>Healthcare</a:t>
              </a:r>
            </a:p>
            <a:p>
              <a:endParaRPr lang="en-US" sz="2000"/>
            </a:p>
          </p:txBody>
        </p:sp>
        <p:sp>
          <p:nvSpPr>
            <p:cNvPr id="8" name="Text Placeholder 9">
              <a:extLst>
                <a:ext uri="{FF2B5EF4-FFF2-40B4-BE49-F238E27FC236}">
                  <a16:creationId xmlns:a16="http://schemas.microsoft.com/office/drawing/2014/main" id="{E0EAB792-0ADC-79D4-E70E-B2A3C78058E3}"/>
                </a:ext>
              </a:extLst>
            </p:cNvPr>
            <p:cNvSpPr txBox="1">
              <a:spLocks/>
            </p:cNvSpPr>
            <p:nvPr/>
          </p:nvSpPr>
          <p:spPr>
            <a:xfrm>
              <a:off x="8249264" y="2585735"/>
              <a:ext cx="3048001" cy="636817"/>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latin typeface="Century Gothic"/>
              </a:endParaRPr>
            </a:p>
            <a:p>
              <a:pPr marL="0" indent="0" algn="ctr">
                <a:buNone/>
              </a:pPr>
              <a:r>
                <a:rPr lang="en-US" sz="2000"/>
                <a:t>Education</a:t>
              </a:r>
            </a:p>
            <a:p>
              <a:endParaRPr lang="en-US" sz="2000"/>
            </a:p>
          </p:txBody>
        </p:sp>
        <p:sp>
          <p:nvSpPr>
            <p:cNvPr id="12" name="TextBox 11">
              <a:extLst>
                <a:ext uri="{FF2B5EF4-FFF2-40B4-BE49-F238E27FC236}">
                  <a16:creationId xmlns:a16="http://schemas.microsoft.com/office/drawing/2014/main" id="{466C8EC5-F8B2-9412-3E40-CD8E310A45CF}"/>
                </a:ext>
              </a:extLst>
            </p:cNvPr>
            <p:cNvSpPr txBox="1"/>
            <p:nvPr/>
          </p:nvSpPr>
          <p:spPr>
            <a:xfrm>
              <a:off x="1452581" y="5843069"/>
              <a:ext cx="2034981" cy="307777"/>
            </a:xfrm>
            <a:prstGeom prst="rect">
              <a:avLst/>
            </a:prstGeom>
            <a:noFill/>
          </p:spPr>
          <p:txBody>
            <a:bodyPr wrap="none" rtlCol="0">
              <a:spAutoFit/>
            </a:bodyPr>
            <a:lstStyle/>
            <a:p>
              <a:r>
                <a:rPr lang="en-US" sz="1400"/>
                <a:t>2025 Market Size: $25.5B</a:t>
              </a:r>
            </a:p>
          </p:txBody>
        </p:sp>
        <p:sp>
          <p:nvSpPr>
            <p:cNvPr id="13" name="TextBox 12">
              <a:extLst>
                <a:ext uri="{FF2B5EF4-FFF2-40B4-BE49-F238E27FC236}">
                  <a16:creationId xmlns:a16="http://schemas.microsoft.com/office/drawing/2014/main" id="{926B0065-B062-5384-4256-E42E73EC5EBF}"/>
                </a:ext>
              </a:extLst>
            </p:cNvPr>
            <p:cNvSpPr txBox="1"/>
            <p:nvPr/>
          </p:nvSpPr>
          <p:spPr>
            <a:xfrm>
              <a:off x="5192323" y="5851771"/>
              <a:ext cx="1943609" cy="307777"/>
            </a:xfrm>
            <a:prstGeom prst="rect">
              <a:avLst/>
            </a:prstGeom>
            <a:noFill/>
          </p:spPr>
          <p:txBody>
            <a:bodyPr wrap="none" rtlCol="0">
              <a:spAutoFit/>
            </a:bodyPr>
            <a:lstStyle/>
            <a:p>
              <a:r>
                <a:rPr lang="en-US" sz="1400"/>
                <a:t>2025 Market Size: $8.9B</a:t>
              </a:r>
            </a:p>
          </p:txBody>
        </p:sp>
        <p:sp>
          <p:nvSpPr>
            <p:cNvPr id="14" name="TextBox 13">
              <a:extLst>
                <a:ext uri="{FF2B5EF4-FFF2-40B4-BE49-F238E27FC236}">
                  <a16:creationId xmlns:a16="http://schemas.microsoft.com/office/drawing/2014/main" id="{5403F502-3793-DC01-8B50-CBC945A8A892}"/>
                </a:ext>
              </a:extLst>
            </p:cNvPr>
            <p:cNvSpPr txBox="1"/>
            <p:nvPr/>
          </p:nvSpPr>
          <p:spPr>
            <a:xfrm>
              <a:off x="8840694" y="5862076"/>
              <a:ext cx="2034981" cy="307777"/>
            </a:xfrm>
            <a:prstGeom prst="rect">
              <a:avLst/>
            </a:prstGeom>
            <a:noFill/>
          </p:spPr>
          <p:txBody>
            <a:bodyPr wrap="none" rtlCol="0">
              <a:spAutoFit/>
            </a:bodyPr>
            <a:lstStyle/>
            <a:p>
              <a:r>
                <a:rPr lang="en-US" sz="1400"/>
                <a:t>2025 Market Size: $30.3B</a:t>
              </a:r>
            </a:p>
          </p:txBody>
        </p:sp>
      </p:grpSp>
      <p:graphicFrame>
        <p:nvGraphicFramePr>
          <p:cNvPr id="17" name="Chart 16">
            <a:extLst>
              <a:ext uri="{FF2B5EF4-FFF2-40B4-BE49-F238E27FC236}">
                <a16:creationId xmlns:a16="http://schemas.microsoft.com/office/drawing/2014/main" id="{1D5AF946-9BE0-B556-B761-9CCFF69F390C}"/>
              </a:ext>
            </a:extLst>
          </p:cNvPr>
          <p:cNvGraphicFramePr/>
          <p:nvPr>
            <p:extLst>
              <p:ext uri="{D42A27DB-BD31-4B8C-83A1-F6EECF244321}">
                <p14:modId xmlns:p14="http://schemas.microsoft.com/office/powerpoint/2010/main" val="1136202161"/>
              </p:ext>
            </p:extLst>
          </p:nvPr>
        </p:nvGraphicFramePr>
        <p:xfrm>
          <a:off x="383068" y="2096008"/>
          <a:ext cx="4569589" cy="29944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25">
            <a:extLst>
              <a:ext uri="{FF2B5EF4-FFF2-40B4-BE49-F238E27FC236}">
                <a16:creationId xmlns:a16="http://schemas.microsoft.com/office/drawing/2014/main" id="{8D2C6976-92CE-2A1E-5CA7-6EBBB0142497}"/>
              </a:ext>
            </a:extLst>
          </p:cNvPr>
          <p:cNvGraphicFramePr/>
          <p:nvPr>
            <p:extLst>
              <p:ext uri="{D42A27DB-BD31-4B8C-83A1-F6EECF244321}">
                <p14:modId xmlns:p14="http://schemas.microsoft.com/office/powerpoint/2010/main" val="3875155624"/>
              </p:ext>
            </p:extLst>
          </p:nvPr>
        </p:nvGraphicFramePr>
        <p:xfrm>
          <a:off x="4358229" y="2114862"/>
          <a:ext cx="3871371" cy="29850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28">
            <a:extLst>
              <a:ext uri="{FF2B5EF4-FFF2-40B4-BE49-F238E27FC236}">
                <a16:creationId xmlns:a16="http://schemas.microsoft.com/office/drawing/2014/main" id="{FAB55E95-A31F-4E17-D064-19B31B322330}"/>
              </a:ext>
            </a:extLst>
          </p:cNvPr>
          <p:cNvGraphicFramePr/>
          <p:nvPr>
            <p:extLst>
              <p:ext uri="{D42A27DB-BD31-4B8C-83A1-F6EECF244321}">
                <p14:modId xmlns:p14="http://schemas.microsoft.com/office/powerpoint/2010/main" val="2898218464"/>
              </p:ext>
            </p:extLst>
          </p:nvPr>
        </p:nvGraphicFramePr>
        <p:xfrm>
          <a:off x="8103633" y="2114862"/>
          <a:ext cx="3871371" cy="2975611"/>
        </p:xfrm>
        <a:graphic>
          <a:graphicData uri="http://schemas.openxmlformats.org/drawingml/2006/chart">
            <c:chart xmlns:c="http://schemas.openxmlformats.org/drawingml/2006/chart" xmlns:r="http://schemas.openxmlformats.org/officeDocument/2006/relationships" r:id="rId4"/>
          </a:graphicData>
        </a:graphic>
      </p:graphicFrame>
      <p:sp>
        <p:nvSpPr>
          <p:cNvPr id="31" name="TextBox 30">
            <a:extLst>
              <a:ext uri="{FF2B5EF4-FFF2-40B4-BE49-F238E27FC236}">
                <a16:creationId xmlns:a16="http://schemas.microsoft.com/office/drawing/2014/main" id="{2E71166F-A6FF-9FFF-244A-8F905244D83E}"/>
              </a:ext>
            </a:extLst>
          </p:cNvPr>
          <p:cNvSpPr txBox="1"/>
          <p:nvPr/>
        </p:nvSpPr>
        <p:spPr>
          <a:xfrm>
            <a:off x="719138" y="6407847"/>
            <a:ext cx="6143624" cy="276999"/>
          </a:xfrm>
          <a:prstGeom prst="rect">
            <a:avLst/>
          </a:prstGeom>
          <a:noFill/>
        </p:spPr>
        <p:txBody>
          <a:bodyPr wrap="square">
            <a:spAutoFit/>
          </a:bodyPr>
          <a:lstStyle/>
          <a:p>
            <a:r>
              <a:rPr lang="en-US" sz="1200" i="1"/>
              <a:t>Source: AVIXA 2025 IOTA forecast for Pro AV revenues.</a:t>
            </a:r>
          </a:p>
        </p:txBody>
      </p:sp>
    </p:spTree>
    <p:extLst>
      <p:ext uri="{BB962C8B-B14F-4D97-AF65-F5344CB8AC3E}">
        <p14:creationId xmlns:p14="http://schemas.microsoft.com/office/powerpoint/2010/main" val="3471534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8EF65-BF84-5900-4367-5A0E420F00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DA127B-A3BF-193B-C30E-DCF4E5E86E11}"/>
              </a:ext>
            </a:extLst>
          </p:cNvPr>
          <p:cNvSpPr>
            <a:spLocks noGrp="1"/>
          </p:cNvSpPr>
          <p:nvPr>
            <p:ph type="title"/>
          </p:nvPr>
        </p:nvSpPr>
        <p:spPr>
          <a:xfrm>
            <a:off x="1568486" y="330906"/>
            <a:ext cx="10652089" cy="708832"/>
          </a:xfrm>
        </p:spPr>
        <p:txBody>
          <a:bodyPr>
            <a:normAutofit/>
          </a:bodyPr>
          <a:lstStyle/>
          <a:p>
            <a:r>
              <a:rPr lang="en-US" sz="3200">
                <a:latin typeface="Century Gothic"/>
              </a:rPr>
              <a:t>Spending shifts show less video in Hospitality &amp; Retail.</a:t>
            </a:r>
            <a:endParaRPr lang="en-US" sz="3200"/>
          </a:p>
        </p:txBody>
      </p:sp>
      <p:sp>
        <p:nvSpPr>
          <p:cNvPr id="3" name="Subtitle 2">
            <a:extLst>
              <a:ext uri="{FF2B5EF4-FFF2-40B4-BE49-F238E27FC236}">
                <a16:creationId xmlns:a16="http://schemas.microsoft.com/office/drawing/2014/main" id="{EC58E6F4-FF2F-5BF2-729C-C36E507AEB42}"/>
              </a:ext>
            </a:extLst>
          </p:cNvPr>
          <p:cNvSpPr>
            <a:spLocks noGrp="1"/>
          </p:cNvSpPr>
          <p:nvPr>
            <p:ph type="subTitle" idx="1"/>
          </p:nvPr>
        </p:nvSpPr>
        <p:spPr>
          <a:xfrm>
            <a:off x="1624399" y="1028377"/>
            <a:ext cx="10104621" cy="326297"/>
          </a:xfrm>
        </p:spPr>
        <p:txBody>
          <a:bodyPr lIns="91440" tIns="45720" rIns="91440" bIns="45720" anchor="t">
            <a:noAutofit/>
          </a:bodyPr>
          <a:lstStyle/>
          <a:p>
            <a:r>
              <a:rPr lang="en-US" sz="1700">
                <a:solidFill>
                  <a:srgbClr val="2C2E30"/>
                </a:solidFill>
                <a:latin typeface="Century Gothic" panose="020B0502020202020204" pitchFamily="34" charset="0"/>
                <a:cs typeface="Calibri"/>
              </a:rPr>
              <a:t>Transportation consistent in most segments, except for growing Capture &amp; Production spend.</a:t>
            </a:r>
            <a:endParaRPr lang="en-US" sz="1700">
              <a:solidFill>
                <a:srgbClr val="2C2E30"/>
              </a:solidFill>
              <a:latin typeface="Century Gothic" panose="020B0502020202020204" pitchFamily="34" charset="0"/>
            </a:endParaRPr>
          </a:p>
        </p:txBody>
      </p:sp>
      <p:sp>
        <p:nvSpPr>
          <p:cNvPr id="4" name="TextBox 3">
            <a:extLst>
              <a:ext uri="{FF2B5EF4-FFF2-40B4-BE49-F238E27FC236}">
                <a16:creationId xmlns:a16="http://schemas.microsoft.com/office/drawing/2014/main" id="{F724DED9-165D-B815-FC1F-9C2B32FCC3CE}"/>
              </a:ext>
            </a:extLst>
          </p:cNvPr>
          <p:cNvSpPr txBox="1"/>
          <p:nvPr/>
        </p:nvSpPr>
        <p:spPr>
          <a:xfrm>
            <a:off x="1181100" y="5506320"/>
            <a:ext cx="102270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Three very different verticals all rely on Services and Content Management Hardware but use cases and Pro AV maturity differ greatly. For example, Retail has long been deploying Digital Signage and now appears to be more focused on Audio and Content Management Hardware, while Hospitality is still expanding in terms of basic Pro AV adoption. </a:t>
            </a:r>
            <a:endParaRPr lang="en-US" sz="1400"/>
          </a:p>
        </p:txBody>
      </p:sp>
      <p:grpSp>
        <p:nvGrpSpPr>
          <p:cNvPr id="5" name="Group 4">
            <a:extLst>
              <a:ext uri="{FF2B5EF4-FFF2-40B4-BE49-F238E27FC236}">
                <a16:creationId xmlns:a16="http://schemas.microsoft.com/office/drawing/2014/main" id="{D83A8D82-8818-D244-8BF2-81CE21307591}"/>
              </a:ext>
            </a:extLst>
          </p:cNvPr>
          <p:cNvGrpSpPr/>
          <p:nvPr/>
        </p:nvGrpSpPr>
        <p:grpSpPr>
          <a:xfrm>
            <a:off x="911834" y="1682043"/>
            <a:ext cx="10715319" cy="3548341"/>
            <a:chOff x="943896" y="2602063"/>
            <a:chExt cx="10715319" cy="3548341"/>
          </a:xfrm>
        </p:grpSpPr>
        <p:sp>
          <p:nvSpPr>
            <p:cNvPr id="6" name="Text Placeholder 3">
              <a:extLst>
                <a:ext uri="{FF2B5EF4-FFF2-40B4-BE49-F238E27FC236}">
                  <a16:creationId xmlns:a16="http://schemas.microsoft.com/office/drawing/2014/main" id="{ED130EC6-0139-E149-19FE-FE8AD74E3D64}"/>
                </a:ext>
              </a:extLst>
            </p:cNvPr>
            <p:cNvSpPr txBox="1">
              <a:spLocks/>
            </p:cNvSpPr>
            <p:nvPr/>
          </p:nvSpPr>
          <p:spPr>
            <a:xfrm>
              <a:off x="943896" y="2602063"/>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Hospitality</a:t>
              </a:r>
            </a:p>
          </p:txBody>
        </p:sp>
        <p:sp>
          <p:nvSpPr>
            <p:cNvPr id="7" name="Text Placeholder 6">
              <a:extLst>
                <a:ext uri="{FF2B5EF4-FFF2-40B4-BE49-F238E27FC236}">
                  <a16:creationId xmlns:a16="http://schemas.microsoft.com/office/drawing/2014/main" id="{690A5745-E256-7F7F-8E60-5207EEAB5BB5}"/>
                </a:ext>
              </a:extLst>
            </p:cNvPr>
            <p:cNvSpPr txBox="1">
              <a:spLocks/>
            </p:cNvSpPr>
            <p:nvPr/>
          </p:nvSpPr>
          <p:spPr>
            <a:xfrm>
              <a:off x="4596580" y="2619753"/>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Retail</a:t>
              </a:r>
            </a:p>
          </p:txBody>
        </p:sp>
        <p:sp>
          <p:nvSpPr>
            <p:cNvPr id="8" name="Text Placeholder 9">
              <a:extLst>
                <a:ext uri="{FF2B5EF4-FFF2-40B4-BE49-F238E27FC236}">
                  <a16:creationId xmlns:a16="http://schemas.microsoft.com/office/drawing/2014/main" id="{7C95C784-8FFD-F593-68C3-3A790BA71CB0}"/>
                </a:ext>
              </a:extLst>
            </p:cNvPr>
            <p:cNvSpPr txBox="1">
              <a:spLocks/>
            </p:cNvSpPr>
            <p:nvPr/>
          </p:nvSpPr>
          <p:spPr>
            <a:xfrm>
              <a:off x="8611214" y="2614310"/>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Transportation</a:t>
              </a:r>
            </a:p>
          </p:txBody>
        </p:sp>
        <p:sp>
          <p:nvSpPr>
            <p:cNvPr id="12" name="TextBox 11">
              <a:extLst>
                <a:ext uri="{FF2B5EF4-FFF2-40B4-BE49-F238E27FC236}">
                  <a16:creationId xmlns:a16="http://schemas.microsoft.com/office/drawing/2014/main" id="{F880A139-60ED-6576-AF39-BAAAB175CF1E}"/>
                </a:ext>
              </a:extLst>
            </p:cNvPr>
            <p:cNvSpPr txBox="1"/>
            <p:nvPr/>
          </p:nvSpPr>
          <p:spPr>
            <a:xfrm>
              <a:off x="1430142" y="5842627"/>
              <a:ext cx="2034981" cy="307777"/>
            </a:xfrm>
            <a:prstGeom prst="rect">
              <a:avLst/>
            </a:prstGeom>
            <a:noFill/>
          </p:spPr>
          <p:txBody>
            <a:bodyPr wrap="none" rtlCol="0">
              <a:spAutoFit/>
            </a:bodyPr>
            <a:lstStyle/>
            <a:p>
              <a:r>
                <a:rPr lang="en-US" sz="1400"/>
                <a:t>2025 Market Size: $11.9B</a:t>
              </a:r>
            </a:p>
          </p:txBody>
        </p:sp>
        <p:sp>
          <p:nvSpPr>
            <p:cNvPr id="13" name="TextBox 12">
              <a:extLst>
                <a:ext uri="{FF2B5EF4-FFF2-40B4-BE49-F238E27FC236}">
                  <a16:creationId xmlns:a16="http://schemas.microsoft.com/office/drawing/2014/main" id="{36102D2F-AE99-AD56-3953-FC030FDDCF72}"/>
                </a:ext>
              </a:extLst>
            </p:cNvPr>
            <p:cNvSpPr txBox="1"/>
            <p:nvPr/>
          </p:nvSpPr>
          <p:spPr>
            <a:xfrm>
              <a:off x="5103089" y="5842627"/>
              <a:ext cx="2034981" cy="307777"/>
            </a:xfrm>
            <a:prstGeom prst="rect">
              <a:avLst/>
            </a:prstGeom>
            <a:noFill/>
          </p:spPr>
          <p:txBody>
            <a:bodyPr wrap="none" rtlCol="0">
              <a:spAutoFit/>
            </a:bodyPr>
            <a:lstStyle/>
            <a:p>
              <a:r>
                <a:rPr lang="en-US" sz="1400"/>
                <a:t>2025 Market Size: $22.9B</a:t>
              </a:r>
            </a:p>
          </p:txBody>
        </p:sp>
        <p:sp>
          <p:nvSpPr>
            <p:cNvPr id="14" name="TextBox 13">
              <a:extLst>
                <a:ext uri="{FF2B5EF4-FFF2-40B4-BE49-F238E27FC236}">
                  <a16:creationId xmlns:a16="http://schemas.microsoft.com/office/drawing/2014/main" id="{531D728A-38C5-5E19-17EE-46917F505205}"/>
                </a:ext>
              </a:extLst>
            </p:cNvPr>
            <p:cNvSpPr txBox="1"/>
            <p:nvPr/>
          </p:nvSpPr>
          <p:spPr>
            <a:xfrm>
              <a:off x="9070098" y="5842627"/>
              <a:ext cx="2034981" cy="307777"/>
            </a:xfrm>
            <a:prstGeom prst="rect">
              <a:avLst/>
            </a:prstGeom>
            <a:noFill/>
          </p:spPr>
          <p:txBody>
            <a:bodyPr wrap="none" rtlCol="0">
              <a:spAutoFit/>
            </a:bodyPr>
            <a:lstStyle/>
            <a:p>
              <a:r>
                <a:rPr lang="en-US" sz="1400"/>
                <a:t>2025 Market Size: $16.2B</a:t>
              </a:r>
            </a:p>
          </p:txBody>
        </p:sp>
      </p:grpSp>
      <p:graphicFrame>
        <p:nvGraphicFramePr>
          <p:cNvPr id="17" name="Chart 16">
            <a:extLst>
              <a:ext uri="{FF2B5EF4-FFF2-40B4-BE49-F238E27FC236}">
                <a16:creationId xmlns:a16="http://schemas.microsoft.com/office/drawing/2014/main" id="{EB58BEA9-56F6-9D5D-9C15-A33CD58EB392}"/>
              </a:ext>
            </a:extLst>
          </p:cNvPr>
          <p:cNvGraphicFramePr/>
          <p:nvPr>
            <p:extLst>
              <p:ext uri="{D42A27DB-BD31-4B8C-83A1-F6EECF244321}">
                <p14:modId xmlns:p14="http://schemas.microsoft.com/office/powerpoint/2010/main" val="417184871"/>
              </p:ext>
            </p:extLst>
          </p:nvPr>
        </p:nvGraphicFramePr>
        <p:xfrm>
          <a:off x="352425" y="1894008"/>
          <a:ext cx="4512610" cy="32642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a:extLst>
              <a:ext uri="{FF2B5EF4-FFF2-40B4-BE49-F238E27FC236}">
                <a16:creationId xmlns:a16="http://schemas.microsoft.com/office/drawing/2014/main" id="{AC34C082-2836-FBEB-0E32-946E6B7F3DF2}"/>
              </a:ext>
            </a:extLst>
          </p:cNvPr>
          <p:cNvGraphicFramePr/>
          <p:nvPr>
            <p:extLst>
              <p:ext uri="{D42A27DB-BD31-4B8C-83A1-F6EECF244321}">
                <p14:modId xmlns:p14="http://schemas.microsoft.com/office/powerpoint/2010/main" val="2248994728"/>
              </p:ext>
            </p:extLst>
          </p:nvPr>
        </p:nvGraphicFramePr>
        <p:xfrm>
          <a:off x="3181349" y="1889536"/>
          <a:ext cx="6046779" cy="32642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a:extLst>
              <a:ext uri="{FF2B5EF4-FFF2-40B4-BE49-F238E27FC236}">
                <a16:creationId xmlns:a16="http://schemas.microsoft.com/office/drawing/2014/main" id="{D3F4D104-5850-3BA5-7230-A70AC4D7459F}"/>
              </a:ext>
            </a:extLst>
          </p:cNvPr>
          <p:cNvGraphicFramePr/>
          <p:nvPr>
            <p:extLst>
              <p:ext uri="{D42A27DB-BD31-4B8C-83A1-F6EECF244321}">
                <p14:modId xmlns:p14="http://schemas.microsoft.com/office/powerpoint/2010/main" val="3676486590"/>
              </p:ext>
            </p:extLst>
          </p:nvPr>
        </p:nvGraphicFramePr>
        <p:xfrm>
          <a:off x="7524750" y="1883705"/>
          <a:ext cx="5073924" cy="3274562"/>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E0BD70A3-876B-2D5C-5C5A-4267C3C7636A}"/>
              </a:ext>
            </a:extLst>
          </p:cNvPr>
          <p:cNvSpPr txBox="1"/>
          <p:nvPr/>
        </p:nvSpPr>
        <p:spPr>
          <a:xfrm>
            <a:off x="805222" y="6409731"/>
            <a:ext cx="6300786" cy="276999"/>
          </a:xfrm>
          <a:prstGeom prst="rect">
            <a:avLst/>
          </a:prstGeom>
          <a:noFill/>
        </p:spPr>
        <p:txBody>
          <a:bodyPr wrap="square">
            <a:spAutoFit/>
          </a:bodyPr>
          <a:lstStyle/>
          <a:p>
            <a:r>
              <a:rPr lang="en-US" sz="1200" i="1"/>
              <a:t>Source: AVIXA 2025 IOTA forecast for Pro AV revenues.</a:t>
            </a:r>
          </a:p>
        </p:txBody>
      </p:sp>
    </p:spTree>
    <p:extLst>
      <p:ext uri="{BB962C8B-B14F-4D97-AF65-F5344CB8AC3E}">
        <p14:creationId xmlns:p14="http://schemas.microsoft.com/office/powerpoint/2010/main" val="3212679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15461-33D5-3BD2-562D-B89B34F6E3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1ADF4-9A5F-FF30-0DE6-BFE7F68B88DA}"/>
              </a:ext>
            </a:extLst>
          </p:cNvPr>
          <p:cNvSpPr>
            <a:spLocks noGrp="1"/>
          </p:cNvSpPr>
          <p:nvPr>
            <p:ph type="title"/>
          </p:nvPr>
        </p:nvSpPr>
        <p:spPr>
          <a:xfrm>
            <a:off x="1381125" y="330906"/>
            <a:ext cx="10835936" cy="708832"/>
          </a:xfrm>
        </p:spPr>
        <p:txBody>
          <a:bodyPr>
            <a:normAutofit fontScale="90000"/>
          </a:bodyPr>
          <a:lstStyle/>
          <a:p>
            <a:r>
              <a:rPr lang="en-US" sz="3200">
                <a:latin typeface="Century Gothic"/>
              </a:rPr>
              <a:t>Utilities add hardware while Residential features Audio.</a:t>
            </a:r>
            <a:endParaRPr lang="en-US" sz="3200"/>
          </a:p>
        </p:txBody>
      </p:sp>
      <p:sp>
        <p:nvSpPr>
          <p:cNvPr id="3" name="Subtitle 2">
            <a:extLst>
              <a:ext uri="{FF2B5EF4-FFF2-40B4-BE49-F238E27FC236}">
                <a16:creationId xmlns:a16="http://schemas.microsoft.com/office/drawing/2014/main" id="{99419C63-B9E3-EF48-7AFC-4F6B7B36A2ED}"/>
              </a:ext>
            </a:extLst>
          </p:cNvPr>
          <p:cNvSpPr>
            <a:spLocks noGrp="1"/>
          </p:cNvSpPr>
          <p:nvPr>
            <p:ph type="subTitle" idx="1"/>
          </p:nvPr>
        </p:nvSpPr>
        <p:spPr>
          <a:xfrm>
            <a:off x="1452949" y="1140198"/>
            <a:ext cx="10396151" cy="326297"/>
          </a:xfrm>
        </p:spPr>
        <p:txBody>
          <a:bodyPr lIns="91440" tIns="45720" rIns="91440" bIns="45720" anchor="t">
            <a:noAutofit/>
          </a:bodyPr>
          <a:lstStyle/>
          <a:p>
            <a:r>
              <a:rPr lang="en-US" sz="1700">
                <a:solidFill>
                  <a:srgbClr val="2C2E30"/>
                </a:solidFill>
                <a:latin typeface="Century Gothic" panose="020B0502020202020204" pitchFamily="34" charset="0"/>
                <a:cs typeface="Calibri"/>
              </a:rPr>
              <a:t>With investments in alternative energy, expansion of facilities is driving more utility Pro AV support.</a:t>
            </a:r>
            <a:endParaRPr lang="en-US" sz="1700">
              <a:solidFill>
                <a:srgbClr val="2C2E30"/>
              </a:solidFill>
              <a:latin typeface="Century Gothic" panose="020B0502020202020204" pitchFamily="34" charset="0"/>
            </a:endParaRPr>
          </a:p>
        </p:txBody>
      </p:sp>
      <p:sp>
        <p:nvSpPr>
          <p:cNvPr id="4" name="TextBox 3">
            <a:extLst>
              <a:ext uri="{FF2B5EF4-FFF2-40B4-BE49-F238E27FC236}">
                <a16:creationId xmlns:a16="http://schemas.microsoft.com/office/drawing/2014/main" id="{CE427638-95E8-25F2-CE28-6BDAA67848EA}"/>
              </a:ext>
            </a:extLst>
          </p:cNvPr>
          <p:cNvSpPr txBox="1"/>
          <p:nvPr/>
        </p:nvSpPr>
        <p:spPr>
          <a:xfrm>
            <a:off x="1181100" y="5420595"/>
            <a:ext cx="102270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The Residential segment represents the overlap of Pro AV equipment and Services in home and mobile environments, including home offices, security and media and entertainment products and services. </a:t>
            </a:r>
            <a:endParaRPr lang="en-US" sz="1400"/>
          </a:p>
        </p:txBody>
      </p:sp>
      <p:grpSp>
        <p:nvGrpSpPr>
          <p:cNvPr id="5" name="Group 4">
            <a:extLst>
              <a:ext uri="{FF2B5EF4-FFF2-40B4-BE49-F238E27FC236}">
                <a16:creationId xmlns:a16="http://schemas.microsoft.com/office/drawing/2014/main" id="{692DBF42-F08D-8A47-0DBA-7A8222996EBA}"/>
              </a:ext>
            </a:extLst>
          </p:cNvPr>
          <p:cNvGrpSpPr/>
          <p:nvPr/>
        </p:nvGrpSpPr>
        <p:grpSpPr>
          <a:xfrm>
            <a:off x="1702493" y="1682043"/>
            <a:ext cx="9052105" cy="3548341"/>
            <a:chOff x="1186336" y="2602063"/>
            <a:chExt cx="6126361" cy="3548341"/>
          </a:xfrm>
        </p:grpSpPr>
        <p:sp>
          <p:nvSpPr>
            <p:cNvPr id="6" name="Text Placeholder 3">
              <a:extLst>
                <a:ext uri="{FF2B5EF4-FFF2-40B4-BE49-F238E27FC236}">
                  <a16:creationId xmlns:a16="http://schemas.microsoft.com/office/drawing/2014/main" id="{4A5D6ADB-8373-57BA-B3CB-6B73A1563510}"/>
                </a:ext>
              </a:extLst>
            </p:cNvPr>
            <p:cNvSpPr txBox="1">
              <a:spLocks/>
            </p:cNvSpPr>
            <p:nvPr/>
          </p:nvSpPr>
          <p:spPr>
            <a:xfrm>
              <a:off x="1186336" y="2602063"/>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Energy &amp; Utilities</a:t>
              </a:r>
            </a:p>
          </p:txBody>
        </p:sp>
        <p:sp>
          <p:nvSpPr>
            <p:cNvPr id="7" name="Text Placeholder 6">
              <a:extLst>
                <a:ext uri="{FF2B5EF4-FFF2-40B4-BE49-F238E27FC236}">
                  <a16:creationId xmlns:a16="http://schemas.microsoft.com/office/drawing/2014/main" id="{C742B045-4346-63DA-0248-49D327CE9B9E}"/>
                </a:ext>
              </a:extLst>
            </p:cNvPr>
            <p:cNvSpPr txBox="1">
              <a:spLocks/>
            </p:cNvSpPr>
            <p:nvPr/>
          </p:nvSpPr>
          <p:spPr>
            <a:xfrm>
              <a:off x="4264696" y="2644827"/>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Residential</a:t>
              </a:r>
            </a:p>
          </p:txBody>
        </p:sp>
        <p:sp>
          <p:nvSpPr>
            <p:cNvPr id="12" name="TextBox 11">
              <a:extLst>
                <a:ext uri="{FF2B5EF4-FFF2-40B4-BE49-F238E27FC236}">
                  <a16:creationId xmlns:a16="http://schemas.microsoft.com/office/drawing/2014/main" id="{87EB02F4-C1B1-63B2-012F-B40CDD29AE38}"/>
                </a:ext>
              </a:extLst>
            </p:cNvPr>
            <p:cNvSpPr txBox="1"/>
            <p:nvPr/>
          </p:nvSpPr>
          <p:spPr>
            <a:xfrm>
              <a:off x="1966061" y="5842627"/>
              <a:ext cx="1377252" cy="307777"/>
            </a:xfrm>
            <a:prstGeom prst="rect">
              <a:avLst/>
            </a:prstGeom>
            <a:noFill/>
          </p:spPr>
          <p:txBody>
            <a:bodyPr wrap="none" rtlCol="0">
              <a:spAutoFit/>
            </a:bodyPr>
            <a:lstStyle/>
            <a:p>
              <a:r>
                <a:rPr lang="en-US" sz="1400"/>
                <a:t>2025 Market Size: $11.9B</a:t>
              </a:r>
            </a:p>
          </p:txBody>
        </p:sp>
        <p:sp>
          <p:nvSpPr>
            <p:cNvPr id="13" name="TextBox 12">
              <a:extLst>
                <a:ext uri="{FF2B5EF4-FFF2-40B4-BE49-F238E27FC236}">
                  <a16:creationId xmlns:a16="http://schemas.microsoft.com/office/drawing/2014/main" id="{82DB9B2D-8ECD-6D30-F6E2-C392BB3FDADA}"/>
                </a:ext>
              </a:extLst>
            </p:cNvPr>
            <p:cNvSpPr txBox="1"/>
            <p:nvPr/>
          </p:nvSpPr>
          <p:spPr>
            <a:xfrm>
              <a:off x="5103089" y="5842627"/>
              <a:ext cx="1377252" cy="307777"/>
            </a:xfrm>
            <a:prstGeom prst="rect">
              <a:avLst/>
            </a:prstGeom>
            <a:noFill/>
          </p:spPr>
          <p:txBody>
            <a:bodyPr wrap="none" rtlCol="0">
              <a:spAutoFit/>
            </a:bodyPr>
            <a:lstStyle/>
            <a:p>
              <a:r>
                <a:rPr lang="en-US" sz="1400"/>
                <a:t>2025 Market Size: $15.7B</a:t>
              </a:r>
            </a:p>
          </p:txBody>
        </p:sp>
      </p:grpSp>
      <p:graphicFrame>
        <p:nvGraphicFramePr>
          <p:cNvPr id="17" name="Chart 16">
            <a:extLst>
              <a:ext uri="{FF2B5EF4-FFF2-40B4-BE49-F238E27FC236}">
                <a16:creationId xmlns:a16="http://schemas.microsoft.com/office/drawing/2014/main" id="{143A8E2B-AA8D-DCA9-19C8-35AE4C9F236A}"/>
              </a:ext>
            </a:extLst>
          </p:cNvPr>
          <p:cNvGraphicFramePr/>
          <p:nvPr>
            <p:extLst>
              <p:ext uri="{D42A27DB-BD31-4B8C-83A1-F6EECF244321}">
                <p14:modId xmlns:p14="http://schemas.microsoft.com/office/powerpoint/2010/main" val="566262456"/>
              </p:ext>
            </p:extLst>
          </p:nvPr>
        </p:nvGraphicFramePr>
        <p:xfrm>
          <a:off x="1702493" y="2151565"/>
          <a:ext cx="4393507" cy="31421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a:extLst>
              <a:ext uri="{FF2B5EF4-FFF2-40B4-BE49-F238E27FC236}">
                <a16:creationId xmlns:a16="http://schemas.microsoft.com/office/drawing/2014/main" id="{AE3558FF-3B76-F55F-A719-C50719C45BD3}"/>
              </a:ext>
            </a:extLst>
          </p:cNvPr>
          <p:cNvGraphicFramePr/>
          <p:nvPr>
            <p:extLst>
              <p:ext uri="{D42A27DB-BD31-4B8C-83A1-F6EECF244321}">
                <p14:modId xmlns:p14="http://schemas.microsoft.com/office/powerpoint/2010/main" val="1692818817"/>
              </p:ext>
            </p:extLst>
          </p:nvPr>
        </p:nvGraphicFramePr>
        <p:xfrm>
          <a:off x="5449023" y="2151564"/>
          <a:ext cx="6239502" cy="314217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912E9F5A-D2A1-DA82-A84E-777D72FB9C67}"/>
              </a:ext>
            </a:extLst>
          </p:cNvPr>
          <p:cNvSpPr txBox="1"/>
          <p:nvPr/>
        </p:nvSpPr>
        <p:spPr>
          <a:xfrm>
            <a:off x="841207" y="6371003"/>
            <a:ext cx="6110286" cy="276999"/>
          </a:xfrm>
          <a:prstGeom prst="rect">
            <a:avLst/>
          </a:prstGeom>
          <a:noFill/>
        </p:spPr>
        <p:txBody>
          <a:bodyPr wrap="square">
            <a:spAutoFit/>
          </a:bodyPr>
          <a:lstStyle/>
          <a:p>
            <a:r>
              <a:rPr lang="en-US" sz="1200" i="1"/>
              <a:t>Source: AVIXA 2025 IOTA forecast for Pro AV revenues.</a:t>
            </a:r>
          </a:p>
        </p:txBody>
      </p:sp>
    </p:spTree>
    <p:extLst>
      <p:ext uri="{BB962C8B-B14F-4D97-AF65-F5344CB8AC3E}">
        <p14:creationId xmlns:p14="http://schemas.microsoft.com/office/powerpoint/2010/main" val="313247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D86F9-686C-1FB9-CA88-BD84BDD9F6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F3E529-0967-6EAE-0698-473E84B03330}"/>
              </a:ext>
            </a:extLst>
          </p:cNvPr>
          <p:cNvSpPr>
            <a:spLocks noGrp="1"/>
          </p:cNvSpPr>
          <p:nvPr>
            <p:ph type="title"/>
          </p:nvPr>
        </p:nvSpPr>
        <p:spPr>
          <a:xfrm>
            <a:off x="2443857" y="1427010"/>
            <a:ext cx="7304286" cy="1325563"/>
          </a:xfrm>
        </p:spPr>
        <p:txBody>
          <a:bodyPr>
            <a:normAutofit/>
          </a:bodyPr>
          <a:lstStyle/>
          <a:p>
            <a:r>
              <a:rPr lang="en-US"/>
              <a:t>Section IV.</a:t>
            </a:r>
            <a:br>
              <a:rPr lang="en-US"/>
            </a:br>
            <a:r>
              <a:rPr lang="en-US"/>
              <a:t>Solution Bundles</a:t>
            </a:r>
          </a:p>
        </p:txBody>
      </p:sp>
      <p:sp>
        <p:nvSpPr>
          <p:cNvPr id="3" name="Text Placeholder 3">
            <a:extLst>
              <a:ext uri="{FF2B5EF4-FFF2-40B4-BE49-F238E27FC236}">
                <a16:creationId xmlns:a16="http://schemas.microsoft.com/office/drawing/2014/main" id="{1323DC9A-C287-5035-57A5-87A5F993A293}"/>
              </a:ext>
            </a:extLst>
          </p:cNvPr>
          <p:cNvSpPr txBox="1">
            <a:spLocks/>
          </p:cNvSpPr>
          <p:nvPr/>
        </p:nvSpPr>
        <p:spPr>
          <a:xfrm>
            <a:off x="3299619" y="3135313"/>
            <a:ext cx="5592762" cy="6399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2C2E30"/>
                </a:solidFill>
                <a:latin typeface="Century Gothic" panose="020B0502020202020204" pitchFamily="34" charset="0"/>
              </a:rPr>
              <a:t>The solution perspective replicates the way many end user organizations view the market.</a:t>
            </a:r>
          </a:p>
          <a:p>
            <a:pPr marL="0" indent="0" algn="ctr">
              <a:buNone/>
            </a:pPr>
            <a:endParaRPr lang="en-US">
              <a:solidFill>
                <a:srgbClr val="2C2E30"/>
              </a:solidFill>
              <a:latin typeface="Century Gothic" panose="020B0502020202020204" pitchFamily="34" charset="0"/>
            </a:endParaRPr>
          </a:p>
        </p:txBody>
      </p:sp>
    </p:spTree>
    <p:extLst>
      <p:ext uri="{BB962C8B-B14F-4D97-AF65-F5344CB8AC3E}">
        <p14:creationId xmlns:p14="http://schemas.microsoft.com/office/powerpoint/2010/main" val="751982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69DB8-8FFE-1BDB-1194-0BCC2D38DAA0}"/>
            </a:ext>
          </a:extLst>
        </p:cNvPr>
        <p:cNvGrpSpPr/>
        <p:nvPr/>
      </p:nvGrpSpPr>
      <p:grpSpPr>
        <a:xfrm>
          <a:off x="0" y="0"/>
          <a:ext cx="0" cy="0"/>
          <a:chOff x="0" y="0"/>
          <a:chExt cx="0" cy="0"/>
        </a:xfrm>
      </p:grpSpPr>
      <p:pic>
        <p:nvPicPr>
          <p:cNvPr id="2" name="Picture 1" descr="A circular sign with white text&#10;&#10;Description automatically generated">
            <a:extLst>
              <a:ext uri="{FF2B5EF4-FFF2-40B4-BE49-F238E27FC236}">
                <a16:creationId xmlns:a16="http://schemas.microsoft.com/office/drawing/2014/main" id="{2C329F99-F17A-88B1-B989-C64AEA8E1FF2}"/>
              </a:ext>
            </a:extLst>
          </p:cNvPr>
          <p:cNvPicPr>
            <a:picLocks noChangeAspect="1"/>
          </p:cNvPicPr>
          <p:nvPr/>
        </p:nvPicPr>
        <p:blipFill>
          <a:blip r:embed="rId2"/>
          <a:stretch>
            <a:fillRect/>
          </a:stretch>
        </p:blipFill>
        <p:spPr>
          <a:xfrm>
            <a:off x="11373" y="1716854"/>
            <a:ext cx="12192000" cy="2195994"/>
          </a:xfrm>
          <a:prstGeom prst="rect">
            <a:avLst/>
          </a:prstGeom>
        </p:spPr>
      </p:pic>
      <p:sp>
        <p:nvSpPr>
          <p:cNvPr id="3" name="Teardrop 2">
            <a:extLst>
              <a:ext uri="{FF2B5EF4-FFF2-40B4-BE49-F238E27FC236}">
                <a16:creationId xmlns:a16="http://schemas.microsoft.com/office/drawing/2014/main" id="{71646833-06CE-60DA-0560-15EC6BE8A06A}"/>
              </a:ext>
            </a:extLst>
          </p:cNvPr>
          <p:cNvSpPr/>
          <p:nvPr/>
        </p:nvSpPr>
        <p:spPr>
          <a:xfrm rot="10800000">
            <a:off x="4972478" y="1792270"/>
            <a:ext cx="2314443" cy="2072722"/>
          </a:xfrm>
          <a:prstGeom prst="teardrop">
            <a:avLst/>
          </a:prstGeom>
          <a:solidFill>
            <a:srgbClr val="71354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extBox 3">
            <a:extLst>
              <a:ext uri="{FF2B5EF4-FFF2-40B4-BE49-F238E27FC236}">
                <a16:creationId xmlns:a16="http://schemas.microsoft.com/office/drawing/2014/main" id="{17122408-DA18-F455-6F3A-A255B7AA2969}"/>
              </a:ext>
            </a:extLst>
          </p:cNvPr>
          <p:cNvSpPr txBox="1"/>
          <p:nvPr/>
        </p:nvSpPr>
        <p:spPr>
          <a:xfrm>
            <a:off x="4902252" y="2125148"/>
            <a:ext cx="218657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i="0" u="none" strike="noStrike" cap="none" spc="0" normalizeH="0" baseline="0">
                <a:ln>
                  <a:noFill/>
                </a:ln>
                <a:solidFill>
                  <a:schemeClr val="bg1"/>
                </a:solidFill>
                <a:effectLst/>
                <a:uFillTx/>
                <a:latin typeface="Euclid Flex" panose="020B0504000000000000"/>
                <a:cs typeface="Calibri" panose="020F0502020204030204" pitchFamily="34" charset="0"/>
                <a:sym typeface="Helvetica Light"/>
              </a:rPr>
              <a:t>Broadcast AV</a:t>
            </a:r>
          </a:p>
        </p:txBody>
      </p:sp>
      <p:sp>
        <p:nvSpPr>
          <p:cNvPr id="5" name="Rectangle 4">
            <a:extLst>
              <a:ext uri="{FF2B5EF4-FFF2-40B4-BE49-F238E27FC236}">
                <a16:creationId xmlns:a16="http://schemas.microsoft.com/office/drawing/2014/main" id="{1A50803B-0312-6A07-0D9D-F3E3A61396FC}"/>
              </a:ext>
            </a:extLst>
          </p:cNvPr>
          <p:cNvSpPr/>
          <p:nvPr/>
        </p:nvSpPr>
        <p:spPr>
          <a:xfrm>
            <a:off x="4883085" y="2696616"/>
            <a:ext cx="2205740" cy="738664"/>
          </a:xfrm>
          <a:prstGeom prst="rect">
            <a:avLst/>
          </a:prstGeom>
        </p:spPr>
        <p:txBody>
          <a:bodyPr wrap="square">
            <a:spAutoFit/>
          </a:bodyPr>
          <a:lstStyle/>
          <a:p>
            <a:pPr marL="223837" algn="ctr">
              <a:spcBef>
                <a:spcPts val="1200"/>
              </a:spcBef>
              <a:buSzPct val="80000"/>
            </a:pPr>
            <a:r>
              <a:rPr lang="en-US" sz="1400">
                <a:solidFill>
                  <a:schemeClr val="bg1"/>
                </a:solidFill>
                <a:latin typeface="Arial" panose="020B0604020202020204" pitchFamily="34" charset="0"/>
                <a:cs typeface="Arial" panose="020B0604020202020204" pitchFamily="34" charset="0"/>
              </a:rPr>
              <a:t>solutions for the production and distribution of content</a:t>
            </a:r>
          </a:p>
        </p:txBody>
      </p:sp>
      <p:sp>
        <p:nvSpPr>
          <p:cNvPr id="6" name="Title 1">
            <a:extLst>
              <a:ext uri="{FF2B5EF4-FFF2-40B4-BE49-F238E27FC236}">
                <a16:creationId xmlns:a16="http://schemas.microsoft.com/office/drawing/2014/main" id="{0C029687-AAB7-E093-F9C2-F3C67338F80F}"/>
              </a:ext>
            </a:extLst>
          </p:cNvPr>
          <p:cNvSpPr>
            <a:spLocks noGrp="1"/>
          </p:cNvSpPr>
          <p:nvPr>
            <p:ph type="title"/>
          </p:nvPr>
        </p:nvSpPr>
        <p:spPr>
          <a:xfrm>
            <a:off x="1056068" y="427755"/>
            <a:ext cx="10798383" cy="709807"/>
          </a:xfrm>
        </p:spPr>
        <p:txBody>
          <a:bodyPr>
            <a:normAutofit/>
          </a:bodyPr>
          <a:lstStyle/>
          <a:p>
            <a:r>
              <a:rPr lang="en-US">
                <a:latin typeface="Century Gothic"/>
              </a:rPr>
              <a:t>IOTA Pro AV solution types. </a:t>
            </a:r>
            <a:endParaRPr lang="en-US"/>
          </a:p>
        </p:txBody>
      </p:sp>
      <p:sp>
        <p:nvSpPr>
          <p:cNvPr id="7" name="Subtitle 2">
            <a:extLst>
              <a:ext uri="{FF2B5EF4-FFF2-40B4-BE49-F238E27FC236}">
                <a16:creationId xmlns:a16="http://schemas.microsoft.com/office/drawing/2014/main" id="{A7F3FECD-191B-F6C5-83B0-84623F6F7492}"/>
              </a:ext>
            </a:extLst>
          </p:cNvPr>
          <p:cNvSpPr>
            <a:spLocks noGrp="1"/>
          </p:cNvSpPr>
          <p:nvPr>
            <p:ph type="subTitle" idx="1"/>
          </p:nvPr>
        </p:nvSpPr>
        <p:spPr>
          <a:xfrm>
            <a:off x="362308" y="1137360"/>
            <a:ext cx="11258192" cy="326297"/>
          </a:xfrm>
        </p:spPr>
        <p:txBody>
          <a:bodyPr lIns="91440" tIns="45720" rIns="91440" bIns="45720" anchor="t">
            <a:noAutofit/>
          </a:bodyPr>
          <a:lstStyle/>
          <a:p>
            <a:r>
              <a:rPr lang="en-US" sz="1800">
                <a:solidFill>
                  <a:srgbClr val="2C2E30"/>
                </a:solidFill>
                <a:latin typeface="Century Gothic" panose="020B0502020202020204" pitchFamily="34" charset="0"/>
                <a:cs typeface="Calibri"/>
              </a:rPr>
              <a:t>Each solution represents a specific bundling of products and services to solve business needs. </a:t>
            </a:r>
            <a:endParaRPr lang="en-US" sz="1800">
              <a:solidFill>
                <a:srgbClr val="2C2E30"/>
              </a:solidFill>
              <a:latin typeface="Century Gothic" panose="020B0502020202020204" pitchFamily="34" charset="0"/>
            </a:endParaRPr>
          </a:p>
          <a:p>
            <a:endParaRPr lang="en-US" sz="1800">
              <a:solidFill>
                <a:srgbClr val="2C2E30"/>
              </a:solidFill>
              <a:latin typeface="Century Gothic" panose="020B0502020202020204" pitchFamily="34" charset="0"/>
              <a:cs typeface="Calibri"/>
            </a:endParaRPr>
          </a:p>
        </p:txBody>
      </p:sp>
      <p:pic>
        <p:nvPicPr>
          <p:cNvPr id="8" name="Picture 7" descr="A red circle with white text&#10;&#10;Description automatically generated">
            <a:extLst>
              <a:ext uri="{FF2B5EF4-FFF2-40B4-BE49-F238E27FC236}">
                <a16:creationId xmlns:a16="http://schemas.microsoft.com/office/drawing/2014/main" id="{3C83F0F6-42E0-FAAC-251C-CFF22C6E1E14}"/>
              </a:ext>
            </a:extLst>
          </p:cNvPr>
          <p:cNvPicPr>
            <a:picLocks noChangeAspect="1"/>
          </p:cNvPicPr>
          <p:nvPr/>
        </p:nvPicPr>
        <p:blipFill>
          <a:blip r:embed="rId3"/>
          <a:stretch>
            <a:fillRect/>
          </a:stretch>
        </p:blipFill>
        <p:spPr>
          <a:xfrm>
            <a:off x="841610" y="4075307"/>
            <a:ext cx="9655792" cy="2187566"/>
          </a:xfrm>
          <a:prstGeom prst="rect">
            <a:avLst/>
          </a:prstGeom>
        </p:spPr>
      </p:pic>
    </p:spTree>
    <p:extLst>
      <p:ext uri="{BB962C8B-B14F-4D97-AF65-F5344CB8AC3E}">
        <p14:creationId xmlns:p14="http://schemas.microsoft.com/office/powerpoint/2010/main" val="4208353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D7B2258-A5D7-5C74-B3EC-DAE983FE4A1D}"/>
              </a:ext>
            </a:extLst>
          </p:cNvPr>
          <p:cNvSpPr>
            <a:spLocks noGrp="1"/>
          </p:cNvSpPr>
          <p:nvPr>
            <p:ph type="title"/>
          </p:nvPr>
        </p:nvSpPr>
        <p:spPr>
          <a:xfrm>
            <a:off x="1618043" y="408705"/>
            <a:ext cx="10104622" cy="687061"/>
          </a:xfrm>
        </p:spPr>
        <p:txBody>
          <a:bodyPr>
            <a:normAutofit/>
          </a:bodyPr>
          <a:lstStyle/>
          <a:p>
            <a:r>
              <a:rPr lang="en-US">
                <a:solidFill>
                  <a:srgbClr val="EE3353"/>
                </a:solidFill>
                <a:latin typeface="Century Gothic"/>
              </a:rPr>
              <a:t>Broadcast AV surpasses Digital Signage.</a:t>
            </a:r>
            <a:endParaRPr lang="en-US">
              <a:solidFill>
                <a:srgbClr val="EE3353"/>
              </a:solidFill>
            </a:endParaRPr>
          </a:p>
        </p:txBody>
      </p:sp>
      <p:sp>
        <p:nvSpPr>
          <p:cNvPr id="7" name="TextBox 6">
            <a:extLst>
              <a:ext uri="{FF2B5EF4-FFF2-40B4-BE49-F238E27FC236}">
                <a16:creationId xmlns:a16="http://schemas.microsoft.com/office/drawing/2014/main" id="{8DD0CBFF-20AA-2F3E-A946-CA2A5FA5070A}"/>
              </a:ext>
            </a:extLst>
          </p:cNvPr>
          <p:cNvSpPr txBox="1"/>
          <p:nvPr/>
        </p:nvSpPr>
        <p:spPr>
          <a:xfrm>
            <a:off x="1682133" y="3643670"/>
            <a:ext cx="141042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Conferencing &amp;</a:t>
            </a:r>
          </a:p>
          <a:p>
            <a:pPr marL="0" marR="0" indent="0" algn="ctr" defTabSz="825500" rtl="0" fontAlgn="auto" latinLnBrk="0" hangingPunct="0">
              <a:lnSpc>
                <a:spcPct val="100000"/>
              </a:lnSpc>
              <a:spcBef>
                <a:spcPts val="0"/>
              </a:spcBef>
              <a:spcAft>
                <a:spcPts val="0"/>
              </a:spcAft>
              <a:buClrTx/>
              <a:buSzTx/>
              <a:buFontTx/>
              <a:buNone/>
              <a:tabLst/>
            </a:pPr>
            <a:r>
              <a:rPr lang="en-US" sz="1600">
                <a:solidFill>
                  <a:srgbClr val="000000"/>
                </a:solidFill>
                <a:latin typeface="Calibri" panose="020F0502020204030204" pitchFamily="34" charset="0"/>
                <a:cs typeface="Calibri" panose="020F0502020204030204" pitchFamily="34" charset="0"/>
                <a:sym typeface="Helvetica Light"/>
              </a:rPr>
              <a:t>Collaboration</a:t>
            </a:r>
            <a:endPar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endParaRPr>
          </a:p>
        </p:txBody>
      </p:sp>
      <p:sp>
        <p:nvSpPr>
          <p:cNvPr id="8" name="TextBox 7">
            <a:extLst>
              <a:ext uri="{FF2B5EF4-FFF2-40B4-BE49-F238E27FC236}">
                <a16:creationId xmlns:a16="http://schemas.microsoft.com/office/drawing/2014/main" id="{50D48DDE-19D4-5E09-C199-5C5506C44F51}"/>
              </a:ext>
            </a:extLst>
          </p:cNvPr>
          <p:cNvSpPr txBox="1"/>
          <p:nvPr/>
        </p:nvSpPr>
        <p:spPr>
          <a:xfrm>
            <a:off x="8252327" y="3758650"/>
            <a:ext cx="149828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Learning</a:t>
            </a:r>
          </a:p>
        </p:txBody>
      </p:sp>
      <p:sp>
        <p:nvSpPr>
          <p:cNvPr id="9" name="TextBox 8">
            <a:extLst>
              <a:ext uri="{FF2B5EF4-FFF2-40B4-BE49-F238E27FC236}">
                <a16:creationId xmlns:a16="http://schemas.microsoft.com/office/drawing/2014/main" id="{2E69246B-F56A-35FB-17A4-212D3614BE4B}"/>
              </a:ext>
            </a:extLst>
          </p:cNvPr>
          <p:cNvSpPr txBox="1"/>
          <p:nvPr/>
        </p:nvSpPr>
        <p:spPr>
          <a:xfrm>
            <a:off x="6421904" y="3770317"/>
            <a:ext cx="139689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Digital Signage</a:t>
            </a:r>
          </a:p>
        </p:txBody>
      </p:sp>
      <p:sp>
        <p:nvSpPr>
          <p:cNvPr id="10" name="TextBox 9">
            <a:extLst>
              <a:ext uri="{FF2B5EF4-FFF2-40B4-BE49-F238E27FC236}">
                <a16:creationId xmlns:a16="http://schemas.microsoft.com/office/drawing/2014/main" id="{31410BCE-6921-A229-6084-845C864E1742}"/>
              </a:ext>
            </a:extLst>
          </p:cNvPr>
          <p:cNvSpPr txBox="1"/>
          <p:nvPr/>
        </p:nvSpPr>
        <p:spPr>
          <a:xfrm>
            <a:off x="3921714" y="3787806"/>
            <a:ext cx="182880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Broadcast AV</a:t>
            </a:r>
          </a:p>
        </p:txBody>
      </p:sp>
      <p:sp>
        <p:nvSpPr>
          <p:cNvPr id="11" name="TextBox 10">
            <a:extLst>
              <a:ext uri="{FF2B5EF4-FFF2-40B4-BE49-F238E27FC236}">
                <a16:creationId xmlns:a16="http://schemas.microsoft.com/office/drawing/2014/main" id="{9BE81EA9-2008-BEC3-3607-BCD7E8134207}"/>
              </a:ext>
            </a:extLst>
          </p:cNvPr>
          <p:cNvSpPr txBox="1"/>
          <p:nvPr/>
        </p:nvSpPr>
        <p:spPr>
          <a:xfrm>
            <a:off x="7944943" y="1840037"/>
            <a:ext cx="149567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2025 Revenue</a:t>
            </a:r>
          </a:p>
        </p:txBody>
      </p:sp>
      <p:sp>
        <p:nvSpPr>
          <p:cNvPr id="12" name="TextBox 11">
            <a:extLst>
              <a:ext uri="{FF2B5EF4-FFF2-40B4-BE49-F238E27FC236}">
                <a16:creationId xmlns:a16="http://schemas.microsoft.com/office/drawing/2014/main" id="{C4247831-EF8D-8F4C-352D-92FF339BB743}"/>
              </a:ext>
            </a:extLst>
          </p:cNvPr>
          <p:cNvSpPr txBox="1"/>
          <p:nvPr/>
        </p:nvSpPr>
        <p:spPr>
          <a:xfrm>
            <a:off x="9685321" y="1824689"/>
            <a:ext cx="154887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CAGR (‘25-’30</a:t>
            </a:r>
            <a:r>
              <a:rPr kumimoji="0" lang="en-US"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a:t>
            </a:r>
          </a:p>
        </p:txBody>
      </p:sp>
      <p:sp>
        <p:nvSpPr>
          <p:cNvPr id="13" name="Oval 12">
            <a:extLst>
              <a:ext uri="{FF2B5EF4-FFF2-40B4-BE49-F238E27FC236}">
                <a16:creationId xmlns:a16="http://schemas.microsoft.com/office/drawing/2014/main" id="{BFCDBAF6-F942-F263-4889-C745B7B49B59}"/>
              </a:ext>
            </a:extLst>
          </p:cNvPr>
          <p:cNvSpPr/>
          <p:nvPr/>
        </p:nvSpPr>
        <p:spPr>
          <a:xfrm>
            <a:off x="7700241" y="1904715"/>
            <a:ext cx="219456" cy="219456"/>
          </a:xfrm>
          <a:prstGeom prst="ellipse">
            <a:avLst/>
          </a:prstGeom>
          <a:solidFill>
            <a:srgbClr val="3E98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65B5D38-1ACD-316C-E10E-71DBB5888C64}"/>
              </a:ext>
            </a:extLst>
          </p:cNvPr>
          <p:cNvSpPr/>
          <p:nvPr/>
        </p:nvSpPr>
        <p:spPr>
          <a:xfrm>
            <a:off x="9465865" y="1932269"/>
            <a:ext cx="219456" cy="219456"/>
          </a:xfrm>
          <a:prstGeom prst="ellipse">
            <a:avLst/>
          </a:prstGeom>
          <a:solidFill>
            <a:srgbClr val="3F18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0AC9591-2B58-CAED-0E8D-87B05D256CFB}"/>
              </a:ext>
            </a:extLst>
          </p:cNvPr>
          <p:cNvSpPr txBox="1"/>
          <p:nvPr/>
        </p:nvSpPr>
        <p:spPr>
          <a:xfrm>
            <a:off x="3971079" y="5824425"/>
            <a:ext cx="175708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Performance &amp; Entertainment</a:t>
            </a:r>
          </a:p>
        </p:txBody>
      </p:sp>
      <p:sp>
        <p:nvSpPr>
          <p:cNvPr id="16" name="TextBox 15">
            <a:extLst>
              <a:ext uri="{FF2B5EF4-FFF2-40B4-BE49-F238E27FC236}">
                <a16:creationId xmlns:a16="http://schemas.microsoft.com/office/drawing/2014/main" id="{95771779-AC14-81F6-1C0C-6CC00981DB88}"/>
              </a:ext>
            </a:extLst>
          </p:cNvPr>
          <p:cNvSpPr txBox="1"/>
          <p:nvPr/>
        </p:nvSpPr>
        <p:spPr>
          <a:xfrm>
            <a:off x="1412794" y="5808372"/>
            <a:ext cx="1987631" cy="584775"/>
          </a:xfrm>
          <a:prstGeom prst="rect">
            <a:avLst/>
          </a:prstGeom>
          <a:noFill/>
        </p:spPr>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sym typeface="Helvetica Light"/>
              </a:rPr>
              <a:t>Security, Surveillance</a:t>
            </a:r>
          </a:p>
          <a:p>
            <a:pPr marL="0" marR="0" indent="0" algn="ctr" defTabSz="825500" rtl="0" fontAlgn="auto" latinLnBrk="0" hangingPunct="0">
              <a:lnSpc>
                <a:spcPct val="100000"/>
              </a:lnSpc>
              <a:spcBef>
                <a:spcPts val="0"/>
              </a:spcBef>
              <a:spcAft>
                <a:spcPts val="0"/>
              </a:spcAft>
              <a:buClrTx/>
              <a:buSzTx/>
              <a:buFontTx/>
              <a:buNone/>
              <a:tabLst/>
            </a:pPr>
            <a:r>
              <a:rPr lang="en-US" sz="1600">
                <a:solidFill>
                  <a:srgbClr val="000000"/>
                </a:solidFill>
                <a:sym typeface="Helvetica Light"/>
              </a:rPr>
              <a:t>&amp; </a:t>
            </a:r>
            <a:r>
              <a:rPr kumimoji="0" lang="en-US" sz="1600" b="0" i="0" u="none" strike="noStrike" cap="none" spc="0" normalizeH="0" baseline="0">
                <a:ln>
                  <a:noFill/>
                </a:ln>
                <a:solidFill>
                  <a:srgbClr val="000000"/>
                </a:solidFill>
                <a:effectLst/>
                <a:uFillTx/>
                <a:sym typeface="Helvetica Light"/>
              </a:rPr>
              <a:t>Life Safety</a:t>
            </a:r>
          </a:p>
        </p:txBody>
      </p:sp>
      <p:sp>
        <p:nvSpPr>
          <p:cNvPr id="17" name="TextBox 16">
            <a:extLst>
              <a:ext uri="{FF2B5EF4-FFF2-40B4-BE49-F238E27FC236}">
                <a16:creationId xmlns:a16="http://schemas.microsoft.com/office/drawing/2014/main" id="{95B71EBE-44B6-03FC-8442-7BEBAD7BC40B}"/>
              </a:ext>
            </a:extLst>
          </p:cNvPr>
          <p:cNvSpPr txBox="1"/>
          <p:nvPr/>
        </p:nvSpPr>
        <p:spPr>
          <a:xfrm>
            <a:off x="6057340" y="5915928"/>
            <a:ext cx="213206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Live Events</a:t>
            </a:r>
          </a:p>
        </p:txBody>
      </p:sp>
      <p:grpSp>
        <p:nvGrpSpPr>
          <p:cNvPr id="18" name="Group 17">
            <a:extLst>
              <a:ext uri="{FF2B5EF4-FFF2-40B4-BE49-F238E27FC236}">
                <a16:creationId xmlns:a16="http://schemas.microsoft.com/office/drawing/2014/main" id="{C0440E8D-50B8-2B97-F47F-544FCC861612}"/>
              </a:ext>
            </a:extLst>
          </p:cNvPr>
          <p:cNvGrpSpPr/>
          <p:nvPr/>
        </p:nvGrpSpPr>
        <p:grpSpPr>
          <a:xfrm>
            <a:off x="1689744" y="2204203"/>
            <a:ext cx="1410422" cy="1398845"/>
            <a:chOff x="1449302" y="1594263"/>
            <a:chExt cx="2125920" cy="1926527"/>
          </a:xfrm>
        </p:grpSpPr>
        <p:sp>
          <p:nvSpPr>
            <p:cNvPr id="19" name="Oval 18">
              <a:extLst>
                <a:ext uri="{FF2B5EF4-FFF2-40B4-BE49-F238E27FC236}">
                  <a16:creationId xmlns:a16="http://schemas.microsoft.com/office/drawing/2014/main" id="{CAC47785-ADBB-F4EF-ACEB-81D3E21F4B88}"/>
                </a:ext>
              </a:extLst>
            </p:cNvPr>
            <p:cNvSpPr/>
            <p:nvPr/>
          </p:nvSpPr>
          <p:spPr>
            <a:xfrm>
              <a:off x="1449302" y="1594263"/>
              <a:ext cx="2125920" cy="1926527"/>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20" name="Oval 19">
              <a:extLst>
                <a:ext uri="{FF2B5EF4-FFF2-40B4-BE49-F238E27FC236}">
                  <a16:creationId xmlns:a16="http://schemas.microsoft.com/office/drawing/2014/main" id="{68EAEA64-7075-40F0-4AB5-E65AF704EBA4}"/>
                </a:ext>
              </a:extLst>
            </p:cNvPr>
            <p:cNvSpPr/>
            <p:nvPr/>
          </p:nvSpPr>
          <p:spPr>
            <a:xfrm>
              <a:off x="2184218" y="2909075"/>
              <a:ext cx="656090" cy="603990"/>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21" name="TextBox 20">
              <a:extLst>
                <a:ext uri="{FF2B5EF4-FFF2-40B4-BE49-F238E27FC236}">
                  <a16:creationId xmlns:a16="http://schemas.microsoft.com/office/drawing/2014/main" id="{CDCD2A3A-2E88-E8D0-7AB8-23C7C45FAC46}"/>
                </a:ext>
              </a:extLst>
            </p:cNvPr>
            <p:cNvSpPr txBox="1"/>
            <p:nvPr/>
          </p:nvSpPr>
          <p:spPr>
            <a:xfrm>
              <a:off x="2080338" y="2989573"/>
              <a:ext cx="921274" cy="4803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600">
                  <a:solidFill>
                    <a:schemeClr val="bg1"/>
                  </a:solidFill>
                  <a:latin typeface="Calibri" panose="020F0502020204030204" pitchFamily="34" charset="0"/>
                  <a:cs typeface="Calibri" panose="020F0502020204030204" pitchFamily="34" charset="0"/>
                </a:rPr>
                <a:t>3.0</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p>
          </p:txBody>
        </p:sp>
        <p:sp>
          <p:nvSpPr>
            <p:cNvPr id="22" name="TextBox 21">
              <a:extLst>
                <a:ext uri="{FF2B5EF4-FFF2-40B4-BE49-F238E27FC236}">
                  <a16:creationId xmlns:a16="http://schemas.microsoft.com/office/drawing/2014/main" id="{139B5964-23F3-A7E6-C9EB-5226D6549FC7}"/>
                </a:ext>
              </a:extLst>
            </p:cNvPr>
            <p:cNvSpPr txBox="1"/>
            <p:nvPr/>
          </p:nvSpPr>
          <p:spPr>
            <a:xfrm>
              <a:off x="1942499" y="2247869"/>
              <a:ext cx="1059112" cy="4803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r>
                <a:rPr lang="en-US" sz="1600">
                  <a:solidFill>
                    <a:schemeClr val="bg1"/>
                  </a:solidFill>
                  <a:latin typeface="Calibri" panose="020F0502020204030204" pitchFamily="34" charset="0"/>
                  <a:cs typeface="Calibri" panose="020F0502020204030204" pitchFamily="34" charset="0"/>
                </a:rPr>
                <a:t>60.9</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B</a:t>
              </a:r>
            </a:p>
          </p:txBody>
        </p:sp>
      </p:grpSp>
      <p:grpSp>
        <p:nvGrpSpPr>
          <p:cNvPr id="23" name="Group 22">
            <a:extLst>
              <a:ext uri="{FF2B5EF4-FFF2-40B4-BE49-F238E27FC236}">
                <a16:creationId xmlns:a16="http://schemas.microsoft.com/office/drawing/2014/main" id="{B4B115CA-C55F-5E63-8D54-BDCDAA6EEAF4}"/>
              </a:ext>
            </a:extLst>
          </p:cNvPr>
          <p:cNvGrpSpPr/>
          <p:nvPr/>
        </p:nvGrpSpPr>
        <p:grpSpPr>
          <a:xfrm>
            <a:off x="8410575" y="2457450"/>
            <a:ext cx="1214219" cy="1145598"/>
            <a:chOff x="8218329" y="3725660"/>
            <a:chExt cx="2770632" cy="2770632"/>
          </a:xfrm>
        </p:grpSpPr>
        <p:sp>
          <p:nvSpPr>
            <p:cNvPr id="24" name="Oval 23">
              <a:extLst>
                <a:ext uri="{FF2B5EF4-FFF2-40B4-BE49-F238E27FC236}">
                  <a16:creationId xmlns:a16="http://schemas.microsoft.com/office/drawing/2014/main" id="{95758DE5-7772-5B4A-6515-70F4D4C37071}"/>
                </a:ext>
              </a:extLst>
            </p:cNvPr>
            <p:cNvSpPr/>
            <p:nvPr/>
          </p:nvSpPr>
          <p:spPr>
            <a:xfrm>
              <a:off x="8218329" y="3725660"/>
              <a:ext cx="2770632" cy="2770632"/>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25" name="Oval 24">
              <a:extLst>
                <a:ext uri="{FF2B5EF4-FFF2-40B4-BE49-F238E27FC236}">
                  <a16:creationId xmlns:a16="http://schemas.microsoft.com/office/drawing/2014/main" id="{273CB175-2EF6-9170-3701-391A257ACCFC}"/>
                </a:ext>
              </a:extLst>
            </p:cNvPr>
            <p:cNvSpPr/>
            <p:nvPr/>
          </p:nvSpPr>
          <p:spPr>
            <a:xfrm>
              <a:off x="9119013" y="5504067"/>
              <a:ext cx="969264" cy="969264"/>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26" name="TextBox 25">
              <a:extLst>
                <a:ext uri="{FF2B5EF4-FFF2-40B4-BE49-F238E27FC236}">
                  <a16:creationId xmlns:a16="http://schemas.microsoft.com/office/drawing/2014/main" id="{44B97F85-89F4-50B0-7256-A4EEA3F0ECE5}"/>
                </a:ext>
              </a:extLst>
            </p:cNvPr>
            <p:cNvSpPr txBox="1"/>
            <p:nvPr/>
          </p:nvSpPr>
          <p:spPr>
            <a:xfrm>
              <a:off x="8707552" y="4260708"/>
              <a:ext cx="1731408" cy="8436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$41.6B</a:t>
              </a:r>
            </a:p>
          </p:txBody>
        </p:sp>
        <p:sp>
          <p:nvSpPr>
            <p:cNvPr id="27" name="TextBox 26">
              <a:extLst>
                <a:ext uri="{FF2B5EF4-FFF2-40B4-BE49-F238E27FC236}">
                  <a16:creationId xmlns:a16="http://schemas.microsoft.com/office/drawing/2014/main" id="{474C62A7-B137-330D-9B88-94307E148CE1}"/>
                </a:ext>
              </a:extLst>
            </p:cNvPr>
            <p:cNvSpPr txBox="1"/>
            <p:nvPr/>
          </p:nvSpPr>
          <p:spPr>
            <a:xfrm>
              <a:off x="8976111" y="5573072"/>
              <a:ext cx="1296830" cy="8436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2.4%</a:t>
              </a:r>
            </a:p>
          </p:txBody>
        </p:sp>
      </p:grpSp>
      <p:grpSp>
        <p:nvGrpSpPr>
          <p:cNvPr id="28" name="Group 27">
            <a:extLst>
              <a:ext uri="{FF2B5EF4-FFF2-40B4-BE49-F238E27FC236}">
                <a16:creationId xmlns:a16="http://schemas.microsoft.com/office/drawing/2014/main" id="{3415D042-03B2-1400-E04F-F114A6DCF99A}"/>
              </a:ext>
            </a:extLst>
          </p:cNvPr>
          <p:cNvGrpSpPr/>
          <p:nvPr/>
        </p:nvGrpSpPr>
        <p:grpSpPr>
          <a:xfrm>
            <a:off x="6498883" y="2457450"/>
            <a:ext cx="1214219" cy="1154783"/>
            <a:chOff x="12855212" y="3739376"/>
            <a:chExt cx="2743200" cy="2743200"/>
          </a:xfrm>
        </p:grpSpPr>
        <p:sp>
          <p:nvSpPr>
            <p:cNvPr id="29" name="Oval 28">
              <a:extLst>
                <a:ext uri="{FF2B5EF4-FFF2-40B4-BE49-F238E27FC236}">
                  <a16:creationId xmlns:a16="http://schemas.microsoft.com/office/drawing/2014/main" id="{5DCF38A0-73A1-D65D-A25B-CF4E1484D9EE}"/>
                </a:ext>
              </a:extLst>
            </p:cNvPr>
            <p:cNvSpPr/>
            <p:nvPr/>
          </p:nvSpPr>
          <p:spPr>
            <a:xfrm>
              <a:off x="12855212" y="3739376"/>
              <a:ext cx="2743200" cy="2743200"/>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30" name="Oval 29">
              <a:extLst>
                <a:ext uri="{FF2B5EF4-FFF2-40B4-BE49-F238E27FC236}">
                  <a16:creationId xmlns:a16="http://schemas.microsoft.com/office/drawing/2014/main" id="{F7084CA9-685F-5A1D-FDEA-D8D58E10C10E}"/>
                </a:ext>
              </a:extLst>
            </p:cNvPr>
            <p:cNvSpPr/>
            <p:nvPr/>
          </p:nvSpPr>
          <p:spPr>
            <a:xfrm>
              <a:off x="13587535" y="5211560"/>
              <a:ext cx="1271016" cy="1271016"/>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31" name="TextBox 30">
              <a:extLst>
                <a:ext uri="{FF2B5EF4-FFF2-40B4-BE49-F238E27FC236}">
                  <a16:creationId xmlns:a16="http://schemas.microsoft.com/office/drawing/2014/main" id="{3E4A4CDF-AF76-62DC-F927-0F8D1A368126}"/>
                </a:ext>
              </a:extLst>
            </p:cNvPr>
            <p:cNvSpPr txBox="1"/>
            <p:nvPr/>
          </p:nvSpPr>
          <p:spPr>
            <a:xfrm>
              <a:off x="13307630" y="4268203"/>
              <a:ext cx="1912565" cy="8286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$42</a:t>
              </a:r>
              <a:r>
                <a:rPr kumimoji="0" lang="en-US" sz="160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B</a:t>
              </a:r>
            </a:p>
          </p:txBody>
        </p:sp>
        <p:sp>
          <p:nvSpPr>
            <p:cNvPr id="32" name="TextBox 31">
              <a:extLst>
                <a:ext uri="{FF2B5EF4-FFF2-40B4-BE49-F238E27FC236}">
                  <a16:creationId xmlns:a16="http://schemas.microsoft.com/office/drawing/2014/main" id="{02614029-5E28-70D6-0C3A-6DA2EDE71627}"/>
                </a:ext>
              </a:extLst>
            </p:cNvPr>
            <p:cNvSpPr txBox="1"/>
            <p:nvPr/>
          </p:nvSpPr>
          <p:spPr>
            <a:xfrm>
              <a:off x="13607920" y="5473808"/>
              <a:ext cx="1296832" cy="8286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600">
                  <a:solidFill>
                    <a:schemeClr val="bg1"/>
                  </a:solidFill>
                  <a:latin typeface="Calibri" panose="020F0502020204030204" pitchFamily="34" charset="0"/>
                  <a:cs typeface="Calibri" panose="020F0502020204030204" pitchFamily="34" charset="0"/>
                </a:rPr>
                <a:t>3.6</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p>
          </p:txBody>
        </p:sp>
      </p:grpSp>
      <p:grpSp>
        <p:nvGrpSpPr>
          <p:cNvPr id="33" name="Group 32">
            <a:extLst>
              <a:ext uri="{FF2B5EF4-FFF2-40B4-BE49-F238E27FC236}">
                <a16:creationId xmlns:a16="http://schemas.microsoft.com/office/drawing/2014/main" id="{C407F4CC-9AE0-E8F2-3F9A-819E4CCFF7AD}"/>
              </a:ext>
            </a:extLst>
          </p:cNvPr>
          <p:cNvGrpSpPr/>
          <p:nvPr/>
        </p:nvGrpSpPr>
        <p:grpSpPr>
          <a:xfrm>
            <a:off x="4270996" y="2456488"/>
            <a:ext cx="1214221" cy="1154784"/>
            <a:chOff x="17545382" y="3771380"/>
            <a:chExt cx="2724912" cy="2724912"/>
          </a:xfrm>
        </p:grpSpPr>
        <p:sp>
          <p:nvSpPr>
            <p:cNvPr id="34" name="Oval 33">
              <a:extLst>
                <a:ext uri="{FF2B5EF4-FFF2-40B4-BE49-F238E27FC236}">
                  <a16:creationId xmlns:a16="http://schemas.microsoft.com/office/drawing/2014/main" id="{FE918864-0271-BFE6-58FF-A01CBE660007}"/>
                </a:ext>
              </a:extLst>
            </p:cNvPr>
            <p:cNvSpPr/>
            <p:nvPr/>
          </p:nvSpPr>
          <p:spPr>
            <a:xfrm>
              <a:off x="17545382" y="3771380"/>
              <a:ext cx="2724912" cy="2724912"/>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35" name="Oval 34">
              <a:extLst>
                <a:ext uri="{FF2B5EF4-FFF2-40B4-BE49-F238E27FC236}">
                  <a16:creationId xmlns:a16="http://schemas.microsoft.com/office/drawing/2014/main" id="{DE323154-2704-6F1F-BC12-67D5B05E2019}"/>
                </a:ext>
              </a:extLst>
            </p:cNvPr>
            <p:cNvSpPr/>
            <p:nvPr/>
          </p:nvSpPr>
          <p:spPr>
            <a:xfrm>
              <a:off x="18304334" y="5289284"/>
              <a:ext cx="1207008" cy="1207008"/>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36" name="TextBox 35">
              <a:extLst>
                <a:ext uri="{FF2B5EF4-FFF2-40B4-BE49-F238E27FC236}">
                  <a16:creationId xmlns:a16="http://schemas.microsoft.com/office/drawing/2014/main" id="{D571C3C9-28E7-3EEA-3059-AF542AB2820B}"/>
                </a:ext>
              </a:extLst>
            </p:cNvPr>
            <p:cNvSpPr txBox="1"/>
            <p:nvPr/>
          </p:nvSpPr>
          <p:spPr>
            <a:xfrm>
              <a:off x="18288261" y="5534327"/>
              <a:ext cx="1296831" cy="8230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3.7%</a:t>
              </a:r>
            </a:p>
          </p:txBody>
        </p:sp>
        <p:sp>
          <p:nvSpPr>
            <p:cNvPr id="37" name="TextBox 36">
              <a:extLst>
                <a:ext uri="{FF2B5EF4-FFF2-40B4-BE49-F238E27FC236}">
                  <a16:creationId xmlns:a16="http://schemas.microsoft.com/office/drawing/2014/main" id="{BB435870-DE41-574B-7445-1477F5FE409C}"/>
                </a:ext>
              </a:extLst>
            </p:cNvPr>
            <p:cNvSpPr txBox="1"/>
            <p:nvPr/>
          </p:nvSpPr>
          <p:spPr>
            <a:xfrm>
              <a:off x="18046484" y="4349009"/>
              <a:ext cx="1912563" cy="8230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$44.2B</a:t>
              </a:r>
            </a:p>
          </p:txBody>
        </p:sp>
      </p:grpSp>
      <p:grpSp>
        <p:nvGrpSpPr>
          <p:cNvPr id="38" name="Group 37">
            <a:extLst>
              <a:ext uri="{FF2B5EF4-FFF2-40B4-BE49-F238E27FC236}">
                <a16:creationId xmlns:a16="http://schemas.microsoft.com/office/drawing/2014/main" id="{9BE3F364-8C50-F9C8-F39D-C09F8AA0D1FA}"/>
              </a:ext>
            </a:extLst>
          </p:cNvPr>
          <p:cNvGrpSpPr/>
          <p:nvPr/>
        </p:nvGrpSpPr>
        <p:grpSpPr>
          <a:xfrm>
            <a:off x="4324489" y="4744184"/>
            <a:ext cx="1097846" cy="1071258"/>
            <a:chOff x="1959610" y="8199493"/>
            <a:chExt cx="2505456" cy="2506724"/>
          </a:xfrm>
        </p:grpSpPr>
        <p:sp>
          <p:nvSpPr>
            <p:cNvPr id="39" name="Oval 38">
              <a:extLst>
                <a:ext uri="{FF2B5EF4-FFF2-40B4-BE49-F238E27FC236}">
                  <a16:creationId xmlns:a16="http://schemas.microsoft.com/office/drawing/2014/main" id="{E99B6ADA-4095-F93F-C85C-95295D6E3CA6}"/>
                </a:ext>
              </a:extLst>
            </p:cNvPr>
            <p:cNvSpPr/>
            <p:nvPr/>
          </p:nvSpPr>
          <p:spPr>
            <a:xfrm>
              <a:off x="1959610" y="8199493"/>
              <a:ext cx="2505456" cy="2505456"/>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40" name="Oval 39">
              <a:extLst>
                <a:ext uri="{FF2B5EF4-FFF2-40B4-BE49-F238E27FC236}">
                  <a16:creationId xmlns:a16="http://schemas.microsoft.com/office/drawing/2014/main" id="{221C4D13-A27E-C2AD-E26D-0F2E7B59595F}"/>
                </a:ext>
              </a:extLst>
            </p:cNvPr>
            <p:cNvSpPr/>
            <p:nvPr/>
          </p:nvSpPr>
          <p:spPr>
            <a:xfrm>
              <a:off x="2586719" y="9499149"/>
              <a:ext cx="1187894" cy="1207068"/>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41" name="TextBox 40">
              <a:extLst>
                <a:ext uri="{FF2B5EF4-FFF2-40B4-BE49-F238E27FC236}">
                  <a16:creationId xmlns:a16="http://schemas.microsoft.com/office/drawing/2014/main" id="{1C82EFB0-FEC8-48AA-A46A-8D4177D425E2}"/>
                </a:ext>
              </a:extLst>
            </p:cNvPr>
            <p:cNvSpPr txBox="1"/>
            <p:nvPr/>
          </p:nvSpPr>
          <p:spPr>
            <a:xfrm>
              <a:off x="2559171" y="9668517"/>
              <a:ext cx="1296831" cy="816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600">
                  <a:solidFill>
                    <a:schemeClr val="bg1"/>
                  </a:solidFill>
                  <a:latin typeface="Calibri" panose="020F0502020204030204" pitchFamily="34" charset="0"/>
                  <a:cs typeface="Calibri" panose="020F0502020204030204" pitchFamily="34" charset="0"/>
                </a:rPr>
                <a:t>3.9</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p>
          </p:txBody>
        </p:sp>
        <p:sp>
          <p:nvSpPr>
            <p:cNvPr id="42" name="TextBox 41">
              <a:extLst>
                <a:ext uri="{FF2B5EF4-FFF2-40B4-BE49-F238E27FC236}">
                  <a16:creationId xmlns:a16="http://schemas.microsoft.com/office/drawing/2014/main" id="{36E9F02E-DE15-809E-F3BB-C77A31DB2616}"/>
                </a:ext>
              </a:extLst>
            </p:cNvPr>
            <p:cNvSpPr txBox="1"/>
            <p:nvPr/>
          </p:nvSpPr>
          <p:spPr>
            <a:xfrm>
              <a:off x="2210508" y="8494326"/>
              <a:ext cx="1912563" cy="816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$36.9B</a:t>
              </a:r>
            </a:p>
          </p:txBody>
        </p:sp>
      </p:grpSp>
      <p:grpSp>
        <p:nvGrpSpPr>
          <p:cNvPr id="43" name="Group 42">
            <a:extLst>
              <a:ext uri="{FF2B5EF4-FFF2-40B4-BE49-F238E27FC236}">
                <a16:creationId xmlns:a16="http://schemas.microsoft.com/office/drawing/2014/main" id="{F90859AB-74BF-F589-BF47-E1BE469C850A}"/>
              </a:ext>
            </a:extLst>
          </p:cNvPr>
          <p:cNvGrpSpPr/>
          <p:nvPr/>
        </p:nvGrpSpPr>
        <p:grpSpPr>
          <a:xfrm>
            <a:off x="1845380" y="4733925"/>
            <a:ext cx="1145470" cy="1079699"/>
            <a:chOff x="5994034" y="8239895"/>
            <a:chExt cx="2496312" cy="2496812"/>
          </a:xfrm>
        </p:grpSpPr>
        <p:sp>
          <p:nvSpPr>
            <p:cNvPr id="44" name="Oval 43">
              <a:extLst>
                <a:ext uri="{FF2B5EF4-FFF2-40B4-BE49-F238E27FC236}">
                  <a16:creationId xmlns:a16="http://schemas.microsoft.com/office/drawing/2014/main" id="{00DB6664-EFEA-DAC5-0575-3A8E157DEFBF}"/>
                </a:ext>
              </a:extLst>
            </p:cNvPr>
            <p:cNvSpPr/>
            <p:nvPr/>
          </p:nvSpPr>
          <p:spPr>
            <a:xfrm>
              <a:off x="5994034" y="8239895"/>
              <a:ext cx="2496312" cy="2496312"/>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45" name="Oval 44">
              <a:extLst>
                <a:ext uri="{FF2B5EF4-FFF2-40B4-BE49-F238E27FC236}">
                  <a16:creationId xmlns:a16="http://schemas.microsoft.com/office/drawing/2014/main" id="{08CC050A-7A98-430D-59A3-D87FB01AEDB3}"/>
                </a:ext>
              </a:extLst>
            </p:cNvPr>
            <p:cNvSpPr/>
            <p:nvPr/>
          </p:nvSpPr>
          <p:spPr>
            <a:xfrm>
              <a:off x="6646289" y="9502267"/>
              <a:ext cx="1234440" cy="1234440"/>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46" name="TextBox 45">
              <a:extLst>
                <a:ext uri="{FF2B5EF4-FFF2-40B4-BE49-F238E27FC236}">
                  <a16:creationId xmlns:a16="http://schemas.microsoft.com/office/drawing/2014/main" id="{AD189577-A7DF-54E0-7C82-6EA7D85BB16D}"/>
                </a:ext>
              </a:extLst>
            </p:cNvPr>
            <p:cNvSpPr txBox="1"/>
            <p:nvPr/>
          </p:nvSpPr>
          <p:spPr>
            <a:xfrm>
              <a:off x="6632130" y="9678850"/>
              <a:ext cx="1296830" cy="8066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6.5%</a:t>
              </a:r>
            </a:p>
          </p:txBody>
        </p:sp>
        <p:sp>
          <p:nvSpPr>
            <p:cNvPr id="47" name="TextBox 46">
              <a:extLst>
                <a:ext uri="{FF2B5EF4-FFF2-40B4-BE49-F238E27FC236}">
                  <a16:creationId xmlns:a16="http://schemas.microsoft.com/office/drawing/2014/main" id="{6F4F5FBF-ACF4-B27B-26AC-BEB4E4798BEB}"/>
                </a:ext>
              </a:extLst>
            </p:cNvPr>
            <p:cNvSpPr txBox="1"/>
            <p:nvPr/>
          </p:nvSpPr>
          <p:spPr>
            <a:xfrm>
              <a:off x="6253204" y="8545229"/>
              <a:ext cx="1912565" cy="8066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$38.4B</a:t>
              </a:r>
            </a:p>
          </p:txBody>
        </p:sp>
      </p:grpSp>
      <p:grpSp>
        <p:nvGrpSpPr>
          <p:cNvPr id="48" name="Group 47">
            <a:extLst>
              <a:ext uri="{FF2B5EF4-FFF2-40B4-BE49-F238E27FC236}">
                <a16:creationId xmlns:a16="http://schemas.microsoft.com/office/drawing/2014/main" id="{0A2314A2-436D-B88D-B977-2A62D1EDE699}"/>
              </a:ext>
            </a:extLst>
          </p:cNvPr>
          <p:cNvGrpSpPr/>
          <p:nvPr/>
        </p:nvGrpSpPr>
        <p:grpSpPr>
          <a:xfrm>
            <a:off x="6574324" y="4724400"/>
            <a:ext cx="1145470" cy="1087456"/>
            <a:chOff x="6137416" y="4495344"/>
            <a:chExt cx="2450592" cy="2460126"/>
          </a:xfrm>
        </p:grpSpPr>
        <p:sp>
          <p:nvSpPr>
            <p:cNvPr id="49" name="Oval 48">
              <a:extLst>
                <a:ext uri="{FF2B5EF4-FFF2-40B4-BE49-F238E27FC236}">
                  <a16:creationId xmlns:a16="http://schemas.microsoft.com/office/drawing/2014/main" id="{00C398B7-29A5-DE78-3B8A-94CAFCD8E938}"/>
                </a:ext>
              </a:extLst>
            </p:cNvPr>
            <p:cNvSpPr/>
            <p:nvPr/>
          </p:nvSpPr>
          <p:spPr>
            <a:xfrm>
              <a:off x="6137416" y="4495344"/>
              <a:ext cx="2450592" cy="2450591"/>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50" name="TextBox 49">
              <a:extLst>
                <a:ext uri="{FF2B5EF4-FFF2-40B4-BE49-F238E27FC236}">
                  <a16:creationId xmlns:a16="http://schemas.microsoft.com/office/drawing/2014/main" id="{52748B18-08C7-333C-1688-97E9598B5D0C}"/>
                </a:ext>
              </a:extLst>
            </p:cNvPr>
            <p:cNvSpPr txBox="1"/>
            <p:nvPr/>
          </p:nvSpPr>
          <p:spPr>
            <a:xfrm>
              <a:off x="6379979" y="4692223"/>
              <a:ext cx="1912564" cy="789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cs typeface="Calibri Light" panose="020F0302020204030204" pitchFamily="34" charset="0"/>
                  <a:sym typeface="Helvetica Light"/>
                </a:rPr>
                <a:t>$36B</a:t>
              </a:r>
            </a:p>
          </p:txBody>
        </p:sp>
        <p:sp>
          <p:nvSpPr>
            <p:cNvPr id="51" name="Oval 50">
              <a:extLst>
                <a:ext uri="{FF2B5EF4-FFF2-40B4-BE49-F238E27FC236}">
                  <a16:creationId xmlns:a16="http://schemas.microsoft.com/office/drawing/2014/main" id="{09699C17-D316-697E-8DBA-133B34360B1A}"/>
                </a:ext>
              </a:extLst>
            </p:cNvPr>
            <p:cNvSpPr/>
            <p:nvPr/>
          </p:nvSpPr>
          <p:spPr>
            <a:xfrm>
              <a:off x="6739022" y="5751842"/>
              <a:ext cx="1239589" cy="1203628"/>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52" name="TextBox 51">
              <a:extLst>
                <a:ext uri="{FF2B5EF4-FFF2-40B4-BE49-F238E27FC236}">
                  <a16:creationId xmlns:a16="http://schemas.microsoft.com/office/drawing/2014/main" id="{AB861552-068F-3DE2-A44C-64F3556ED072}"/>
                </a:ext>
              </a:extLst>
            </p:cNvPr>
            <p:cNvSpPr txBox="1"/>
            <p:nvPr/>
          </p:nvSpPr>
          <p:spPr>
            <a:xfrm>
              <a:off x="6714295" y="5800813"/>
              <a:ext cx="1296830" cy="789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600">
                  <a:solidFill>
                    <a:schemeClr val="bg1"/>
                  </a:solidFill>
                  <a:latin typeface="Calibri" panose="020F0502020204030204" pitchFamily="34" charset="0"/>
                  <a:cs typeface="Calibri" panose="020F0502020204030204" pitchFamily="34" charset="0"/>
                  <a:sym typeface="Helvetica Light"/>
                </a:rPr>
                <a:t>4.6</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p>
          </p:txBody>
        </p:sp>
      </p:grpSp>
      <p:grpSp>
        <p:nvGrpSpPr>
          <p:cNvPr id="53" name="Group 52">
            <a:extLst>
              <a:ext uri="{FF2B5EF4-FFF2-40B4-BE49-F238E27FC236}">
                <a16:creationId xmlns:a16="http://schemas.microsoft.com/office/drawing/2014/main" id="{6B36D13A-6202-CA57-EC2C-9EECCCA9EDA9}"/>
              </a:ext>
            </a:extLst>
          </p:cNvPr>
          <p:cNvGrpSpPr/>
          <p:nvPr/>
        </p:nvGrpSpPr>
        <p:grpSpPr>
          <a:xfrm>
            <a:off x="8248591" y="4867431"/>
            <a:ext cx="1617646" cy="1513195"/>
            <a:chOff x="8792877" y="4867431"/>
            <a:chExt cx="1617646" cy="1513195"/>
          </a:xfrm>
        </p:grpSpPr>
        <p:sp>
          <p:nvSpPr>
            <p:cNvPr id="54" name="TextBox 53">
              <a:extLst>
                <a:ext uri="{FF2B5EF4-FFF2-40B4-BE49-F238E27FC236}">
                  <a16:creationId xmlns:a16="http://schemas.microsoft.com/office/drawing/2014/main" id="{4B42605B-8396-BB03-9872-DC3E51F80DD8}"/>
                </a:ext>
              </a:extLst>
            </p:cNvPr>
            <p:cNvSpPr txBox="1"/>
            <p:nvPr/>
          </p:nvSpPr>
          <p:spPr>
            <a:xfrm>
              <a:off x="8792877" y="5795851"/>
              <a:ext cx="1617646" cy="584775"/>
            </a:xfrm>
            <a:prstGeom prst="rect">
              <a:avLst/>
            </a:prstGeom>
            <a:noFill/>
          </p:spPr>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Command </a:t>
              </a:r>
            </a:p>
            <a:p>
              <a:pPr marL="0" marR="0" indent="0" algn="ctr" defTabSz="825500" rtl="0" fontAlgn="auto" latinLnBrk="0" hangingPunct="0">
                <a:lnSpc>
                  <a:spcPct val="100000"/>
                </a:lnSpc>
                <a:spcBef>
                  <a:spcPts val="0"/>
                </a:spcBef>
                <a:spcAft>
                  <a:spcPts val="0"/>
                </a:spcAft>
                <a:buClrTx/>
                <a:buSzTx/>
                <a:buFontTx/>
                <a:buNone/>
                <a:tabLst/>
              </a:pPr>
              <a:r>
                <a:rPr lang="en-US" sz="1600">
                  <a:solidFill>
                    <a:srgbClr val="000000"/>
                  </a:solidFill>
                  <a:latin typeface="Calibri" panose="020F0502020204030204" pitchFamily="34" charset="0"/>
                  <a:cs typeface="Calibri" panose="020F0502020204030204" pitchFamily="34" charset="0"/>
                  <a:sym typeface="Helvetica Light"/>
                </a:rPr>
                <a:t>&amp; Control</a:t>
              </a:r>
              <a:endPar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endParaRPr>
            </a:p>
          </p:txBody>
        </p:sp>
        <p:grpSp>
          <p:nvGrpSpPr>
            <p:cNvPr id="55" name="Group 54">
              <a:extLst>
                <a:ext uri="{FF2B5EF4-FFF2-40B4-BE49-F238E27FC236}">
                  <a16:creationId xmlns:a16="http://schemas.microsoft.com/office/drawing/2014/main" id="{2D5A8CE7-1E8A-3BCC-CF9D-B175784D6AB2}"/>
                </a:ext>
              </a:extLst>
            </p:cNvPr>
            <p:cNvGrpSpPr/>
            <p:nvPr/>
          </p:nvGrpSpPr>
          <p:grpSpPr>
            <a:xfrm>
              <a:off x="9087773" y="4867431"/>
              <a:ext cx="977052" cy="918356"/>
              <a:chOff x="15411675" y="8886343"/>
              <a:chExt cx="1912564" cy="1849048"/>
            </a:xfrm>
          </p:grpSpPr>
          <p:sp>
            <p:nvSpPr>
              <p:cNvPr id="56" name="Oval 55">
                <a:extLst>
                  <a:ext uri="{FF2B5EF4-FFF2-40B4-BE49-F238E27FC236}">
                    <a16:creationId xmlns:a16="http://schemas.microsoft.com/office/drawing/2014/main" id="{241CDC39-8645-921F-5E8A-D9288B615557}"/>
                  </a:ext>
                </a:extLst>
              </p:cNvPr>
              <p:cNvSpPr/>
              <p:nvPr/>
            </p:nvSpPr>
            <p:spPr>
              <a:xfrm>
                <a:off x="15459784" y="8886343"/>
                <a:ext cx="1847088" cy="1847088"/>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57" name="Oval 56">
                <a:extLst>
                  <a:ext uri="{FF2B5EF4-FFF2-40B4-BE49-F238E27FC236}">
                    <a16:creationId xmlns:a16="http://schemas.microsoft.com/office/drawing/2014/main" id="{63AA13BC-1DC0-9629-4AB9-D39E8755E1D1}"/>
                  </a:ext>
                </a:extLst>
              </p:cNvPr>
              <p:cNvSpPr/>
              <p:nvPr/>
            </p:nvSpPr>
            <p:spPr>
              <a:xfrm>
                <a:off x="15830937" y="9663685"/>
                <a:ext cx="1033583" cy="1071706"/>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58" name="TextBox 57">
                <a:extLst>
                  <a:ext uri="{FF2B5EF4-FFF2-40B4-BE49-F238E27FC236}">
                    <a16:creationId xmlns:a16="http://schemas.microsoft.com/office/drawing/2014/main" id="{99C23EAC-2BEF-1873-54C7-BB72F1818533}"/>
                  </a:ext>
                </a:extLst>
              </p:cNvPr>
              <p:cNvSpPr txBox="1"/>
              <p:nvPr/>
            </p:nvSpPr>
            <p:spPr>
              <a:xfrm>
                <a:off x="15751469" y="9753625"/>
                <a:ext cx="1296831" cy="702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3.6%</a:t>
                </a:r>
              </a:p>
            </p:txBody>
          </p:sp>
          <p:sp>
            <p:nvSpPr>
              <p:cNvPr id="59" name="TextBox 58">
                <a:extLst>
                  <a:ext uri="{FF2B5EF4-FFF2-40B4-BE49-F238E27FC236}">
                    <a16:creationId xmlns:a16="http://schemas.microsoft.com/office/drawing/2014/main" id="{F805D92F-03D3-1AF8-B1E0-E359280C535D}"/>
                  </a:ext>
                </a:extLst>
              </p:cNvPr>
              <p:cNvSpPr txBox="1"/>
              <p:nvPr/>
            </p:nvSpPr>
            <p:spPr>
              <a:xfrm>
                <a:off x="15411675" y="8961374"/>
                <a:ext cx="1912564" cy="702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$18.5B</a:t>
                </a:r>
              </a:p>
            </p:txBody>
          </p:sp>
        </p:grpSp>
      </p:grpSp>
      <p:sp>
        <p:nvSpPr>
          <p:cNvPr id="60" name="TextBox 59">
            <a:extLst>
              <a:ext uri="{FF2B5EF4-FFF2-40B4-BE49-F238E27FC236}">
                <a16:creationId xmlns:a16="http://schemas.microsoft.com/office/drawing/2014/main" id="{20B9EB5C-C6EB-1A47-B096-4FB73D20CC86}"/>
              </a:ext>
            </a:extLst>
          </p:cNvPr>
          <p:cNvSpPr txBox="1"/>
          <p:nvPr/>
        </p:nvSpPr>
        <p:spPr>
          <a:xfrm>
            <a:off x="9813814" y="4791746"/>
            <a:ext cx="1903902"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a:ln>
                  <a:noFill/>
                </a:ln>
                <a:solidFill>
                  <a:schemeClr val="bg1"/>
                </a:solidFill>
                <a:effectLst/>
                <a:uFillTx/>
                <a:latin typeface="Euclid Flex" panose="020B0504000000000000" pitchFamily="34" charset="0"/>
                <a:sym typeface="Helvetica Light"/>
              </a:rPr>
              <a:t>$16.8B</a:t>
            </a:r>
          </a:p>
        </p:txBody>
      </p:sp>
      <p:sp>
        <p:nvSpPr>
          <p:cNvPr id="61" name="TextBox 60">
            <a:extLst>
              <a:ext uri="{FF2B5EF4-FFF2-40B4-BE49-F238E27FC236}">
                <a16:creationId xmlns:a16="http://schemas.microsoft.com/office/drawing/2014/main" id="{40F7B901-A08E-A98A-EC11-E5A256ED7826}"/>
              </a:ext>
            </a:extLst>
          </p:cNvPr>
          <p:cNvSpPr txBox="1"/>
          <p:nvPr/>
        </p:nvSpPr>
        <p:spPr>
          <a:xfrm>
            <a:off x="10369291" y="5442201"/>
            <a:ext cx="90366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2800">
                <a:solidFill>
                  <a:schemeClr val="bg1"/>
                </a:solidFill>
                <a:latin typeface="Euclid Flex" panose="020B0504000000000000" pitchFamily="34" charset="0"/>
              </a:rPr>
              <a:t>3.9</a:t>
            </a:r>
            <a:r>
              <a:rPr kumimoji="0" lang="en-US" sz="2800" b="0" i="0" u="none" strike="noStrike" cap="none" spc="0" normalizeH="0" baseline="0">
                <a:ln>
                  <a:noFill/>
                </a:ln>
                <a:solidFill>
                  <a:schemeClr val="bg1"/>
                </a:solidFill>
                <a:effectLst/>
                <a:uFillTx/>
                <a:latin typeface="Euclid Flex" panose="020B0504000000000000" pitchFamily="34" charset="0"/>
                <a:sym typeface="Helvetica Light"/>
              </a:rPr>
              <a:t>%</a:t>
            </a:r>
          </a:p>
        </p:txBody>
      </p:sp>
      <p:sp>
        <p:nvSpPr>
          <p:cNvPr id="62" name="TextBox 61">
            <a:extLst>
              <a:ext uri="{FF2B5EF4-FFF2-40B4-BE49-F238E27FC236}">
                <a16:creationId xmlns:a16="http://schemas.microsoft.com/office/drawing/2014/main" id="{66F5F10C-A36B-5509-AD98-1DF51EB3A481}"/>
              </a:ext>
            </a:extLst>
          </p:cNvPr>
          <p:cNvSpPr txBox="1"/>
          <p:nvPr/>
        </p:nvSpPr>
        <p:spPr>
          <a:xfrm>
            <a:off x="9585446" y="4685728"/>
            <a:ext cx="191256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a:ln>
                  <a:noFill/>
                </a:ln>
                <a:effectLst/>
                <a:uFillTx/>
                <a:latin typeface="Calibri" panose="020F0502020204030204" pitchFamily="34" charset="0"/>
                <a:cs typeface="Calibri" panose="020F0502020204030204" pitchFamily="34" charset="0"/>
                <a:sym typeface="Helvetica Light"/>
              </a:rPr>
              <a:t>$13.7B</a:t>
            </a:r>
          </a:p>
        </p:txBody>
      </p:sp>
      <p:sp>
        <p:nvSpPr>
          <p:cNvPr id="63" name="Oval 62">
            <a:extLst>
              <a:ext uri="{FF2B5EF4-FFF2-40B4-BE49-F238E27FC236}">
                <a16:creationId xmlns:a16="http://schemas.microsoft.com/office/drawing/2014/main" id="{62F01FCF-2A24-B158-8AF4-959C68D61B7F}"/>
              </a:ext>
            </a:extLst>
          </p:cNvPr>
          <p:cNvSpPr/>
          <p:nvPr/>
        </p:nvSpPr>
        <p:spPr>
          <a:xfrm>
            <a:off x="10161152" y="4992481"/>
            <a:ext cx="800760" cy="808048"/>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64" name="Oval 63">
            <a:extLst>
              <a:ext uri="{FF2B5EF4-FFF2-40B4-BE49-F238E27FC236}">
                <a16:creationId xmlns:a16="http://schemas.microsoft.com/office/drawing/2014/main" id="{326FA04A-B6E2-152F-0B31-8DD541451C06}"/>
              </a:ext>
            </a:extLst>
          </p:cNvPr>
          <p:cNvSpPr/>
          <p:nvPr/>
        </p:nvSpPr>
        <p:spPr>
          <a:xfrm>
            <a:off x="10278442" y="5256128"/>
            <a:ext cx="567984" cy="529665"/>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65" name="TextBox 64">
            <a:extLst>
              <a:ext uri="{FF2B5EF4-FFF2-40B4-BE49-F238E27FC236}">
                <a16:creationId xmlns:a16="http://schemas.microsoft.com/office/drawing/2014/main" id="{1D765BDB-1E3C-2535-76C4-265828E07221}"/>
              </a:ext>
            </a:extLst>
          </p:cNvPr>
          <p:cNvSpPr txBox="1"/>
          <p:nvPr/>
        </p:nvSpPr>
        <p:spPr>
          <a:xfrm>
            <a:off x="10304196" y="5338464"/>
            <a:ext cx="53423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4.5%</a:t>
            </a:r>
          </a:p>
        </p:txBody>
      </p:sp>
      <p:sp>
        <p:nvSpPr>
          <p:cNvPr id="66" name="TextBox 65">
            <a:extLst>
              <a:ext uri="{FF2B5EF4-FFF2-40B4-BE49-F238E27FC236}">
                <a16:creationId xmlns:a16="http://schemas.microsoft.com/office/drawing/2014/main" id="{CBC427BF-E371-7701-1B9A-1BE84F94BEBD}"/>
              </a:ext>
            </a:extLst>
          </p:cNvPr>
          <p:cNvSpPr txBox="1"/>
          <p:nvPr/>
        </p:nvSpPr>
        <p:spPr>
          <a:xfrm>
            <a:off x="9769769" y="5882954"/>
            <a:ext cx="1639777" cy="369332"/>
          </a:xfrm>
          <a:prstGeom prst="rect">
            <a:avLst/>
          </a:prstGeom>
          <a:noFill/>
        </p:spPr>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Others</a:t>
            </a:r>
          </a:p>
        </p:txBody>
      </p:sp>
      <p:sp>
        <p:nvSpPr>
          <p:cNvPr id="67" name="Subtitle 18">
            <a:extLst>
              <a:ext uri="{FF2B5EF4-FFF2-40B4-BE49-F238E27FC236}">
                <a16:creationId xmlns:a16="http://schemas.microsoft.com/office/drawing/2014/main" id="{B6AF5ECB-8741-A618-5061-FF1D2A428DA7}"/>
              </a:ext>
            </a:extLst>
          </p:cNvPr>
          <p:cNvSpPr>
            <a:spLocks noGrp="1"/>
          </p:cNvSpPr>
          <p:nvPr>
            <p:ph type="subTitle" idx="1"/>
          </p:nvPr>
        </p:nvSpPr>
        <p:spPr>
          <a:xfrm>
            <a:off x="571500" y="1141617"/>
            <a:ext cx="11620500" cy="326297"/>
          </a:xfrm>
        </p:spPr>
        <p:txBody>
          <a:bodyPr>
            <a:noAutofit/>
          </a:bodyPr>
          <a:lstStyle/>
          <a:p>
            <a:r>
              <a:rPr lang="en-US" sz="1700">
                <a:solidFill>
                  <a:srgbClr val="2C2E30"/>
                </a:solidFill>
                <a:latin typeface="Century Gothic" panose="020B0502020202020204" pitchFamily="34" charset="0"/>
              </a:rPr>
              <a:t>While Conferencing &amp; Collaboration still leads, momentum for the overlap of Pro AV into entertainment and other content creation and delivery use cases is driving growth.</a:t>
            </a:r>
          </a:p>
          <a:p>
            <a:endParaRPr lang="en-US" sz="1700">
              <a:solidFill>
                <a:srgbClr val="2C2E30"/>
              </a:solidFill>
              <a:latin typeface="Century Gothic" panose="020B0502020202020204" pitchFamily="34" charset="0"/>
            </a:endParaRPr>
          </a:p>
        </p:txBody>
      </p:sp>
      <p:sp>
        <p:nvSpPr>
          <p:cNvPr id="2" name="TextBox 1">
            <a:extLst>
              <a:ext uri="{FF2B5EF4-FFF2-40B4-BE49-F238E27FC236}">
                <a16:creationId xmlns:a16="http://schemas.microsoft.com/office/drawing/2014/main" id="{A531F580-DE5B-9264-E395-D22F46E68720}"/>
              </a:ext>
            </a:extLst>
          </p:cNvPr>
          <p:cNvSpPr txBox="1"/>
          <p:nvPr/>
        </p:nvSpPr>
        <p:spPr>
          <a:xfrm>
            <a:off x="685800" y="6413886"/>
            <a:ext cx="3550203" cy="276999"/>
          </a:xfrm>
          <a:prstGeom prst="rect">
            <a:avLst/>
          </a:prstGeom>
          <a:noFill/>
        </p:spPr>
        <p:txBody>
          <a:bodyPr wrap="none" rtlCol="0">
            <a:spAutoFit/>
          </a:bodyPr>
          <a:lstStyle/>
          <a:p>
            <a:r>
              <a:rPr lang="en-US" sz="1200" i="1"/>
              <a:t>Source: AVIXA 2025 IOTA forecast for pro AV revenues.</a:t>
            </a:r>
          </a:p>
        </p:txBody>
      </p:sp>
    </p:spTree>
    <p:extLst>
      <p:ext uri="{BB962C8B-B14F-4D97-AF65-F5344CB8AC3E}">
        <p14:creationId xmlns:p14="http://schemas.microsoft.com/office/powerpoint/2010/main" val="2144570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4CC9B-6230-19BB-253C-8E2C41225FD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37146F6-C1B3-6F48-ACB8-EFC5DF8D4CAA}"/>
              </a:ext>
            </a:extLst>
          </p:cNvPr>
          <p:cNvSpPr txBox="1"/>
          <p:nvPr/>
        </p:nvSpPr>
        <p:spPr>
          <a:xfrm>
            <a:off x="3180169" y="2693416"/>
            <a:ext cx="5831663" cy="3058530"/>
          </a:xfrm>
          <a:prstGeom prst="rect">
            <a:avLst/>
          </a:prstGeom>
          <a:noFill/>
          <a:ln>
            <a:solidFill>
              <a:schemeClr val="accent1"/>
            </a:solidFill>
          </a:ln>
        </p:spPr>
        <p:txBody>
          <a:bodyPr wrap="square" rtlCol="0">
            <a:spAutoFit/>
          </a:bodyPr>
          <a:lstStyle/>
          <a:p>
            <a:pPr marL="0" marR="0" algn="just">
              <a:lnSpc>
                <a:spcPct val="107000"/>
              </a:lnSpc>
              <a:spcBef>
                <a:spcPts val="0"/>
              </a:spcBef>
              <a:spcAft>
                <a:spcPts val="0"/>
              </a:spcAft>
            </a:pPr>
            <a:r>
              <a:rPr lang="en-US" sz="1400" kern="1200">
                <a:effectLst/>
                <a:latin typeface="Calibri" panose="020F0502020204030204" pitchFamily="34" charset="0"/>
                <a:ea typeface="Aptos" panose="020B0004020202020204" pitchFamily="34" charset="0"/>
                <a:cs typeface="Calibri" panose="020F0502020204030204" pitchFamily="34" charset="0"/>
              </a:rPr>
              <a:t>No part of this work may be used, reproduced, or transmitted in any form or by any means, electronic or mechanical, including photocopying, recording, or by any information storage and retrieval system, without prior agreement and written permission from AVIXA. The contents of this work are subject to revision without notice due to continued progress in methodology, design, installation, and manufacturing in the audiovisual industry. This material is sold as is, without warranty of any kind, respecting the contents of this work, including but not limited to implied warranties for this work’s quality, performance, merchantability, or fitness for any particular purpose. AVIXA shall not be liable to the purchaser, user, or any other entity with respect to any liability, loss, or damage caused directly or indirectly by this work. AVIXA ™, the Audiovisual and Integrated Experience Association.</a:t>
            </a:r>
            <a:endParaRPr lang="en-US" sz="1400">
              <a:effectLst/>
              <a:latin typeface="Calibri" panose="020F0502020204030204" pitchFamily="34" charset="0"/>
              <a:ea typeface="Aptos" panose="020B0004020202020204" pitchFamily="34" charset="0"/>
              <a:cs typeface="Calibri" panose="020F0502020204030204" pitchFamily="34" charset="0"/>
            </a:endParaRPr>
          </a:p>
          <a:p>
            <a:pPr algn="just"/>
            <a:endParaRPr lang="en-US" sz="1300">
              <a:solidFill>
                <a:schemeClr val="bg1"/>
              </a:solidFill>
            </a:endParaRPr>
          </a:p>
        </p:txBody>
      </p:sp>
      <p:sp>
        <p:nvSpPr>
          <p:cNvPr id="7" name="TextBox 6">
            <a:extLst>
              <a:ext uri="{FF2B5EF4-FFF2-40B4-BE49-F238E27FC236}">
                <a16:creationId xmlns:a16="http://schemas.microsoft.com/office/drawing/2014/main" id="{45518AB8-7817-DCB0-4C4F-94CC28E99502}"/>
              </a:ext>
            </a:extLst>
          </p:cNvPr>
          <p:cNvSpPr txBox="1"/>
          <p:nvPr/>
        </p:nvSpPr>
        <p:spPr>
          <a:xfrm>
            <a:off x="3048000" y="1325484"/>
            <a:ext cx="6096000" cy="1071704"/>
          </a:xfrm>
          <a:prstGeom prst="rect">
            <a:avLst/>
          </a:prstGeom>
          <a:noFill/>
          <a:ln>
            <a:solidFill>
              <a:schemeClr val="accent1"/>
            </a:solidFill>
          </a:ln>
        </p:spPr>
        <p:txBody>
          <a:bodyPr wrap="square">
            <a:spAutoFit/>
          </a:bodyPr>
          <a:lstStyle/>
          <a:p>
            <a:pPr marL="0" marR="0" algn="ctr">
              <a:lnSpc>
                <a:spcPct val="107000"/>
              </a:lnSpc>
              <a:spcBef>
                <a:spcPts val="0"/>
              </a:spcBef>
              <a:spcAft>
                <a:spcPts val="0"/>
              </a:spcAft>
            </a:pPr>
            <a:r>
              <a:rPr lang="en-US" sz="1200" kern="1200">
                <a:effectLst/>
                <a:ea typeface="Aptos" panose="020B0004020202020204" pitchFamily="34" charset="0"/>
                <a:cs typeface="Times New Roman" panose="02020603050405020304" pitchFamily="18" charset="0"/>
              </a:rPr>
              <a:t>Copyright © 2024 AVIXA™, the Audiovisual and Integrated Experience Association</a:t>
            </a:r>
            <a:endParaRPr lang="en-US" sz="1200">
              <a:effectLst/>
              <a:ea typeface="Aptos" panose="020B0004020202020204" pitchFamily="34" charset="0"/>
              <a:cs typeface="Aptos" panose="020B0004020202020204" pitchFamily="34" charset="0"/>
            </a:endParaRPr>
          </a:p>
          <a:p>
            <a:pPr marL="0" marR="0" algn="ctr">
              <a:lnSpc>
                <a:spcPct val="107000"/>
              </a:lnSpc>
              <a:spcBef>
                <a:spcPts val="0"/>
              </a:spcBef>
              <a:spcAft>
                <a:spcPts val="0"/>
              </a:spcAft>
            </a:pPr>
            <a:r>
              <a:rPr lang="en-US" sz="1200" kern="1200">
                <a:effectLst/>
                <a:ea typeface="Aptos" panose="020B0004020202020204" pitchFamily="34" charset="0"/>
                <a:cs typeface="Times New Roman" panose="02020603050405020304" pitchFamily="18" charset="0"/>
              </a:rPr>
              <a:t>All rights reserved.</a:t>
            </a:r>
            <a:endParaRPr lang="en-US" sz="1200">
              <a:effectLst/>
              <a:ea typeface="Aptos" panose="020B0004020202020204" pitchFamily="34" charset="0"/>
              <a:cs typeface="Aptos" panose="020B0004020202020204" pitchFamily="34" charset="0"/>
            </a:endParaRPr>
          </a:p>
          <a:p>
            <a:pPr marL="0" marR="0" algn="ctr">
              <a:lnSpc>
                <a:spcPct val="107000"/>
              </a:lnSpc>
              <a:spcBef>
                <a:spcPts val="0"/>
              </a:spcBef>
              <a:spcAft>
                <a:spcPts val="0"/>
              </a:spcAft>
            </a:pPr>
            <a:r>
              <a:rPr lang="en-US" sz="1200" kern="1200">
                <a:effectLst/>
                <a:ea typeface="Aptos" panose="020B0004020202020204" pitchFamily="34" charset="0"/>
                <a:cs typeface="Times New Roman" panose="02020603050405020304" pitchFamily="18" charset="0"/>
              </a:rPr>
              <a:t>Printed in the United States of America</a:t>
            </a:r>
            <a:endParaRPr lang="en-US" sz="1200">
              <a:effectLst/>
              <a:ea typeface="Aptos" panose="020B0004020202020204" pitchFamily="34" charset="0"/>
              <a:cs typeface="Aptos" panose="020B0004020202020204" pitchFamily="34" charset="0"/>
            </a:endParaRPr>
          </a:p>
          <a:p>
            <a:pPr marL="0" marR="0" algn="ctr">
              <a:lnSpc>
                <a:spcPct val="107000"/>
              </a:lnSpc>
              <a:spcBef>
                <a:spcPts val="0"/>
              </a:spcBef>
              <a:spcAft>
                <a:spcPts val="0"/>
              </a:spcAft>
            </a:pPr>
            <a:r>
              <a:rPr lang="en-US" sz="1200" kern="1200">
                <a:effectLst/>
                <a:ea typeface="Aptos" panose="020B0004020202020204" pitchFamily="34" charset="0"/>
                <a:cs typeface="Times New Roman" panose="02020603050405020304" pitchFamily="18" charset="0"/>
              </a:rPr>
              <a:t>Published by AVIXA, the Audiovisual and Integrated Experience Association,</a:t>
            </a:r>
            <a:endParaRPr lang="en-US" sz="1200">
              <a:effectLst/>
              <a:ea typeface="Aptos" panose="020B0004020202020204" pitchFamily="34" charset="0"/>
              <a:cs typeface="Aptos" panose="020B0004020202020204" pitchFamily="34" charset="0"/>
            </a:endParaRPr>
          </a:p>
          <a:p>
            <a:pPr marL="0" marR="0" algn="ctr">
              <a:lnSpc>
                <a:spcPct val="107000"/>
              </a:lnSpc>
              <a:spcBef>
                <a:spcPts val="0"/>
              </a:spcBef>
              <a:spcAft>
                <a:spcPts val="0"/>
              </a:spcAft>
            </a:pPr>
            <a:r>
              <a:rPr lang="en-US" sz="1200" kern="1200">
                <a:effectLst/>
                <a:ea typeface="Aptos" panose="020B0004020202020204" pitchFamily="34" charset="0"/>
                <a:cs typeface="Times New Roman" panose="02020603050405020304" pitchFamily="18" charset="0"/>
              </a:rPr>
              <a:t>11242 Waples Mill Road, Suite 200, Fairfax, VA 22030-6079</a:t>
            </a:r>
            <a:endParaRPr lang="en-US" sz="120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95218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352F0-4EC7-FD98-4E9C-BBF597CE1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710FD-5417-857F-E769-B3DB450A6525}"/>
              </a:ext>
            </a:extLst>
          </p:cNvPr>
          <p:cNvSpPr>
            <a:spLocks noGrp="1"/>
          </p:cNvSpPr>
          <p:nvPr>
            <p:ph type="title"/>
          </p:nvPr>
        </p:nvSpPr>
        <p:spPr>
          <a:xfrm>
            <a:off x="695325" y="428528"/>
            <a:ext cx="11366178" cy="687061"/>
          </a:xfrm>
        </p:spPr>
        <p:txBody>
          <a:bodyPr>
            <a:noAutofit/>
          </a:bodyPr>
          <a:lstStyle/>
          <a:p>
            <a:pPr algn="l"/>
            <a:r>
              <a:rPr lang="en-US" sz="3200">
                <a:latin typeface="Century Gothic"/>
              </a:rPr>
              <a:t>Learning scales back, Broadcast AV &amp; Security move up.</a:t>
            </a:r>
            <a:endParaRPr lang="en-US" sz="3200"/>
          </a:p>
        </p:txBody>
      </p:sp>
      <p:sp>
        <p:nvSpPr>
          <p:cNvPr id="3" name="Subtitle 2">
            <a:extLst>
              <a:ext uri="{FF2B5EF4-FFF2-40B4-BE49-F238E27FC236}">
                <a16:creationId xmlns:a16="http://schemas.microsoft.com/office/drawing/2014/main" id="{3B281723-DF2D-D003-237C-010D02E9445B}"/>
              </a:ext>
            </a:extLst>
          </p:cNvPr>
          <p:cNvSpPr>
            <a:spLocks noGrp="1"/>
          </p:cNvSpPr>
          <p:nvPr>
            <p:ph type="subTitle" idx="1"/>
          </p:nvPr>
        </p:nvSpPr>
        <p:spPr>
          <a:xfrm>
            <a:off x="1443220" y="1174287"/>
            <a:ext cx="10104621" cy="598439"/>
          </a:xfrm>
        </p:spPr>
        <p:txBody>
          <a:bodyPr lIns="91440" tIns="45720" rIns="91440" bIns="45720" anchor="t">
            <a:normAutofit/>
          </a:bodyPr>
          <a:lstStyle/>
          <a:p>
            <a:r>
              <a:rPr lang="en-US" sz="1800">
                <a:solidFill>
                  <a:srgbClr val="2C2E30"/>
                </a:solidFill>
                <a:latin typeface="Century Gothic" panose="020B0502020202020204" pitchFamily="34" charset="0"/>
                <a:ea typeface="Calibri"/>
                <a:cs typeface="Calibri"/>
              </a:rPr>
              <a:t>Solutions are diffused in 2025, with Conferencing and Collaboration comprising 18% of the market, Broadcast AV, Digital Signage, and Learning at 13%, and Security at 12%.</a:t>
            </a:r>
          </a:p>
        </p:txBody>
      </p:sp>
      <p:sp>
        <p:nvSpPr>
          <p:cNvPr id="4" name="Text Placeholder 4">
            <a:extLst>
              <a:ext uri="{FF2B5EF4-FFF2-40B4-BE49-F238E27FC236}">
                <a16:creationId xmlns:a16="http://schemas.microsoft.com/office/drawing/2014/main" id="{4FFFF797-63E5-2551-7FBC-760B7E005DB5}"/>
              </a:ext>
            </a:extLst>
          </p:cNvPr>
          <p:cNvSpPr>
            <a:spLocks noGrp="1"/>
          </p:cNvSpPr>
          <p:nvPr>
            <p:ph type="body" sz="quarter" idx="15"/>
          </p:nvPr>
        </p:nvSpPr>
        <p:spPr>
          <a:xfrm>
            <a:off x="8091930" y="2152910"/>
            <a:ext cx="3147821" cy="4152153"/>
          </a:xfrm>
        </p:spPr>
        <p:txBody>
          <a:bodyPr lIns="91440" tIns="45720" rIns="91440" bIns="45720" anchor="t"/>
          <a:lstStyle/>
          <a:p>
            <a:r>
              <a:rPr lang="en-US">
                <a:solidFill>
                  <a:schemeClr val="tx1"/>
                </a:solidFill>
                <a:ea typeface="Calibri"/>
                <a:cs typeface="Calibri"/>
              </a:rPr>
              <a:t>Redefined offices, conference rooms, and collaborative spaces will continue to be the largest industry driver as the market remakes the commercial space.</a:t>
            </a:r>
          </a:p>
          <a:p>
            <a:r>
              <a:rPr lang="en-US">
                <a:solidFill>
                  <a:schemeClr val="tx1"/>
                </a:solidFill>
                <a:ea typeface="Calibri"/>
                <a:cs typeface="Calibri"/>
              </a:rPr>
              <a:t>More content from more sources will be the norm as Broadcast AV tools become ubiquitous.</a:t>
            </a:r>
          </a:p>
          <a:p>
            <a:r>
              <a:rPr lang="en-US">
                <a:solidFill>
                  <a:schemeClr val="tx1"/>
                </a:solidFill>
                <a:ea typeface="Calibri"/>
                <a:cs typeface="Calibri"/>
              </a:rPr>
              <a:t>Digital signage will take its place as a must-have vehicle for information, entertainment, and advertising.</a:t>
            </a:r>
          </a:p>
          <a:p>
            <a:r>
              <a:rPr lang="en-US">
                <a:solidFill>
                  <a:schemeClr val="tx1"/>
                </a:solidFill>
                <a:ea typeface="Calibri"/>
                <a:cs typeface="Calibri"/>
              </a:rPr>
              <a:t>Performance and Entertainment and Live Events will continue to expand but at a slower pace than in previous years.</a:t>
            </a:r>
          </a:p>
        </p:txBody>
      </p:sp>
      <p:sp>
        <p:nvSpPr>
          <p:cNvPr id="5" name="TextBox 4">
            <a:extLst>
              <a:ext uri="{FF2B5EF4-FFF2-40B4-BE49-F238E27FC236}">
                <a16:creationId xmlns:a16="http://schemas.microsoft.com/office/drawing/2014/main" id="{EB81A4FA-C6E1-59FB-DE14-ADBAB9AE4EF0}"/>
              </a:ext>
            </a:extLst>
          </p:cNvPr>
          <p:cNvSpPr txBox="1"/>
          <p:nvPr/>
        </p:nvSpPr>
        <p:spPr>
          <a:xfrm>
            <a:off x="2063481" y="2993362"/>
            <a:ext cx="1688697"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r"/>
            <a:r>
              <a:rPr lang="en-US" sz="1400">
                <a:latin typeface="Calibri" panose="020F0502020204030204" pitchFamily="34" charset="0"/>
                <a:cs typeface="Calibri" panose="020F0502020204030204" pitchFamily="34" charset="0"/>
              </a:rPr>
              <a:t>Digital Signage</a:t>
            </a:r>
          </a:p>
        </p:txBody>
      </p:sp>
      <p:sp>
        <p:nvSpPr>
          <p:cNvPr id="6" name="TextBox 5">
            <a:extLst>
              <a:ext uri="{FF2B5EF4-FFF2-40B4-BE49-F238E27FC236}">
                <a16:creationId xmlns:a16="http://schemas.microsoft.com/office/drawing/2014/main" id="{E53FAA71-2A9C-BABE-2186-CAB687D8A21F}"/>
              </a:ext>
            </a:extLst>
          </p:cNvPr>
          <p:cNvSpPr txBox="1"/>
          <p:nvPr/>
        </p:nvSpPr>
        <p:spPr>
          <a:xfrm>
            <a:off x="1862000" y="3449378"/>
            <a:ext cx="1799404"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r" defTabSz="412750" hangingPunct="0"/>
            <a:r>
              <a:rPr lang="en-US" sz="1400">
                <a:latin typeface="Calibri" panose="020F0502020204030204" pitchFamily="34" charset="0"/>
                <a:cs typeface="Calibri" panose="020F0502020204030204" pitchFamily="34" charset="0"/>
                <a:sym typeface="Helvetica Light"/>
              </a:rPr>
              <a:t>Learning</a:t>
            </a:r>
          </a:p>
        </p:txBody>
      </p:sp>
      <p:sp>
        <p:nvSpPr>
          <p:cNvPr id="7" name="TextBox 6">
            <a:extLst>
              <a:ext uri="{FF2B5EF4-FFF2-40B4-BE49-F238E27FC236}">
                <a16:creationId xmlns:a16="http://schemas.microsoft.com/office/drawing/2014/main" id="{823795E2-3EB3-BF58-B7F7-A80AFE2DCBD7}"/>
              </a:ext>
            </a:extLst>
          </p:cNvPr>
          <p:cNvSpPr txBox="1"/>
          <p:nvPr/>
        </p:nvSpPr>
        <p:spPr>
          <a:xfrm>
            <a:off x="2441794" y="2245816"/>
            <a:ext cx="2892351"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r" defTabSz="412750" hangingPunct="0"/>
            <a:r>
              <a:rPr lang="en-US" sz="1400">
                <a:latin typeface="Calibri" panose="020F0502020204030204" pitchFamily="34" charset="0"/>
                <a:cs typeface="Calibri" panose="020F0502020204030204" pitchFamily="34" charset="0"/>
                <a:sym typeface="Helvetica Light"/>
              </a:rPr>
              <a:t>Conferencing </a:t>
            </a:r>
            <a:r>
              <a:rPr lang="en-US" sz="1400">
                <a:latin typeface="Calibri" panose="020F0502020204030204" pitchFamily="34" charset="0"/>
                <a:cs typeface="Calibri" panose="020F0502020204030204" pitchFamily="34" charset="0"/>
              </a:rPr>
              <a:t>and</a:t>
            </a:r>
            <a:r>
              <a:rPr lang="en-US" sz="1400">
                <a:latin typeface="Calibri" panose="020F0502020204030204" pitchFamily="34" charset="0"/>
                <a:cs typeface="Calibri" panose="020F0502020204030204" pitchFamily="34" charset="0"/>
                <a:sym typeface="Helvetica Light"/>
              </a:rPr>
              <a:t> Collaboration</a:t>
            </a:r>
          </a:p>
        </p:txBody>
      </p:sp>
      <p:sp>
        <p:nvSpPr>
          <p:cNvPr id="8" name="TextBox 7">
            <a:extLst>
              <a:ext uri="{FF2B5EF4-FFF2-40B4-BE49-F238E27FC236}">
                <a16:creationId xmlns:a16="http://schemas.microsoft.com/office/drawing/2014/main" id="{5609CAFF-A2D4-BE54-22DC-53D90B973F08}"/>
              </a:ext>
            </a:extLst>
          </p:cNvPr>
          <p:cNvSpPr txBox="1"/>
          <p:nvPr/>
        </p:nvSpPr>
        <p:spPr>
          <a:xfrm>
            <a:off x="1443220" y="2579231"/>
            <a:ext cx="2636964"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r" defTabSz="412750" hangingPunct="0"/>
            <a:r>
              <a:rPr lang="en-US" sz="1400">
                <a:latin typeface="Calibri" panose="020F0502020204030204" pitchFamily="34" charset="0"/>
                <a:cs typeface="Calibri" panose="020F0502020204030204" pitchFamily="34" charset="0"/>
                <a:sym typeface="Helvetica Light"/>
              </a:rPr>
              <a:t>Broadcast AV </a:t>
            </a:r>
          </a:p>
        </p:txBody>
      </p:sp>
      <p:sp>
        <p:nvSpPr>
          <p:cNvPr id="9" name="TextBox 8">
            <a:extLst>
              <a:ext uri="{FF2B5EF4-FFF2-40B4-BE49-F238E27FC236}">
                <a16:creationId xmlns:a16="http://schemas.microsoft.com/office/drawing/2014/main" id="{B161805A-7C75-F66B-FFF1-31DB362F79F2}"/>
              </a:ext>
            </a:extLst>
          </p:cNvPr>
          <p:cNvSpPr txBox="1"/>
          <p:nvPr/>
        </p:nvSpPr>
        <p:spPr>
          <a:xfrm>
            <a:off x="425778" y="3782753"/>
            <a:ext cx="3147822"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r"/>
            <a:r>
              <a:rPr lang="en-US" sz="1400">
                <a:latin typeface="Calibri" panose="020F0502020204030204" pitchFamily="34" charset="0"/>
                <a:cs typeface="Calibri" panose="020F0502020204030204" pitchFamily="34" charset="0"/>
              </a:rPr>
              <a:t>Security/Surveillance/Life Safety</a:t>
            </a:r>
          </a:p>
        </p:txBody>
      </p:sp>
      <p:sp>
        <p:nvSpPr>
          <p:cNvPr id="10" name="TextBox 9">
            <a:extLst>
              <a:ext uri="{FF2B5EF4-FFF2-40B4-BE49-F238E27FC236}">
                <a16:creationId xmlns:a16="http://schemas.microsoft.com/office/drawing/2014/main" id="{9A02FB53-4C98-780B-A2C8-75D931F30736}"/>
              </a:ext>
            </a:extLst>
          </p:cNvPr>
          <p:cNvSpPr txBox="1"/>
          <p:nvPr/>
        </p:nvSpPr>
        <p:spPr>
          <a:xfrm>
            <a:off x="1259829" y="4567918"/>
            <a:ext cx="1897157"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r" defTabSz="412750" hangingPunct="0"/>
            <a:r>
              <a:rPr lang="en-US" sz="1400">
                <a:latin typeface="Calibri" panose="020F0502020204030204" pitchFamily="34" charset="0"/>
                <a:cs typeface="Calibri" panose="020F0502020204030204" pitchFamily="34" charset="0"/>
                <a:sym typeface="Helvetica Light"/>
              </a:rPr>
              <a:t>Live Events</a:t>
            </a:r>
          </a:p>
        </p:txBody>
      </p:sp>
      <p:sp>
        <p:nvSpPr>
          <p:cNvPr id="11" name="TextBox 10">
            <a:extLst>
              <a:ext uri="{FF2B5EF4-FFF2-40B4-BE49-F238E27FC236}">
                <a16:creationId xmlns:a16="http://schemas.microsoft.com/office/drawing/2014/main" id="{3FDD91CD-2C5F-3319-BA54-4A2572DA52E8}"/>
              </a:ext>
            </a:extLst>
          </p:cNvPr>
          <p:cNvSpPr txBox="1"/>
          <p:nvPr/>
        </p:nvSpPr>
        <p:spPr>
          <a:xfrm>
            <a:off x="756692" y="4171083"/>
            <a:ext cx="2730294"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r" defTabSz="412750" hangingPunct="0"/>
            <a:r>
              <a:rPr lang="en-US" sz="1400">
                <a:latin typeface="Calibri" panose="020F0502020204030204" pitchFamily="34" charset="0"/>
                <a:cs typeface="Calibri" panose="020F0502020204030204" pitchFamily="34" charset="0"/>
                <a:sym typeface="Helvetica Light"/>
              </a:rPr>
              <a:t>Performance/ Entertainment</a:t>
            </a:r>
          </a:p>
        </p:txBody>
      </p:sp>
      <p:sp>
        <p:nvSpPr>
          <p:cNvPr id="12" name="TextBox 11">
            <a:extLst>
              <a:ext uri="{FF2B5EF4-FFF2-40B4-BE49-F238E27FC236}">
                <a16:creationId xmlns:a16="http://schemas.microsoft.com/office/drawing/2014/main" id="{BF3AC72A-1267-40F5-CF26-E85C5BFE26B7}"/>
              </a:ext>
            </a:extLst>
          </p:cNvPr>
          <p:cNvSpPr txBox="1"/>
          <p:nvPr/>
        </p:nvSpPr>
        <p:spPr>
          <a:xfrm>
            <a:off x="0" y="5011321"/>
            <a:ext cx="2178989"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r" defTabSz="412750" hangingPunct="0"/>
            <a:r>
              <a:rPr lang="en-US" sz="1400">
                <a:latin typeface="Calibri" panose="020F0502020204030204" pitchFamily="34" charset="0"/>
                <a:cs typeface="Calibri" panose="020F0502020204030204" pitchFamily="34" charset="0"/>
                <a:sym typeface="Helvetica Light"/>
              </a:rPr>
              <a:t>Command </a:t>
            </a:r>
            <a:r>
              <a:rPr lang="en-US" sz="1400">
                <a:latin typeface="Calibri" panose="020F0502020204030204" pitchFamily="34" charset="0"/>
                <a:cs typeface="Calibri" panose="020F0502020204030204" pitchFamily="34" charset="0"/>
              </a:rPr>
              <a:t>and</a:t>
            </a:r>
            <a:r>
              <a:rPr lang="en-US" sz="1400">
                <a:latin typeface="Calibri" panose="020F0502020204030204" pitchFamily="34" charset="0"/>
                <a:cs typeface="Calibri" panose="020F0502020204030204" pitchFamily="34" charset="0"/>
                <a:sym typeface="Helvetica Light"/>
              </a:rPr>
              <a:t> Control</a:t>
            </a:r>
          </a:p>
        </p:txBody>
      </p:sp>
      <p:graphicFrame>
        <p:nvGraphicFramePr>
          <p:cNvPr id="13" name="Chart 12">
            <a:extLst>
              <a:ext uri="{FF2B5EF4-FFF2-40B4-BE49-F238E27FC236}">
                <a16:creationId xmlns:a16="http://schemas.microsoft.com/office/drawing/2014/main" id="{63C9D472-B91D-0B9E-659E-CA9E8944F9BC}"/>
              </a:ext>
            </a:extLst>
          </p:cNvPr>
          <p:cNvGraphicFramePr/>
          <p:nvPr>
            <p:extLst>
              <p:ext uri="{D42A27DB-BD31-4B8C-83A1-F6EECF244321}">
                <p14:modId xmlns:p14="http://schemas.microsoft.com/office/powerpoint/2010/main" val="2399514110"/>
              </p:ext>
            </p:extLst>
          </p:nvPr>
        </p:nvGraphicFramePr>
        <p:xfrm>
          <a:off x="1471254" y="1452562"/>
          <a:ext cx="6743399" cy="4987208"/>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FBB32B8A-B7E5-0A06-01E5-231DD1EDC4F2}"/>
              </a:ext>
            </a:extLst>
          </p:cNvPr>
          <p:cNvSpPr txBox="1"/>
          <p:nvPr/>
        </p:nvSpPr>
        <p:spPr>
          <a:xfrm>
            <a:off x="1127312" y="5401846"/>
            <a:ext cx="777455" cy="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algn="ctr" defTabSz="412750" hangingPunct="0"/>
            <a:r>
              <a:rPr lang="en-US" sz="1400">
                <a:latin typeface="Calibri" panose="020F0502020204030204" pitchFamily="34" charset="0"/>
                <a:cs typeface="Calibri" panose="020F0502020204030204" pitchFamily="34" charset="0"/>
                <a:sym typeface="Helvetica Light"/>
              </a:rPr>
              <a:t>Others</a:t>
            </a:r>
          </a:p>
        </p:txBody>
      </p:sp>
      <p:sp>
        <p:nvSpPr>
          <p:cNvPr id="15" name="Rectangle 14">
            <a:extLst>
              <a:ext uri="{FF2B5EF4-FFF2-40B4-BE49-F238E27FC236}">
                <a16:creationId xmlns:a16="http://schemas.microsoft.com/office/drawing/2014/main" id="{8ED8D638-8A86-6F1E-C1FD-3D850B08C938}"/>
              </a:ext>
            </a:extLst>
          </p:cNvPr>
          <p:cNvSpPr/>
          <p:nvPr/>
        </p:nvSpPr>
        <p:spPr>
          <a:xfrm>
            <a:off x="5562745" y="5438568"/>
            <a:ext cx="199880" cy="171657"/>
          </a:xfrm>
          <a:prstGeom prst="rect">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2455394-87E8-C4E9-CEEF-AF62DD03836A}"/>
              </a:ext>
            </a:extLst>
          </p:cNvPr>
          <p:cNvSpPr txBox="1"/>
          <p:nvPr/>
        </p:nvSpPr>
        <p:spPr>
          <a:xfrm>
            <a:off x="5760795" y="5370507"/>
            <a:ext cx="550151" cy="307777"/>
          </a:xfrm>
          <a:prstGeom prst="rect">
            <a:avLst/>
          </a:prstGeom>
          <a:noFill/>
        </p:spPr>
        <p:txBody>
          <a:bodyPr wrap="none" rtlCol="0">
            <a:spAutoFit/>
          </a:bodyPr>
          <a:lstStyle/>
          <a:p>
            <a:r>
              <a:rPr lang="en-US" sz="1400"/>
              <a:t>2025</a:t>
            </a:r>
          </a:p>
        </p:txBody>
      </p:sp>
      <p:sp>
        <p:nvSpPr>
          <p:cNvPr id="17" name="TextBox 16">
            <a:extLst>
              <a:ext uri="{FF2B5EF4-FFF2-40B4-BE49-F238E27FC236}">
                <a16:creationId xmlns:a16="http://schemas.microsoft.com/office/drawing/2014/main" id="{F8FC329D-2AFF-65D8-F197-B084FDF189F4}"/>
              </a:ext>
            </a:extLst>
          </p:cNvPr>
          <p:cNvSpPr txBox="1"/>
          <p:nvPr/>
        </p:nvSpPr>
        <p:spPr>
          <a:xfrm>
            <a:off x="6509533" y="5370300"/>
            <a:ext cx="550151" cy="307777"/>
          </a:xfrm>
          <a:prstGeom prst="rect">
            <a:avLst/>
          </a:prstGeom>
          <a:noFill/>
        </p:spPr>
        <p:txBody>
          <a:bodyPr wrap="none" rtlCol="0">
            <a:spAutoFit/>
          </a:bodyPr>
          <a:lstStyle/>
          <a:p>
            <a:r>
              <a:rPr lang="en-US" sz="1400"/>
              <a:t>2030</a:t>
            </a:r>
          </a:p>
        </p:txBody>
      </p:sp>
      <p:sp>
        <p:nvSpPr>
          <p:cNvPr id="19" name="TextBox 18">
            <a:extLst>
              <a:ext uri="{FF2B5EF4-FFF2-40B4-BE49-F238E27FC236}">
                <a16:creationId xmlns:a16="http://schemas.microsoft.com/office/drawing/2014/main" id="{2371E446-EE93-0C1C-1D05-CC5D3F776A70}"/>
              </a:ext>
            </a:extLst>
          </p:cNvPr>
          <p:cNvSpPr txBox="1"/>
          <p:nvPr/>
        </p:nvSpPr>
        <p:spPr>
          <a:xfrm>
            <a:off x="704178" y="6375776"/>
            <a:ext cx="6096000" cy="276999"/>
          </a:xfrm>
          <a:prstGeom prst="rect">
            <a:avLst/>
          </a:prstGeom>
          <a:noFill/>
        </p:spPr>
        <p:txBody>
          <a:bodyPr wrap="square">
            <a:spAutoFit/>
          </a:bodyPr>
          <a:lstStyle/>
          <a:p>
            <a:r>
              <a:rPr lang="en-US" sz="1200" i="1"/>
              <a:t>Source: AVIXA 2025 IOTA forecast for Pro AV revenues.</a:t>
            </a:r>
          </a:p>
        </p:txBody>
      </p:sp>
    </p:spTree>
    <p:extLst>
      <p:ext uri="{BB962C8B-B14F-4D97-AF65-F5344CB8AC3E}">
        <p14:creationId xmlns:p14="http://schemas.microsoft.com/office/powerpoint/2010/main" val="629248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EB13E-7E9F-88A1-5B67-2F0A82F418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872659-F5C1-76F1-4C3D-8E2BD28D1FD8}"/>
              </a:ext>
            </a:extLst>
          </p:cNvPr>
          <p:cNvSpPr>
            <a:spLocks noGrp="1"/>
          </p:cNvSpPr>
          <p:nvPr>
            <p:ph type="title"/>
          </p:nvPr>
        </p:nvSpPr>
        <p:spPr>
          <a:xfrm>
            <a:off x="1798153" y="314746"/>
            <a:ext cx="10079620" cy="708832"/>
          </a:xfrm>
        </p:spPr>
        <p:txBody>
          <a:bodyPr>
            <a:noAutofit/>
          </a:bodyPr>
          <a:lstStyle/>
          <a:p>
            <a:r>
              <a:rPr lang="en-US" sz="2800">
                <a:latin typeface="Century Gothic"/>
              </a:rPr>
              <a:t>Cloud &amp; other services are a mainstay of Conferencing.</a:t>
            </a:r>
            <a:endParaRPr lang="en-US" sz="2800"/>
          </a:p>
        </p:txBody>
      </p:sp>
      <p:sp>
        <p:nvSpPr>
          <p:cNvPr id="3" name="Subtitle 2">
            <a:extLst>
              <a:ext uri="{FF2B5EF4-FFF2-40B4-BE49-F238E27FC236}">
                <a16:creationId xmlns:a16="http://schemas.microsoft.com/office/drawing/2014/main" id="{E634EBAF-C197-EB24-2F5D-B756399C1181}"/>
              </a:ext>
            </a:extLst>
          </p:cNvPr>
          <p:cNvSpPr>
            <a:spLocks noGrp="1"/>
          </p:cNvSpPr>
          <p:nvPr>
            <p:ph type="subTitle" idx="1"/>
          </p:nvPr>
        </p:nvSpPr>
        <p:spPr>
          <a:xfrm>
            <a:off x="1376087" y="1062919"/>
            <a:ext cx="10803731" cy="326297"/>
          </a:xfrm>
        </p:spPr>
        <p:txBody>
          <a:bodyPr lIns="91440" tIns="45720" rIns="91440" bIns="45720" anchor="t">
            <a:noAutofit/>
          </a:bodyPr>
          <a:lstStyle/>
          <a:p>
            <a:pPr algn="l"/>
            <a:r>
              <a:rPr lang="en-US" sz="1700">
                <a:solidFill>
                  <a:srgbClr val="2C2E30"/>
                </a:solidFill>
                <a:latin typeface="Century Gothic" panose="020B0502020202020204" pitchFamily="34" charset="0"/>
                <a:cs typeface="Calibri"/>
              </a:rPr>
              <a:t>Capture and Production Equipment, Video and Content Management Hardware round out solutions.</a:t>
            </a:r>
            <a:endParaRPr lang="en-US" sz="1700">
              <a:solidFill>
                <a:srgbClr val="2C2E30"/>
              </a:solidFill>
              <a:latin typeface="Century Gothic" panose="020B0502020202020204" pitchFamily="34" charset="0"/>
            </a:endParaRPr>
          </a:p>
        </p:txBody>
      </p:sp>
      <p:sp>
        <p:nvSpPr>
          <p:cNvPr id="4" name="TextBox 3">
            <a:extLst>
              <a:ext uri="{FF2B5EF4-FFF2-40B4-BE49-F238E27FC236}">
                <a16:creationId xmlns:a16="http://schemas.microsoft.com/office/drawing/2014/main" id="{23385A8E-2AD5-467C-61EF-F1CF1919079A}"/>
              </a:ext>
            </a:extLst>
          </p:cNvPr>
          <p:cNvSpPr txBox="1"/>
          <p:nvPr/>
        </p:nvSpPr>
        <p:spPr>
          <a:xfrm>
            <a:off x="1075478" y="5648342"/>
            <a:ext cx="10101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The shares of product types in each vertical remained consistent for 2024 and 2025. </a:t>
            </a:r>
            <a:endParaRPr lang="en-US" sz="1400">
              <a:cs typeface="Calibri"/>
            </a:endParaRPr>
          </a:p>
        </p:txBody>
      </p:sp>
      <p:grpSp>
        <p:nvGrpSpPr>
          <p:cNvPr id="5" name="Group 4">
            <a:extLst>
              <a:ext uri="{FF2B5EF4-FFF2-40B4-BE49-F238E27FC236}">
                <a16:creationId xmlns:a16="http://schemas.microsoft.com/office/drawing/2014/main" id="{6F919B91-E4C4-5524-27EF-9475AC835841}"/>
              </a:ext>
            </a:extLst>
          </p:cNvPr>
          <p:cNvGrpSpPr/>
          <p:nvPr/>
        </p:nvGrpSpPr>
        <p:grpSpPr>
          <a:xfrm>
            <a:off x="139989" y="1668905"/>
            <a:ext cx="11112454" cy="3816787"/>
            <a:chOff x="139091" y="2595260"/>
            <a:chExt cx="11112454" cy="3494175"/>
          </a:xfrm>
        </p:grpSpPr>
        <p:sp>
          <p:nvSpPr>
            <p:cNvPr id="6" name="Text Placeholder 3">
              <a:extLst>
                <a:ext uri="{FF2B5EF4-FFF2-40B4-BE49-F238E27FC236}">
                  <a16:creationId xmlns:a16="http://schemas.microsoft.com/office/drawing/2014/main" id="{F1888F58-64FD-F085-003C-51C002D7C297}"/>
                </a:ext>
              </a:extLst>
            </p:cNvPr>
            <p:cNvSpPr txBox="1">
              <a:spLocks/>
            </p:cNvSpPr>
            <p:nvPr/>
          </p:nvSpPr>
          <p:spPr>
            <a:xfrm>
              <a:off x="1092138" y="2611588"/>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Broadcast AV</a:t>
              </a:r>
            </a:p>
          </p:txBody>
        </p:sp>
        <p:sp>
          <p:nvSpPr>
            <p:cNvPr id="7" name="Text Placeholder 6">
              <a:extLst>
                <a:ext uri="{FF2B5EF4-FFF2-40B4-BE49-F238E27FC236}">
                  <a16:creationId xmlns:a16="http://schemas.microsoft.com/office/drawing/2014/main" id="{AC88E68C-FA9F-3167-3111-7420B4690337}"/>
                </a:ext>
              </a:extLst>
            </p:cNvPr>
            <p:cNvSpPr txBox="1">
              <a:spLocks/>
            </p:cNvSpPr>
            <p:nvPr/>
          </p:nvSpPr>
          <p:spPr>
            <a:xfrm>
              <a:off x="4550860" y="2606215"/>
              <a:ext cx="3421790"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Conferencing &amp; Collaboration</a:t>
              </a:r>
            </a:p>
          </p:txBody>
        </p:sp>
        <p:sp>
          <p:nvSpPr>
            <p:cNvPr id="8" name="Text Placeholder 9">
              <a:extLst>
                <a:ext uri="{FF2B5EF4-FFF2-40B4-BE49-F238E27FC236}">
                  <a16:creationId xmlns:a16="http://schemas.microsoft.com/office/drawing/2014/main" id="{89C5FBC7-E46E-B7B8-FF52-8900E0639374}"/>
                </a:ext>
              </a:extLst>
            </p:cNvPr>
            <p:cNvSpPr txBox="1">
              <a:spLocks/>
            </p:cNvSpPr>
            <p:nvPr/>
          </p:nvSpPr>
          <p:spPr>
            <a:xfrm>
              <a:off x="8203544" y="2595260"/>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Learning</a:t>
              </a:r>
            </a:p>
          </p:txBody>
        </p:sp>
        <p:graphicFrame>
          <p:nvGraphicFramePr>
            <p:cNvPr id="9" name="Chart 8">
              <a:extLst>
                <a:ext uri="{FF2B5EF4-FFF2-40B4-BE49-F238E27FC236}">
                  <a16:creationId xmlns:a16="http://schemas.microsoft.com/office/drawing/2014/main" id="{A561D57B-25CE-C7F5-9866-9FD126E05B96}"/>
                </a:ext>
              </a:extLst>
            </p:cNvPr>
            <p:cNvGraphicFramePr>
              <a:graphicFrameLocks/>
            </p:cNvGraphicFramePr>
            <p:nvPr/>
          </p:nvGraphicFramePr>
          <p:xfrm>
            <a:off x="139351" y="3077837"/>
            <a:ext cx="4565650" cy="27495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180664DF-8D4F-95F3-8494-B213C4AAA443}"/>
                </a:ext>
              </a:extLst>
            </p:cNvPr>
            <p:cNvGraphicFramePr>
              <a:graphicFrameLocks/>
            </p:cNvGraphicFramePr>
            <p:nvPr/>
          </p:nvGraphicFramePr>
          <p:xfrm>
            <a:off x="139091" y="3147474"/>
            <a:ext cx="4565650" cy="274955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6668134E-BF83-8471-FDA0-A0AD68E00061}"/>
                </a:ext>
              </a:extLst>
            </p:cNvPr>
            <p:cNvSpPr txBox="1"/>
            <p:nvPr/>
          </p:nvSpPr>
          <p:spPr>
            <a:xfrm>
              <a:off x="1375189" y="5807673"/>
              <a:ext cx="2034981" cy="281762"/>
            </a:xfrm>
            <a:prstGeom prst="rect">
              <a:avLst/>
            </a:prstGeom>
            <a:noFill/>
          </p:spPr>
          <p:txBody>
            <a:bodyPr wrap="none" rtlCol="0">
              <a:spAutoFit/>
            </a:bodyPr>
            <a:lstStyle/>
            <a:p>
              <a:r>
                <a:rPr lang="en-US" sz="1400"/>
                <a:t>2025 Market Size: $44.2B</a:t>
              </a:r>
            </a:p>
          </p:txBody>
        </p:sp>
        <p:sp>
          <p:nvSpPr>
            <p:cNvPr id="16" name="TextBox 15">
              <a:extLst>
                <a:ext uri="{FF2B5EF4-FFF2-40B4-BE49-F238E27FC236}">
                  <a16:creationId xmlns:a16="http://schemas.microsoft.com/office/drawing/2014/main" id="{3A929041-3F6E-52C1-9E93-9DEFA5451FFF}"/>
                </a:ext>
              </a:extLst>
            </p:cNvPr>
            <p:cNvSpPr txBox="1"/>
            <p:nvPr/>
          </p:nvSpPr>
          <p:spPr>
            <a:xfrm>
              <a:off x="5056544" y="5802230"/>
              <a:ext cx="2034981" cy="281762"/>
            </a:xfrm>
            <a:prstGeom prst="rect">
              <a:avLst/>
            </a:prstGeom>
            <a:noFill/>
          </p:spPr>
          <p:txBody>
            <a:bodyPr wrap="none" rtlCol="0">
              <a:spAutoFit/>
            </a:bodyPr>
            <a:lstStyle/>
            <a:p>
              <a:r>
                <a:rPr lang="en-US" sz="1400"/>
                <a:t>2025 Market Size: $60.9B</a:t>
              </a:r>
            </a:p>
          </p:txBody>
        </p:sp>
        <p:sp>
          <p:nvSpPr>
            <p:cNvPr id="17" name="TextBox 16">
              <a:extLst>
                <a:ext uri="{FF2B5EF4-FFF2-40B4-BE49-F238E27FC236}">
                  <a16:creationId xmlns:a16="http://schemas.microsoft.com/office/drawing/2014/main" id="{BC9C9585-0A95-6491-482A-3580D84B3E82}"/>
                </a:ext>
              </a:extLst>
            </p:cNvPr>
            <p:cNvSpPr txBox="1"/>
            <p:nvPr/>
          </p:nvSpPr>
          <p:spPr>
            <a:xfrm>
              <a:off x="8781830" y="5807673"/>
              <a:ext cx="2034981" cy="281762"/>
            </a:xfrm>
            <a:prstGeom prst="rect">
              <a:avLst/>
            </a:prstGeom>
            <a:noFill/>
          </p:spPr>
          <p:txBody>
            <a:bodyPr wrap="none" rtlCol="0">
              <a:spAutoFit/>
            </a:bodyPr>
            <a:lstStyle/>
            <a:p>
              <a:r>
                <a:rPr lang="en-US" sz="1400"/>
                <a:t>2025 Market Size: $41.6B</a:t>
              </a:r>
            </a:p>
          </p:txBody>
        </p:sp>
      </p:grpSp>
      <p:graphicFrame>
        <p:nvGraphicFramePr>
          <p:cNvPr id="20" name="Chart 19">
            <a:extLst>
              <a:ext uri="{FF2B5EF4-FFF2-40B4-BE49-F238E27FC236}">
                <a16:creationId xmlns:a16="http://schemas.microsoft.com/office/drawing/2014/main" id="{6CB7EBDB-CBF5-0E0F-AB11-19E7124EE3FA}"/>
              </a:ext>
            </a:extLst>
          </p:cNvPr>
          <p:cNvGraphicFramePr/>
          <p:nvPr>
            <p:extLst>
              <p:ext uri="{D42A27DB-BD31-4B8C-83A1-F6EECF244321}">
                <p14:modId xmlns:p14="http://schemas.microsoft.com/office/powerpoint/2010/main" val="3296034260"/>
              </p:ext>
            </p:extLst>
          </p:nvPr>
        </p:nvGraphicFramePr>
        <p:xfrm>
          <a:off x="341745" y="2119971"/>
          <a:ext cx="4481080" cy="31259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A1F9DC3C-0BEA-BE91-F649-A662956F404E}"/>
              </a:ext>
            </a:extLst>
          </p:cNvPr>
          <p:cNvGraphicFramePr/>
          <p:nvPr>
            <p:extLst>
              <p:ext uri="{D42A27DB-BD31-4B8C-83A1-F6EECF244321}">
                <p14:modId xmlns:p14="http://schemas.microsoft.com/office/powerpoint/2010/main" val="1035481290"/>
              </p:ext>
            </p:extLst>
          </p:nvPr>
        </p:nvGraphicFramePr>
        <p:xfrm>
          <a:off x="3609654" y="2138444"/>
          <a:ext cx="5110155" cy="31074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a16="http://schemas.microsoft.com/office/drawing/2014/main" id="{9FA1A0BD-760B-087B-3004-05CF7A1E5037}"/>
              </a:ext>
            </a:extLst>
          </p:cNvPr>
          <p:cNvGraphicFramePr/>
          <p:nvPr>
            <p:extLst>
              <p:ext uri="{D42A27DB-BD31-4B8C-83A1-F6EECF244321}">
                <p14:modId xmlns:p14="http://schemas.microsoft.com/office/powerpoint/2010/main" val="2219878565"/>
              </p:ext>
            </p:extLst>
          </p:nvPr>
        </p:nvGraphicFramePr>
        <p:xfrm>
          <a:off x="7610442" y="2054737"/>
          <a:ext cx="4377276" cy="3134357"/>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a:extLst>
              <a:ext uri="{FF2B5EF4-FFF2-40B4-BE49-F238E27FC236}">
                <a16:creationId xmlns:a16="http://schemas.microsoft.com/office/drawing/2014/main" id="{3F816796-73E0-BB3C-18D1-DB2D27BDE025}"/>
              </a:ext>
            </a:extLst>
          </p:cNvPr>
          <p:cNvSpPr txBox="1"/>
          <p:nvPr/>
        </p:nvSpPr>
        <p:spPr>
          <a:xfrm>
            <a:off x="813402" y="6358588"/>
            <a:ext cx="6110286" cy="276999"/>
          </a:xfrm>
          <a:prstGeom prst="rect">
            <a:avLst/>
          </a:prstGeom>
          <a:noFill/>
        </p:spPr>
        <p:txBody>
          <a:bodyPr wrap="square">
            <a:spAutoFit/>
          </a:bodyPr>
          <a:lstStyle/>
          <a:p>
            <a:r>
              <a:rPr lang="en-US" sz="1200" i="1"/>
              <a:t>Source: AVIXA 2025 IOTA forecast for Pro AV revenues.</a:t>
            </a:r>
          </a:p>
        </p:txBody>
      </p:sp>
    </p:spTree>
    <p:extLst>
      <p:ext uri="{BB962C8B-B14F-4D97-AF65-F5344CB8AC3E}">
        <p14:creationId xmlns:p14="http://schemas.microsoft.com/office/powerpoint/2010/main" val="2820565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FE6AD-5520-46C8-76DD-2D547BAAC3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594CB-5AF6-A7F5-48FF-AE76152A8781}"/>
              </a:ext>
            </a:extLst>
          </p:cNvPr>
          <p:cNvSpPr>
            <a:spLocks noGrp="1"/>
          </p:cNvSpPr>
          <p:nvPr>
            <p:ph type="title"/>
          </p:nvPr>
        </p:nvSpPr>
        <p:spPr>
          <a:xfrm>
            <a:off x="1798153" y="314746"/>
            <a:ext cx="10079620" cy="708832"/>
          </a:xfrm>
        </p:spPr>
        <p:txBody>
          <a:bodyPr>
            <a:noAutofit/>
          </a:bodyPr>
          <a:lstStyle/>
          <a:p>
            <a:r>
              <a:rPr lang="en-US" sz="3200">
                <a:latin typeface="Century Gothic"/>
              </a:rPr>
              <a:t>Content Hardware is key in Experience Solutions.</a:t>
            </a:r>
            <a:endParaRPr lang="en-US" sz="3200"/>
          </a:p>
        </p:txBody>
      </p:sp>
      <p:sp>
        <p:nvSpPr>
          <p:cNvPr id="3" name="Subtitle 2">
            <a:extLst>
              <a:ext uri="{FF2B5EF4-FFF2-40B4-BE49-F238E27FC236}">
                <a16:creationId xmlns:a16="http://schemas.microsoft.com/office/drawing/2014/main" id="{524E383A-13A8-777F-B3A6-0DBFF83ACC36}"/>
              </a:ext>
            </a:extLst>
          </p:cNvPr>
          <p:cNvSpPr>
            <a:spLocks noGrp="1"/>
          </p:cNvSpPr>
          <p:nvPr>
            <p:ph type="subTitle" idx="1"/>
          </p:nvPr>
        </p:nvSpPr>
        <p:spPr>
          <a:xfrm>
            <a:off x="1802748" y="1054298"/>
            <a:ext cx="9763125" cy="326297"/>
          </a:xfrm>
        </p:spPr>
        <p:txBody>
          <a:bodyPr lIns="91440" tIns="45720" rIns="91440" bIns="45720" anchor="t">
            <a:noAutofit/>
          </a:bodyPr>
          <a:lstStyle/>
          <a:p>
            <a:pPr algn="l"/>
            <a:r>
              <a:rPr lang="en-US" sz="1700">
                <a:solidFill>
                  <a:srgbClr val="2C2E30"/>
                </a:solidFill>
                <a:latin typeface="Century Gothic" panose="020B0502020202020204" pitchFamily="34" charset="0"/>
                <a:cs typeface="Calibri"/>
              </a:rPr>
              <a:t>Live Events lean into Services and Audio, while Environmental leads Performance segment. </a:t>
            </a:r>
            <a:endParaRPr lang="en-US" sz="1700">
              <a:solidFill>
                <a:srgbClr val="2C2E30"/>
              </a:solidFill>
              <a:latin typeface="Century Gothic" panose="020B0502020202020204" pitchFamily="34" charset="0"/>
            </a:endParaRPr>
          </a:p>
        </p:txBody>
      </p:sp>
      <p:sp>
        <p:nvSpPr>
          <p:cNvPr id="4" name="TextBox 3">
            <a:extLst>
              <a:ext uri="{FF2B5EF4-FFF2-40B4-BE49-F238E27FC236}">
                <a16:creationId xmlns:a16="http://schemas.microsoft.com/office/drawing/2014/main" id="{6C54D9F1-504C-D179-2A29-99A684E0BF9C}"/>
              </a:ext>
            </a:extLst>
          </p:cNvPr>
          <p:cNvSpPr txBox="1"/>
          <p:nvPr/>
        </p:nvSpPr>
        <p:spPr>
          <a:xfrm>
            <a:off x="1075478" y="5648342"/>
            <a:ext cx="10101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Digital Signage remains consistent driving Video Displays, Content Management Hardware, Services, and Software.</a:t>
            </a:r>
            <a:endParaRPr lang="en-US" sz="1400">
              <a:cs typeface="Calibri"/>
            </a:endParaRPr>
          </a:p>
        </p:txBody>
      </p:sp>
      <p:grpSp>
        <p:nvGrpSpPr>
          <p:cNvPr id="5" name="Group 4">
            <a:extLst>
              <a:ext uri="{FF2B5EF4-FFF2-40B4-BE49-F238E27FC236}">
                <a16:creationId xmlns:a16="http://schemas.microsoft.com/office/drawing/2014/main" id="{1E46A16F-F3A5-85C4-A197-93D185E612F0}"/>
              </a:ext>
            </a:extLst>
          </p:cNvPr>
          <p:cNvGrpSpPr/>
          <p:nvPr/>
        </p:nvGrpSpPr>
        <p:grpSpPr>
          <a:xfrm>
            <a:off x="139989" y="1668905"/>
            <a:ext cx="11112454" cy="3816787"/>
            <a:chOff x="139091" y="2595260"/>
            <a:chExt cx="11112454" cy="3494175"/>
          </a:xfrm>
        </p:grpSpPr>
        <p:sp>
          <p:nvSpPr>
            <p:cNvPr id="6" name="Text Placeholder 3">
              <a:extLst>
                <a:ext uri="{FF2B5EF4-FFF2-40B4-BE49-F238E27FC236}">
                  <a16:creationId xmlns:a16="http://schemas.microsoft.com/office/drawing/2014/main" id="{3EEAEAA6-FA8B-A64B-457F-05328F2EA4BE}"/>
                </a:ext>
              </a:extLst>
            </p:cNvPr>
            <p:cNvSpPr txBox="1">
              <a:spLocks/>
            </p:cNvSpPr>
            <p:nvPr/>
          </p:nvSpPr>
          <p:spPr>
            <a:xfrm>
              <a:off x="1092138" y="2611588"/>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Live Events</a:t>
              </a:r>
            </a:p>
          </p:txBody>
        </p:sp>
        <p:sp>
          <p:nvSpPr>
            <p:cNvPr id="7" name="Text Placeholder 6">
              <a:extLst>
                <a:ext uri="{FF2B5EF4-FFF2-40B4-BE49-F238E27FC236}">
                  <a16:creationId xmlns:a16="http://schemas.microsoft.com/office/drawing/2014/main" id="{37E78972-4E68-09CF-B7A7-D138818EB34B}"/>
                </a:ext>
              </a:extLst>
            </p:cNvPr>
            <p:cNvSpPr txBox="1">
              <a:spLocks/>
            </p:cNvSpPr>
            <p:nvPr/>
          </p:nvSpPr>
          <p:spPr>
            <a:xfrm>
              <a:off x="4550860" y="2606215"/>
              <a:ext cx="3421790"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Performance &amp; Entertainment</a:t>
              </a:r>
            </a:p>
          </p:txBody>
        </p:sp>
        <p:sp>
          <p:nvSpPr>
            <p:cNvPr id="8" name="Text Placeholder 9">
              <a:extLst>
                <a:ext uri="{FF2B5EF4-FFF2-40B4-BE49-F238E27FC236}">
                  <a16:creationId xmlns:a16="http://schemas.microsoft.com/office/drawing/2014/main" id="{B47ECC17-D21E-7530-D9DB-41D461A1851A}"/>
                </a:ext>
              </a:extLst>
            </p:cNvPr>
            <p:cNvSpPr txBox="1">
              <a:spLocks/>
            </p:cNvSpPr>
            <p:nvPr/>
          </p:nvSpPr>
          <p:spPr>
            <a:xfrm>
              <a:off x="8203544" y="2595260"/>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Digital Signage</a:t>
              </a:r>
            </a:p>
          </p:txBody>
        </p:sp>
        <p:graphicFrame>
          <p:nvGraphicFramePr>
            <p:cNvPr id="9" name="Chart 8">
              <a:extLst>
                <a:ext uri="{FF2B5EF4-FFF2-40B4-BE49-F238E27FC236}">
                  <a16:creationId xmlns:a16="http://schemas.microsoft.com/office/drawing/2014/main" id="{A5F7D6E6-1462-07F6-E057-C9F728E224E6}"/>
                </a:ext>
              </a:extLst>
            </p:cNvPr>
            <p:cNvGraphicFramePr>
              <a:graphicFrameLocks/>
            </p:cNvGraphicFramePr>
            <p:nvPr/>
          </p:nvGraphicFramePr>
          <p:xfrm>
            <a:off x="139351" y="3077837"/>
            <a:ext cx="4565650" cy="27495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DF9613D9-8C61-26DC-0A8F-598A3150C92B}"/>
                </a:ext>
              </a:extLst>
            </p:cNvPr>
            <p:cNvGraphicFramePr>
              <a:graphicFrameLocks/>
            </p:cNvGraphicFramePr>
            <p:nvPr/>
          </p:nvGraphicFramePr>
          <p:xfrm>
            <a:off x="139091" y="3147474"/>
            <a:ext cx="4565650" cy="274955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3C25B652-E03E-083B-61DD-49461BCB4B30}"/>
                </a:ext>
              </a:extLst>
            </p:cNvPr>
            <p:cNvSpPr txBox="1"/>
            <p:nvPr/>
          </p:nvSpPr>
          <p:spPr>
            <a:xfrm>
              <a:off x="1375189" y="5807673"/>
              <a:ext cx="1898725" cy="281762"/>
            </a:xfrm>
            <a:prstGeom prst="rect">
              <a:avLst/>
            </a:prstGeom>
            <a:noFill/>
          </p:spPr>
          <p:txBody>
            <a:bodyPr wrap="none" rtlCol="0">
              <a:spAutoFit/>
            </a:bodyPr>
            <a:lstStyle/>
            <a:p>
              <a:r>
                <a:rPr lang="en-US" sz="1400"/>
                <a:t>2025 Market Size: $36B</a:t>
              </a:r>
            </a:p>
          </p:txBody>
        </p:sp>
        <p:sp>
          <p:nvSpPr>
            <p:cNvPr id="16" name="TextBox 15">
              <a:extLst>
                <a:ext uri="{FF2B5EF4-FFF2-40B4-BE49-F238E27FC236}">
                  <a16:creationId xmlns:a16="http://schemas.microsoft.com/office/drawing/2014/main" id="{9D7D3B1D-BA76-DDD8-5300-7627C2FFDDAD}"/>
                </a:ext>
              </a:extLst>
            </p:cNvPr>
            <p:cNvSpPr txBox="1"/>
            <p:nvPr/>
          </p:nvSpPr>
          <p:spPr>
            <a:xfrm>
              <a:off x="5056544" y="5802230"/>
              <a:ext cx="2034981" cy="281762"/>
            </a:xfrm>
            <a:prstGeom prst="rect">
              <a:avLst/>
            </a:prstGeom>
            <a:noFill/>
          </p:spPr>
          <p:txBody>
            <a:bodyPr wrap="none" rtlCol="0">
              <a:spAutoFit/>
            </a:bodyPr>
            <a:lstStyle/>
            <a:p>
              <a:r>
                <a:rPr lang="en-US" sz="1400"/>
                <a:t>2025 Market Size: $36.9B</a:t>
              </a:r>
            </a:p>
          </p:txBody>
        </p:sp>
        <p:sp>
          <p:nvSpPr>
            <p:cNvPr id="17" name="TextBox 16">
              <a:extLst>
                <a:ext uri="{FF2B5EF4-FFF2-40B4-BE49-F238E27FC236}">
                  <a16:creationId xmlns:a16="http://schemas.microsoft.com/office/drawing/2014/main" id="{535537A9-78C8-13B7-B34C-E1FEDECC4BCD}"/>
                </a:ext>
              </a:extLst>
            </p:cNvPr>
            <p:cNvSpPr txBox="1"/>
            <p:nvPr/>
          </p:nvSpPr>
          <p:spPr>
            <a:xfrm>
              <a:off x="8781830" y="5807673"/>
              <a:ext cx="1898725" cy="281762"/>
            </a:xfrm>
            <a:prstGeom prst="rect">
              <a:avLst/>
            </a:prstGeom>
            <a:noFill/>
          </p:spPr>
          <p:txBody>
            <a:bodyPr wrap="none" rtlCol="0">
              <a:spAutoFit/>
            </a:bodyPr>
            <a:lstStyle/>
            <a:p>
              <a:r>
                <a:rPr lang="en-US" sz="1400"/>
                <a:t>2025 Market Size: $42B</a:t>
              </a:r>
            </a:p>
          </p:txBody>
        </p:sp>
      </p:grpSp>
      <p:graphicFrame>
        <p:nvGraphicFramePr>
          <p:cNvPr id="20" name="Chart 19">
            <a:extLst>
              <a:ext uri="{FF2B5EF4-FFF2-40B4-BE49-F238E27FC236}">
                <a16:creationId xmlns:a16="http://schemas.microsoft.com/office/drawing/2014/main" id="{31855863-CE56-1A2F-6CD4-C04AB4AE7960}"/>
              </a:ext>
            </a:extLst>
          </p:cNvPr>
          <p:cNvGraphicFramePr/>
          <p:nvPr>
            <p:extLst>
              <p:ext uri="{D42A27DB-BD31-4B8C-83A1-F6EECF244321}">
                <p14:modId xmlns:p14="http://schemas.microsoft.com/office/powerpoint/2010/main" val="1228588540"/>
              </p:ext>
            </p:extLst>
          </p:nvPr>
        </p:nvGraphicFramePr>
        <p:xfrm>
          <a:off x="341745" y="2119972"/>
          <a:ext cx="4481080" cy="31555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86BF96DF-7824-9774-E702-D88B8AA47D80}"/>
              </a:ext>
            </a:extLst>
          </p:cNvPr>
          <p:cNvGraphicFramePr/>
          <p:nvPr>
            <p:extLst>
              <p:ext uri="{D42A27DB-BD31-4B8C-83A1-F6EECF244321}">
                <p14:modId xmlns:p14="http://schemas.microsoft.com/office/powerpoint/2010/main" val="4136485821"/>
              </p:ext>
            </p:extLst>
          </p:nvPr>
        </p:nvGraphicFramePr>
        <p:xfrm>
          <a:off x="3609654" y="2138444"/>
          <a:ext cx="5110155" cy="315554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a16="http://schemas.microsoft.com/office/drawing/2014/main" id="{B5FEBBA4-FD2D-1726-80C0-67F6089B2BD2}"/>
              </a:ext>
            </a:extLst>
          </p:cNvPr>
          <p:cNvGraphicFramePr/>
          <p:nvPr>
            <p:extLst>
              <p:ext uri="{D42A27DB-BD31-4B8C-83A1-F6EECF244321}">
                <p14:modId xmlns:p14="http://schemas.microsoft.com/office/powerpoint/2010/main" val="2995818668"/>
              </p:ext>
            </p:extLst>
          </p:nvPr>
        </p:nvGraphicFramePr>
        <p:xfrm>
          <a:off x="7539804" y="2085260"/>
          <a:ext cx="4377276" cy="3190255"/>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a:extLst>
              <a:ext uri="{FF2B5EF4-FFF2-40B4-BE49-F238E27FC236}">
                <a16:creationId xmlns:a16="http://schemas.microsoft.com/office/drawing/2014/main" id="{5F46F6C3-68A9-29C4-CF99-5F1C9574E1CF}"/>
              </a:ext>
            </a:extLst>
          </p:cNvPr>
          <p:cNvSpPr txBox="1"/>
          <p:nvPr/>
        </p:nvSpPr>
        <p:spPr>
          <a:xfrm>
            <a:off x="894363" y="6368211"/>
            <a:ext cx="6096000" cy="276999"/>
          </a:xfrm>
          <a:prstGeom prst="rect">
            <a:avLst/>
          </a:prstGeom>
          <a:noFill/>
        </p:spPr>
        <p:txBody>
          <a:bodyPr wrap="square">
            <a:spAutoFit/>
          </a:bodyPr>
          <a:lstStyle/>
          <a:p>
            <a:r>
              <a:rPr lang="en-US" sz="1200" i="1"/>
              <a:t>Source: AVIXA 2025 IOTA forecast for Pro AV revenues.</a:t>
            </a:r>
          </a:p>
        </p:txBody>
      </p:sp>
    </p:spTree>
    <p:extLst>
      <p:ext uri="{BB962C8B-B14F-4D97-AF65-F5344CB8AC3E}">
        <p14:creationId xmlns:p14="http://schemas.microsoft.com/office/powerpoint/2010/main" val="2011442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2659F-05AC-352F-4411-751F45FC5D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BE056D-3718-350F-2E09-7F8260373FCF}"/>
              </a:ext>
            </a:extLst>
          </p:cNvPr>
          <p:cNvSpPr>
            <a:spLocks noGrp="1"/>
          </p:cNvSpPr>
          <p:nvPr>
            <p:ph type="title"/>
          </p:nvPr>
        </p:nvSpPr>
        <p:spPr>
          <a:xfrm>
            <a:off x="1181100" y="330906"/>
            <a:ext cx="10835936" cy="708832"/>
          </a:xfrm>
        </p:spPr>
        <p:txBody>
          <a:bodyPr>
            <a:normAutofit/>
          </a:bodyPr>
          <a:lstStyle/>
          <a:p>
            <a:r>
              <a:rPr lang="en-US" sz="3200">
                <a:latin typeface="Century Gothic"/>
              </a:rPr>
              <a:t>Controls driven by Security and Hardware.</a:t>
            </a:r>
            <a:endParaRPr lang="en-US" sz="3200"/>
          </a:p>
        </p:txBody>
      </p:sp>
      <p:sp>
        <p:nvSpPr>
          <p:cNvPr id="3" name="Subtitle 2">
            <a:extLst>
              <a:ext uri="{FF2B5EF4-FFF2-40B4-BE49-F238E27FC236}">
                <a16:creationId xmlns:a16="http://schemas.microsoft.com/office/drawing/2014/main" id="{6F6C393B-D342-BCBA-160A-CD57A3856A36}"/>
              </a:ext>
            </a:extLst>
          </p:cNvPr>
          <p:cNvSpPr>
            <a:spLocks noGrp="1"/>
          </p:cNvSpPr>
          <p:nvPr>
            <p:ph type="subTitle" idx="1"/>
          </p:nvPr>
        </p:nvSpPr>
        <p:spPr>
          <a:xfrm>
            <a:off x="1348174" y="1126051"/>
            <a:ext cx="10104621" cy="326297"/>
          </a:xfrm>
        </p:spPr>
        <p:txBody>
          <a:bodyPr lIns="91440" tIns="45720" rIns="91440" bIns="45720" anchor="t">
            <a:noAutofit/>
          </a:bodyPr>
          <a:lstStyle/>
          <a:p>
            <a:r>
              <a:rPr lang="en-US" sz="1700">
                <a:solidFill>
                  <a:srgbClr val="2C2E30"/>
                </a:solidFill>
                <a:latin typeface="Century Gothic" panose="020B0502020202020204" pitchFamily="34" charset="0"/>
                <a:cs typeface="Calibri"/>
              </a:rPr>
              <a:t>Security’s high growth rate drives Controls, Hardware, Cameras, and Services.</a:t>
            </a:r>
            <a:endParaRPr lang="en-US" sz="1700">
              <a:solidFill>
                <a:srgbClr val="2C2E30"/>
              </a:solidFill>
              <a:latin typeface="Century Gothic" panose="020B0502020202020204" pitchFamily="34" charset="0"/>
            </a:endParaRPr>
          </a:p>
        </p:txBody>
      </p:sp>
      <p:sp>
        <p:nvSpPr>
          <p:cNvPr id="4" name="TextBox 3">
            <a:extLst>
              <a:ext uri="{FF2B5EF4-FFF2-40B4-BE49-F238E27FC236}">
                <a16:creationId xmlns:a16="http://schemas.microsoft.com/office/drawing/2014/main" id="{94E5420A-03C9-FBEA-57D4-E661BFEB2C6E}"/>
              </a:ext>
            </a:extLst>
          </p:cNvPr>
          <p:cNvSpPr txBox="1"/>
          <p:nvPr/>
        </p:nvSpPr>
        <p:spPr>
          <a:xfrm>
            <a:off x="1181100" y="5706345"/>
            <a:ext cx="102270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Command and Control is still hardware-oriented but IP-based solutions are slowing reducing the number of units needed per site.</a:t>
            </a:r>
            <a:endParaRPr lang="en-US" sz="1400"/>
          </a:p>
        </p:txBody>
      </p:sp>
      <p:grpSp>
        <p:nvGrpSpPr>
          <p:cNvPr id="5" name="Group 4">
            <a:extLst>
              <a:ext uri="{FF2B5EF4-FFF2-40B4-BE49-F238E27FC236}">
                <a16:creationId xmlns:a16="http://schemas.microsoft.com/office/drawing/2014/main" id="{EEC3133B-D4C1-D4D8-4D64-027C3836FC7D}"/>
              </a:ext>
            </a:extLst>
          </p:cNvPr>
          <p:cNvGrpSpPr/>
          <p:nvPr/>
        </p:nvGrpSpPr>
        <p:grpSpPr>
          <a:xfrm>
            <a:off x="1702493" y="1682043"/>
            <a:ext cx="9052105" cy="3548341"/>
            <a:chOff x="1186336" y="2602063"/>
            <a:chExt cx="6126361" cy="3548341"/>
          </a:xfrm>
        </p:grpSpPr>
        <p:sp>
          <p:nvSpPr>
            <p:cNvPr id="6" name="Text Placeholder 3">
              <a:extLst>
                <a:ext uri="{FF2B5EF4-FFF2-40B4-BE49-F238E27FC236}">
                  <a16:creationId xmlns:a16="http://schemas.microsoft.com/office/drawing/2014/main" id="{759FC825-460A-6C87-7EAE-6E8B8F1AF33F}"/>
                </a:ext>
              </a:extLst>
            </p:cNvPr>
            <p:cNvSpPr txBox="1">
              <a:spLocks/>
            </p:cNvSpPr>
            <p:nvPr/>
          </p:nvSpPr>
          <p:spPr>
            <a:xfrm>
              <a:off x="1186336" y="2602063"/>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Security, Surveillance and Life Safety</a:t>
              </a:r>
            </a:p>
          </p:txBody>
        </p:sp>
        <p:sp>
          <p:nvSpPr>
            <p:cNvPr id="7" name="Text Placeholder 6">
              <a:extLst>
                <a:ext uri="{FF2B5EF4-FFF2-40B4-BE49-F238E27FC236}">
                  <a16:creationId xmlns:a16="http://schemas.microsoft.com/office/drawing/2014/main" id="{66A49E99-C051-96A2-D76E-612A59CFA040}"/>
                </a:ext>
              </a:extLst>
            </p:cNvPr>
            <p:cNvSpPr txBox="1">
              <a:spLocks/>
            </p:cNvSpPr>
            <p:nvPr/>
          </p:nvSpPr>
          <p:spPr>
            <a:xfrm>
              <a:off x="4264696" y="2644827"/>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Command and Control</a:t>
              </a:r>
            </a:p>
          </p:txBody>
        </p:sp>
        <p:sp>
          <p:nvSpPr>
            <p:cNvPr id="12" name="TextBox 11">
              <a:extLst>
                <a:ext uri="{FF2B5EF4-FFF2-40B4-BE49-F238E27FC236}">
                  <a16:creationId xmlns:a16="http://schemas.microsoft.com/office/drawing/2014/main" id="{15DE545B-BF29-6CD0-3407-FED53AC56B4F}"/>
                </a:ext>
              </a:extLst>
            </p:cNvPr>
            <p:cNvSpPr txBox="1"/>
            <p:nvPr/>
          </p:nvSpPr>
          <p:spPr>
            <a:xfrm>
              <a:off x="1966061" y="5842627"/>
              <a:ext cx="1377252" cy="307777"/>
            </a:xfrm>
            <a:prstGeom prst="rect">
              <a:avLst/>
            </a:prstGeom>
            <a:noFill/>
          </p:spPr>
          <p:txBody>
            <a:bodyPr wrap="none" rtlCol="0">
              <a:spAutoFit/>
            </a:bodyPr>
            <a:lstStyle/>
            <a:p>
              <a:r>
                <a:rPr lang="en-US" sz="1400"/>
                <a:t>2025 Market Size: $38.4B</a:t>
              </a:r>
            </a:p>
          </p:txBody>
        </p:sp>
        <p:sp>
          <p:nvSpPr>
            <p:cNvPr id="13" name="TextBox 12">
              <a:extLst>
                <a:ext uri="{FF2B5EF4-FFF2-40B4-BE49-F238E27FC236}">
                  <a16:creationId xmlns:a16="http://schemas.microsoft.com/office/drawing/2014/main" id="{656EA05B-FD59-10DC-7FAF-2B9FB37FEC06}"/>
                </a:ext>
              </a:extLst>
            </p:cNvPr>
            <p:cNvSpPr txBox="1"/>
            <p:nvPr/>
          </p:nvSpPr>
          <p:spPr>
            <a:xfrm>
              <a:off x="5103089" y="5842627"/>
              <a:ext cx="1377252" cy="307777"/>
            </a:xfrm>
            <a:prstGeom prst="rect">
              <a:avLst/>
            </a:prstGeom>
            <a:noFill/>
          </p:spPr>
          <p:txBody>
            <a:bodyPr wrap="none" rtlCol="0">
              <a:spAutoFit/>
            </a:bodyPr>
            <a:lstStyle/>
            <a:p>
              <a:r>
                <a:rPr lang="en-US" sz="1400"/>
                <a:t>2025 Market Size: $18.5B</a:t>
              </a:r>
            </a:p>
          </p:txBody>
        </p:sp>
      </p:grpSp>
      <p:graphicFrame>
        <p:nvGraphicFramePr>
          <p:cNvPr id="17" name="Chart 16">
            <a:extLst>
              <a:ext uri="{FF2B5EF4-FFF2-40B4-BE49-F238E27FC236}">
                <a16:creationId xmlns:a16="http://schemas.microsoft.com/office/drawing/2014/main" id="{6CEC84F1-1B94-27DD-C252-A654BE081286}"/>
              </a:ext>
            </a:extLst>
          </p:cNvPr>
          <p:cNvGraphicFramePr/>
          <p:nvPr>
            <p:extLst>
              <p:ext uri="{D42A27DB-BD31-4B8C-83A1-F6EECF244321}">
                <p14:modId xmlns:p14="http://schemas.microsoft.com/office/powerpoint/2010/main" val="3024834256"/>
              </p:ext>
            </p:extLst>
          </p:nvPr>
        </p:nvGraphicFramePr>
        <p:xfrm>
          <a:off x="1657636" y="2043768"/>
          <a:ext cx="4393507" cy="32499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a:extLst>
              <a:ext uri="{FF2B5EF4-FFF2-40B4-BE49-F238E27FC236}">
                <a16:creationId xmlns:a16="http://schemas.microsoft.com/office/drawing/2014/main" id="{9DD9EDB6-2715-5A10-6AC7-8E6DCBC19119}"/>
              </a:ext>
            </a:extLst>
          </p:cNvPr>
          <p:cNvGraphicFramePr/>
          <p:nvPr>
            <p:extLst>
              <p:ext uri="{D42A27DB-BD31-4B8C-83A1-F6EECF244321}">
                <p14:modId xmlns:p14="http://schemas.microsoft.com/office/powerpoint/2010/main" val="1084319392"/>
              </p:ext>
            </p:extLst>
          </p:nvPr>
        </p:nvGraphicFramePr>
        <p:xfrm>
          <a:off x="5449023" y="2124075"/>
          <a:ext cx="6239502" cy="310630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61BBD9E2-8277-8019-1892-07EC102A03EF}"/>
              </a:ext>
            </a:extLst>
          </p:cNvPr>
          <p:cNvSpPr txBox="1"/>
          <p:nvPr/>
        </p:nvSpPr>
        <p:spPr>
          <a:xfrm>
            <a:off x="771525" y="6388594"/>
            <a:ext cx="6096000" cy="276999"/>
          </a:xfrm>
          <a:prstGeom prst="rect">
            <a:avLst/>
          </a:prstGeom>
          <a:noFill/>
        </p:spPr>
        <p:txBody>
          <a:bodyPr wrap="square">
            <a:spAutoFit/>
          </a:bodyPr>
          <a:lstStyle/>
          <a:p>
            <a:r>
              <a:rPr lang="en-US" sz="1200" i="1"/>
              <a:t>Source: AVIXA 2025 IOTA forecast for Pro AV revenues.</a:t>
            </a:r>
          </a:p>
        </p:txBody>
      </p:sp>
    </p:spTree>
    <p:extLst>
      <p:ext uri="{BB962C8B-B14F-4D97-AF65-F5344CB8AC3E}">
        <p14:creationId xmlns:p14="http://schemas.microsoft.com/office/powerpoint/2010/main" val="386731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F072C-A2C9-1922-6FBE-AEFD3E174C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AD37E-E339-EE11-0170-80BA9EF532D8}"/>
              </a:ext>
            </a:extLst>
          </p:cNvPr>
          <p:cNvSpPr>
            <a:spLocks noGrp="1"/>
          </p:cNvSpPr>
          <p:nvPr>
            <p:ph type="title"/>
          </p:nvPr>
        </p:nvSpPr>
        <p:spPr>
          <a:xfrm>
            <a:off x="2443857" y="1427010"/>
            <a:ext cx="7304286" cy="1325563"/>
          </a:xfrm>
        </p:spPr>
        <p:txBody>
          <a:bodyPr>
            <a:normAutofit/>
          </a:bodyPr>
          <a:lstStyle/>
          <a:p>
            <a:r>
              <a:rPr lang="en-US"/>
              <a:t>Section V.</a:t>
            </a:r>
            <a:br>
              <a:rPr lang="en-US"/>
            </a:br>
            <a:r>
              <a:rPr lang="en-US"/>
              <a:t>Product Trends</a:t>
            </a:r>
          </a:p>
        </p:txBody>
      </p:sp>
      <p:sp>
        <p:nvSpPr>
          <p:cNvPr id="3" name="Text Placeholder 3">
            <a:extLst>
              <a:ext uri="{FF2B5EF4-FFF2-40B4-BE49-F238E27FC236}">
                <a16:creationId xmlns:a16="http://schemas.microsoft.com/office/drawing/2014/main" id="{F5CB924F-AB85-336E-9D0D-5B0D93E165FC}"/>
              </a:ext>
            </a:extLst>
          </p:cNvPr>
          <p:cNvSpPr txBox="1">
            <a:spLocks/>
          </p:cNvSpPr>
          <p:nvPr/>
        </p:nvSpPr>
        <p:spPr>
          <a:xfrm>
            <a:off x="3299619" y="3109009"/>
            <a:ext cx="5592762" cy="6399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2C2E30"/>
                </a:solidFill>
                <a:latin typeface="Century Gothic" panose="020B0502020202020204" pitchFamily="34" charset="0"/>
              </a:rPr>
              <a:t>Products and Services trends, as well as Distribution Tiers show the underlying revenue drivers for Pro AV solutions.</a:t>
            </a:r>
          </a:p>
          <a:p>
            <a:pPr marL="0" indent="0" algn="ctr">
              <a:buNone/>
            </a:pPr>
            <a:endParaRPr lang="en-US">
              <a:solidFill>
                <a:srgbClr val="2C2E30"/>
              </a:solidFill>
              <a:latin typeface="Century Gothic" panose="020B0502020202020204" pitchFamily="34" charset="0"/>
            </a:endParaRPr>
          </a:p>
        </p:txBody>
      </p:sp>
    </p:spTree>
    <p:extLst>
      <p:ext uri="{BB962C8B-B14F-4D97-AF65-F5344CB8AC3E}">
        <p14:creationId xmlns:p14="http://schemas.microsoft.com/office/powerpoint/2010/main" val="433905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85AC6-202F-99A1-EA2D-B4ABF1B3AB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3DA50-28FA-45B5-7BA6-D96217A78A70}"/>
              </a:ext>
            </a:extLst>
          </p:cNvPr>
          <p:cNvSpPr>
            <a:spLocks noGrp="1"/>
          </p:cNvSpPr>
          <p:nvPr>
            <p:ph type="title"/>
          </p:nvPr>
        </p:nvSpPr>
        <p:spPr>
          <a:xfrm>
            <a:off x="1056068" y="427755"/>
            <a:ext cx="10798383" cy="709807"/>
          </a:xfrm>
        </p:spPr>
        <p:txBody>
          <a:bodyPr>
            <a:normAutofit fontScale="90000"/>
          </a:bodyPr>
          <a:lstStyle/>
          <a:p>
            <a:r>
              <a:rPr lang="en-US">
                <a:latin typeface="Century Gothic"/>
              </a:rPr>
              <a:t>IOTA forecasts 35 products across 10 segments.</a:t>
            </a:r>
            <a:endParaRPr lang="en-US"/>
          </a:p>
        </p:txBody>
      </p:sp>
      <p:sp>
        <p:nvSpPr>
          <p:cNvPr id="3" name="Subtitle 2">
            <a:extLst>
              <a:ext uri="{FF2B5EF4-FFF2-40B4-BE49-F238E27FC236}">
                <a16:creationId xmlns:a16="http://schemas.microsoft.com/office/drawing/2014/main" id="{8B69C016-7C4D-92BB-87F6-C8983D3AA933}"/>
              </a:ext>
            </a:extLst>
          </p:cNvPr>
          <p:cNvSpPr>
            <a:spLocks noGrp="1"/>
          </p:cNvSpPr>
          <p:nvPr>
            <p:ph type="subTitle" idx="1"/>
          </p:nvPr>
        </p:nvSpPr>
        <p:spPr>
          <a:xfrm>
            <a:off x="1056068" y="1137360"/>
            <a:ext cx="10104621" cy="326297"/>
          </a:xfrm>
        </p:spPr>
        <p:txBody>
          <a:bodyPr lIns="91440" tIns="45720" rIns="91440" bIns="45720" anchor="t">
            <a:normAutofit fontScale="92500" lnSpcReduction="10000"/>
          </a:bodyPr>
          <a:lstStyle/>
          <a:p>
            <a:r>
              <a:rPr lang="en-US" sz="1900">
                <a:solidFill>
                  <a:srgbClr val="2C2E30"/>
                </a:solidFill>
                <a:latin typeface="Century Gothic" panose="020B0502020202020204" pitchFamily="34" charset="0"/>
                <a:cs typeface="Calibri"/>
              </a:rPr>
              <a:t>Each product represents a specific offering as a building block for solution capabilities. </a:t>
            </a:r>
            <a:endParaRPr lang="en-US" sz="1900">
              <a:solidFill>
                <a:srgbClr val="2C2E30"/>
              </a:solidFill>
              <a:latin typeface="Century Gothic" panose="020B0502020202020204" pitchFamily="34" charset="0"/>
            </a:endParaRPr>
          </a:p>
          <a:p>
            <a:endParaRPr lang="en-US">
              <a:solidFill>
                <a:srgbClr val="2C2E30"/>
              </a:solidFill>
              <a:latin typeface="Century Gothic" panose="020B0502020202020204" pitchFamily="34" charset="0"/>
              <a:cs typeface="Calibri"/>
            </a:endParaRPr>
          </a:p>
        </p:txBody>
      </p:sp>
      <p:pic>
        <p:nvPicPr>
          <p:cNvPr id="4" name="Picture 3">
            <a:extLst>
              <a:ext uri="{FF2B5EF4-FFF2-40B4-BE49-F238E27FC236}">
                <a16:creationId xmlns:a16="http://schemas.microsoft.com/office/drawing/2014/main" id="{BC17A6CD-9F2D-CF3B-567E-5C1378472EB3}"/>
              </a:ext>
            </a:extLst>
          </p:cNvPr>
          <p:cNvPicPr>
            <a:picLocks noChangeAspect="1"/>
          </p:cNvPicPr>
          <p:nvPr/>
        </p:nvPicPr>
        <p:blipFill>
          <a:blip r:embed="rId2"/>
          <a:stretch>
            <a:fillRect/>
          </a:stretch>
        </p:blipFill>
        <p:spPr>
          <a:xfrm>
            <a:off x="772885" y="1706539"/>
            <a:ext cx="11136086" cy="4130721"/>
          </a:xfrm>
          <a:prstGeom prst="rect">
            <a:avLst/>
          </a:prstGeom>
        </p:spPr>
      </p:pic>
    </p:spTree>
    <p:extLst>
      <p:ext uri="{BB962C8B-B14F-4D97-AF65-F5344CB8AC3E}">
        <p14:creationId xmlns:p14="http://schemas.microsoft.com/office/powerpoint/2010/main" val="2980847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556AA-9BD8-E252-6165-6A702E32A1B9}"/>
              </a:ext>
            </a:extLst>
          </p:cNvPr>
          <p:cNvSpPr>
            <a:spLocks noGrp="1"/>
          </p:cNvSpPr>
          <p:nvPr>
            <p:ph type="title"/>
          </p:nvPr>
        </p:nvSpPr>
        <p:spPr>
          <a:xfrm>
            <a:off x="1208467" y="408705"/>
            <a:ext cx="10711389" cy="687061"/>
          </a:xfrm>
        </p:spPr>
        <p:txBody>
          <a:bodyPr>
            <a:normAutofit fontScale="90000"/>
          </a:bodyPr>
          <a:lstStyle/>
          <a:p>
            <a:r>
              <a:rPr lang="en-US">
                <a:latin typeface="Century Gothic"/>
              </a:rPr>
              <a:t>All segments slowed but Services &amp; Displays remain high-scale, above average growth.​</a:t>
            </a:r>
            <a:endParaRPr lang="en-US"/>
          </a:p>
        </p:txBody>
      </p:sp>
      <p:sp>
        <p:nvSpPr>
          <p:cNvPr id="3" name="Subtitle 2">
            <a:extLst>
              <a:ext uri="{FF2B5EF4-FFF2-40B4-BE49-F238E27FC236}">
                <a16:creationId xmlns:a16="http://schemas.microsoft.com/office/drawing/2014/main" id="{88C64960-E973-CD66-95BE-588B70CE9A0E}"/>
              </a:ext>
            </a:extLst>
          </p:cNvPr>
          <p:cNvSpPr>
            <a:spLocks noGrp="1"/>
          </p:cNvSpPr>
          <p:nvPr>
            <p:ph type="subTitle" idx="1"/>
          </p:nvPr>
        </p:nvSpPr>
        <p:spPr>
          <a:xfrm>
            <a:off x="909033" y="1344547"/>
            <a:ext cx="11310256" cy="326297"/>
          </a:xfrm>
        </p:spPr>
        <p:txBody>
          <a:bodyPr lIns="91440" tIns="45720" rIns="91440" bIns="45720" anchor="t">
            <a:noAutofit/>
          </a:bodyPr>
          <a:lstStyle/>
          <a:p>
            <a:r>
              <a:rPr lang="en-US" sz="1700">
                <a:solidFill>
                  <a:srgbClr val="2C2E30"/>
                </a:solidFill>
                <a:latin typeface="Century Gothic" panose="020B0502020202020204" pitchFamily="34" charset="0"/>
              </a:rPr>
              <a:t>Content Management Hardware is slowing the most as Cloud Services and Software evolve.</a:t>
            </a:r>
          </a:p>
          <a:p>
            <a:endParaRPr lang="en-US" sz="1700">
              <a:solidFill>
                <a:srgbClr val="2C2E30"/>
              </a:solidFill>
              <a:latin typeface="Century Gothic" panose="020B0502020202020204" pitchFamily="34" charset="0"/>
            </a:endParaRPr>
          </a:p>
        </p:txBody>
      </p:sp>
      <p:sp>
        <p:nvSpPr>
          <p:cNvPr id="13" name="TextBox 12">
            <a:extLst>
              <a:ext uri="{FF2B5EF4-FFF2-40B4-BE49-F238E27FC236}">
                <a16:creationId xmlns:a16="http://schemas.microsoft.com/office/drawing/2014/main" id="{3504E08F-C878-8039-C8CE-25F3DF181228}"/>
              </a:ext>
            </a:extLst>
          </p:cNvPr>
          <p:cNvSpPr txBox="1"/>
          <p:nvPr/>
        </p:nvSpPr>
        <p:spPr>
          <a:xfrm>
            <a:off x="1649476" y="3574990"/>
            <a:ext cx="141042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Content </a:t>
            </a:r>
          </a:p>
          <a:p>
            <a:pPr marL="0" marR="0" indent="0" algn="ctr" defTabSz="825500" rtl="0" fontAlgn="auto" latinLnBrk="0" hangingPunct="0">
              <a:lnSpc>
                <a:spcPct val="100000"/>
              </a:lnSpc>
              <a:spcBef>
                <a:spcPts val="0"/>
              </a:spcBef>
              <a:spcAft>
                <a:spcPts val="0"/>
              </a:spcAft>
              <a:buClrTx/>
              <a:buSzTx/>
              <a:buFontTx/>
              <a:buNone/>
              <a:tabLst/>
            </a:pPr>
            <a:r>
              <a:rPr lang="en-US" sz="1600">
                <a:solidFill>
                  <a:srgbClr val="000000"/>
                </a:solidFill>
                <a:latin typeface="Calibri" panose="020F0502020204030204" pitchFamily="34" charset="0"/>
                <a:cs typeface="Calibri" panose="020F0502020204030204" pitchFamily="34" charset="0"/>
                <a:sym typeface="Helvetica Light"/>
              </a:rPr>
              <a:t>Management Hardware</a:t>
            </a:r>
            <a:endPar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endParaRPr>
          </a:p>
        </p:txBody>
      </p:sp>
      <p:sp>
        <p:nvSpPr>
          <p:cNvPr id="23" name="TextBox 22">
            <a:extLst>
              <a:ext uri="{FF2B5EF4-FFF2-40B4-BE49-F238E27FC236}">
                <a16:creationId xmlns:a16="http://schemas.microsoft.com/office/drawing/2014/main" id="{D9FF9B16-3EC0-43EA-2E62-10F8638C1C4C}"/>
              </a:ext>
            </a:extLst>
          </p:cNvPr>
          <p:cNvSpPr txBox="1"/>
          <p:nvPr/>
        </p:nvSpPr>
        <p:spPr>
          <a:xfrm>
            <a:off x="3974551" y="3781166"/>
            <a:ext cx="149828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Services</a:t>
            </a:r>
          </a:p>
        </p:txBody>
      </p:sp>
      <p:sp>
        <p:nvSpPr>
          <p:cNvPr id="47" name="TextBox 46">
            <a:extLst>
              <a:ext uri="{FF2B5EF4-FFF2-40B4-BE49-F238E27FC236}">
                <a16:creationId xmlns:a16="http://schemas.microsoft.com/office/drawing/2014/main" id="{E2BCADF6-D15E-9A69-0F7C-5CF2833692F2}"/>
              </a:ext>
            </a:extLst>
          </p:cNvPr>
          <p:cNvSpPr txBox="1"/>
          <p:nvPr/>
        </p:nvSpPr>
        <p:spPr>
          <a:xfrm>
            <a:off x="6378363" y="3770317"/>
            <a:ext cx="139689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Video Displays</a:t>
            </a:r>
          </a:p>
        </p:txBody>
      </p:sp>
      <p:sp>
        <p:nvSpPr>
          <p:cNvPr id="48" name="TextBox 47">
            <a:extLst>
              <a:ext uri="{FF2B5EF4-FFF2-40B4-BE49-F238E27FC236}">
                <a16:creationId xmlns:a16="http://schemas.microsoft.com/office/drawing/2014/main" id="{E9BB8248-C3F2-381A-4ACE-D859BF38B7D0}"/>
              </a:ext>
            </a:extLst>
          </p:cNvPr>
          <p:cNvSpPr txBox="1"/>
          <p:nvPr/>
        </p:nvSpPr>
        <p:spPr>
          <a:xfrm>
            <a:off x="8631554" y="3574309"/>
            <a:ext cx="18288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Capture &amp; Production Equipment</a:t>
            </a:r>
          </a:p>
        </p:txBody>
      </p:sp>
      <p:sp>
        <p:nvSpPr>
          <p:cNvPr id="50" name="TextBox 49">
            <a:extLst>
              <a:ext uri="{FF2B5EF4-FFF2-40B4-BE49-F238E27FC236}">
                <a16:creationId xmlns:a16="http://schemas.microsoft.com/office/drawing/2014/main" id="{2DF4F105-EA20-81DB-F84E-B3007085F584}"/>
              </a:ext>
            </a:extLst>
          </p:cNvPr>
          <p:cNvSpPr txBox="1"/>
          <p:nvPr/>
        </p:nvSpPr>
        <p:spPr>
          <a:xfrm>
            <a:off x="7944943" y="1697162"/>
            <a:ext cx="149567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2025 Revenue</a:t>
            </a:r>
          </a:p>
        </p:txBody>
      </p:sp>
      <p:sp>
        <p:nvSpPr>
          <p:cNvPr id="52" name="TextBox 51">
            <a:extLst>
              <a:ext uri="{FF2B5EF4-FFF2-40B4-BE49-F238E27FC236}">
                <a16:creationId xmlns:a16="http://schemas.microsoft.com/office/drawing/2014/main" id="{40D4B1CE-DCCE-5AE1-1D7C-EAB60EF1A6A8}"/>
              </a:ext>
            </a:extLst>
          </p:cNvPr>
          <p:cNvSpPr txBox="1"/>
          <p:nvPr/>
        </p:nvSpPr>
        <p:spPr>
          <a:xfrm>
            <a:off x="9685321" y="1681814"/>
            <a:ext cx="154887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CAGR (‘25-’30</a:t>
            </a:r>
            <a:r>
              <a:rPr kumimoji="0" lang="en-US"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a:t>
            </a:r>
          </a:p>
        </p:txBody>
      </p:sp>
      <p:sp>
        <p:nvSpPr>
          <p:cNvPr id="53" name="Oval 52">
            <a:extLst>
              <a:ext uri="{FF2B5EF4-FFF2-40B4-BE49-F238E27FC236}">
                <a16:creationId xmlns:a16="http://schemas.microsoft.com/office/drawing/2014/main" id="{356A458F-CA35-F5A0-CE66-D0BD6A8FBE4F}"/>
              </a:ext>
            </a:extLst>
          </p:cNvPr>
          <p:cNvSpPr/>
          <p:nvPr/>
        </p:nvSpPr>
        <p:spPr>
          <a:xfrm>
            <a:off x="7700241" y="1765928"/>
            <a:ext cx="219456" cy="219456"/>
          </a:xfrm>
          <a:prstGeom prst="ellipse">
            <a:avLst/>
          </a:prstGeom>
          <a:solidFill>
            <a:srgbClr val="3E98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BC50C7C-66D6-C695-99FD-96D5F4A7A67E}"/>
              </a:ext>
            </a:extLst>
          </p:cNvPr>
          <p:cNvSpPr/>
          <p:nvPr/>
        </p:nvSpPr>
        <p:spPr>
          <a:xfrm>
            <a:off x="9445714" y="1778411"/>
            <a:ext cx="219456" cy="219456"/>
          </a:xfrm>
          <a:prstGeom prst="ellipse">
            <a:avLst/>
          </a:prstGeom>
          <a:solidFill>
            <a:srgbClr val="3F18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B8F1F95C-76AE-A2A8-FF77-3036AB938D5B}"/>
              </a:ext>
            </a:extLst>
          </p:cNvPr>
          <p:cNvGrpSpPr/>
          <p:nvPr/>
        </p:nvGrpSpPr>
        <p:grpSpPr>
          <a:xfrm>
            <a:off x="1479680" y="1896321"/>
            <a:ext cx="1740234" cy="1737360"/>
            <a:chOff x="1449302" y="1594263"/>
            <a:chExt cx="2125920" cy="2023994"/>
          </a:xfrm>
        </p:grpSpPr>
        <p:sp>
          <p:nvSpPr>
            <p:cNvPr id="29" name="Oval 28">
              <a:extLst>
                <a:ext uri="{FF2B5EF4-FFF2-40B4-BE49-F238E27FC236}">
                  <a16:creationId xmlns:a16="http://schemas.microsoft.com/office/drawing/2014/main" id="{073408B6-4F18-FED1-1846-EFDC85B4098A}"/>
                </a:ext>
              </a:extLst>
            </p:cNvPr>
            <p:cNvSpPr/>
            <p:nvPr/>
          </p:nvSpPr>
          <p:spPr>
            <a:xfrm>
              <a:off x="1449302" y="1594263"/>
              <a:ext cx="2125920" cy="2023994"/>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30" name="Oval 29">
              <a:extLst>
                <a:ext uri="{FF2B5EF4-FFF2-40B4-BE49-F238E27FC236}">
                  <a16:creationId xmlns:a16="http://schemas.microsoft.com/office/drawing/2014/main" id="{3B005623-4EAB-D568-EE2E-83EE3B6D6EAF}"/>
                </a:ext>
              </a:extLst>
            </p:cNvPr>
            <p:cNvSpPr/>
            <p:nvPr/>
          </p:nvSpPr>
          <p:spPr>
            <a:xfrm>
              <a:off x="2173316" y="2963646"/>
              <a:ext cx="680292" cy="649809"/>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41" name="TextBox 40">
              <a:extLst>
                <a:ext uri="{FF2B5EF4-FFF2-40B4-BE49-F238E27FC236}">
                  <a16:creationId xmlns:a16="http://schemas.microsoft.com/office/drawing/2014/main" id="{6B11133F-3775-616F-16E4-26327CB1A7AD}"/>
                </a:ext>
              </a:extLst>
            </p:cNvPr>
            <p:cNvSpPr txBox="1"/>
            <p:nvPr/>
          </p:nvSpPr>
          <p:spPr>
            <a:xfrm>
              <a:off x="2062054" y="3079739"/>
              <a:ext cx="921273" cy="4063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600">
                  <a:solidFill>
                    <a:schemeClr val="bg1"/>
                  </a:solidFill>
                  <a:latin typeface="Calibri" panose="020F0502020204030204" pitchFamily="34" charset="0"/>
                  <a:cs typeface="Calibri" panose="020F0502020204030204" pitchFamily="34" charset="0"/>
                </a:rPr>
                <a:t>2.1</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p>
          </p:txBody>
        </p:sp>
        <p:sp>
          <p:nvSpPr>
            <p:cNvPr id="42" name="TextBox 41">
              <a:extLst>
                <a:ext uri="{FF2B5EF4-FFF2-40B4-BE49-F238E27FC236}">
                  <a16:creationId xmlns:a16="http://schemas.microsoft.com/office/drawing/2014/main" id="{AE5AB24E-1040-6FE6-F6EB-330F2630EE1C}"/>
                </a:ext>
              </a:extLst>
            </p:cNvPr>
            <p:cNvSpPr txBox="1"/>
            <p:nvPr/>
          </p:nvSpPr>
          <p:spPr>
            <a:xfrm>
              <a:off x="1942499" y="2221476"/>
              <a:ext cx="1059112" cy="4063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r>
                <a:rPr lang="en-US" sz="1600">
                  <a:solidFill>
                    <a:schemeClr val="bg1"/>
                  </a:solidFill>
                  <a:latin typeface="Calibri" panose="020F0502020204030204" pitchFamily="34" charset="0"/>
                  <a:cs typeface="Calibri" panose="020F0502020204030204" pitchFamily="34" charset="0"/>
                </a:rPr>
                <a:t>97.5</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B</a:t>
              </a:r>
            </a:p>
          </p:txBody>
        </p:sp>
      </p:grpSp>
      <p:grpSp>
        <p:nvGrpSpPr>
          <p:cNvPr id="15" name="Group 14">
            <a:extLst>
              <a:ext uri="{FF2B5EF4-FFF2-40B4-BE49-F238E27FC236}">
                <a16:creationId xmlns:a16="http://schemas.microsoft.com/office/drawing/2014/main" id="{A4EDBF0F-0F7D-95DF-73F9-3FC94EA83A10}"/>
              </a:ext>
            </a:extLst>
          </p:cNvPr>
          <p:cNvGrpSpPr/>
          <p:nvPr/>
        </p:nvGrpSpPr>
        <p:grpSpPr>
          <a:xfrm>
            <a:off x="3942157" y="2097478"/>
            <a:ext cx="1535493" cy="1536203"/>
            <a:chOff x="3755426" y="2170212"/>
            <a:chExt cx="1535493" cy="1536203"/>
          </a:xfrm>
        </p:grpSpPr>
        <p:sp>
          <p:nvSpPr>
            <p:cNvPr id="44" name="Oval 43">
              <a:extLst>
                <a:ext uri="{FF2B5EF4-FFF2-40B4-BE49-F238E27FC236}">
                  <a16:creationId xmlns:a16="http://schemas.microsoft.com/office/drawing/2014/main" id="{66DCA560-329C-3E6A-10C4-EF326521379A}"/>
                </a:ext>
              </a:extLst>
            </p:cNvPr>
            <p:cNvSpPr/>
            <p:nvPr/>
          </p:nvSpPr>
          <p:spPr>
            <a:xfrm>
              <a:off x="3755426" y="2170212"/>
              <a:ext cx="1535493" cy="1536192"/>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45" name="Oval 44">
              <a:extLst>
                <a:ext uri="{FF2B5EF4-FFF2-40B4-BE49-F238E27FC236}">
                  <a16:creationId xmlns:a16="http://schemas.microsoft.com/office/drawing/2014/main" id="{CBAA789D-9F00-4FB8-F3DB-0C75FC66B124}"/>
                </a:ext>
              </a:extLst>
            </p:cNvPr>
            <p:cNvSpPr/>
            <p:nvPr/>
          </p:nvSpPr>
          <p:spPr>
            <a:xfrm>
              <a:off x="4197164" y="3029759"/>
              <a:ext cx="675162" cy="676656"/>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49" name="TextBox 48">
              <a:extLst>
                <a:ext uri="{FF2B5EF4-FFF2-40B4-BE49-F238E27FC236}">
                  <a16:creationId xmlns:a16="http://schemas.microsoft.com/office/drawing/2014/main" id="{91D54E76-D839-6AF8-9D65-8D4F9571CE65}"/>
                </a:ext>
              </a:extLst>
            </p:cNvPr>
            <p:cNvSpPr txBox="1"/>
            <p:nvPr/>
          </p:nvSpPr>
          <p:spPr>
            <a:xfrm>
              <a:off x="4037447" y="2453746"/>
              <a:ext cx="959552" cy="3572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$76.6B</a:t>
              </a:r>
            </a:p>
          </p:txBody>
        </p:sp>
        <p:sp>
          <p:nvSpPr>
            <p:cNvPr id="51" name="TextBox 50">
              <a:extLst>
                <a:ext uri="{FF2B5EF4-FFF2-40B4-BE49-F238E27FC236}">
                  <a16:creationId xmlns:a16="http://schemas.microsoft.com/office/drawing/2014/main" id="{80723D43-C327-BD3F-759F-369D5187B473}"/>
                </a:ext>
              </a:extLst>
            </p:cNvPr>
            <p:cNvSpPr txBox="1"/>
            <p:nvPr/>
          </p:nvSpPr>
          <p:spPr>
            <a:xfrm>
              <a:off x="4186277" y="3188733"/>
              <a:ext cx="718707" cy="3572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5.7%</a:t>
              </a:r>
            </a:p>
          </p:txBody>
        </p:sp>
      </p:grpSp>
      <p:grpSp>
        <p:nvGrpSpPr>
          <p:cNvPr id="1029" name="Group 1028">
            <a:extLst>
              <a:ext uri="{FF2B5EF4-FFF2-40B4-BE49-F238E27FC236}">
                <a16:creationId xmlns:a16="http://schemas.microsoft.com/office/drawing/2014/main" id="{6CCE2DFB-35FD-80A3-4EAC-0D2A8309F46D}"/>
              </a:ext>
            </a:extLst>
          </p:cNvPr>
          <p:cNvGrpSpPr/>
          <p:nvPr/>
        </p:nvGrpSpPr>
        <p:grpSpPr>
          <a:xfrm>
            <a:off x="6465450" y="2344377"/>
            <a:ext cx="1291198" cy="1289304"/>
            <a:chOff x="12855212" y="3739376"/>
            <a:chExt cx="2743200" cy="2743200"/>
          </a:xfrm>
        </p:grpSpPr>
        <p:sp>
          <p:nvSpPr>
            <p:cNvPr id="60" name="Oval 59">
              <a:extLst>
                <a:ext uri="{FF2B5EF4-FFF2-40B4-BE49-F238E27FC236}">
                  <a16:creationId xmlns:a16="http://schemas.microsoft.com/office/drawing/2014/main" id="{1BEF520A-A60F-A08A-966C-F36BF7CAF493}"/>
                </a:ext>
              </a:extLst>
            </p:cNvPr>
            <p:cNvSpPr/>
            <p:nvPr/>
          </p:nvSpPr>
          <p:spPr>
            <a:xfrm>
              <a:off x="12855212" y="3739376"/>
              <a:ext cx="2743200" cy="2743200"/>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63" name="Oval 62">
              <a:extLst>
                <a:ext uri="{FF2B5EF4-FFF2-40B4-BE49-F238E27FC236}">
                  <a16:creationId xmlns:a16="http://schemas.microsoft.com/office/drawing/2014/main" id="{E53A900E-E535-9EFC-11DC-90FA25EA38B1}"/>
                </a:ext>
              </a:extLst>
            </p:cNvPr>
            <p:cNvSpPr/>
            <p:nvPr/>
          </p:nvSpPr>
          <p:spPr>
            <a:xfrm>
              <a:off x="13653669" y="5264643"/>
              <a:ext cx="1204879" cy="1217933"/>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26" name="TextBox 1025">
              <a:extLst>
                <a:ext uri="{FF2B5EF4-FFF2-40B4-BE49-F238E27FC236}">
                  <a16:creationId xmlns:a16="http://schemas.microsoft.com/office/drawing/2014/main" id="{EE563332-C234-4E14-D0CF-0558025AC506}"/>
                </a:ext>
              </a:extLst>
            </p:cNvPr>
            <p:cNvSpPr txBox="1"/>
            <p:nvPr/>
          </p:nvSpPr>
          <p:spPr>
            <a:xfrm>
              <a:off x="13307626" y="3939748"/>
              <a:ext cx="1912565" cy="7421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$33.4</a:t>
              </a:r>
              <a:r>
                <a:rPr kumimoji="0" lang="en-US" sz="160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B</a:t>
              </a:r>
            </a:p>
          </p:txBody>
        </p:sp>
        <p:sp>
          <p:nvSpPr>
            <p:cNvPr id="1027" name="TextBox 1026">
              <a:extLst>
                <a:ext uri="{FF2B5EF4-FFF2-40B4-BE49-F238E27FC236}">
                  <a16:creationId xmlns:a16="http://schemas.microsoft.com/office/drawing/2014/main" id="{13299FEE-4BB1-6689-1C5C-F21C19008498}"/>
                </a:ext>
              </a:extLst>
            </p:cNvPr>
            <p:cNvSpPr txBox="1"/>
            <p:nvPr/>
          </p:nvSpPr>
          <p:spPr>
            <a:xfrm>
              <a:off x="13607925" y="5511555"/>
              <a:ext cx="1296831" cy="7421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600">
                  <a:solidFill>
                    <a:schemeClr val="bg1"/>
                  </a:solidFill>
                  <a:latin typeface="Calibri" panose="020F0502020204030204" pitchFamily="34" charset="0"/>
                  <a:cs typeface="Calibri" panose="020F0502020204030204" pitchFamily="34" charset="0"/>
                </a:rPr>
                <a:t>5.5</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p>
          </p:txBody>
        </p:sp>
      </p:grpSp>
      <p:grpSp>
        <p:nvGrpSpPr>
          <p:cNvPr id="1049" name="Group 1048">
            <a:extLst>
              <a:ext uri="{FF2B5EF4-FFF2-40B4-BE49-F238E27FC236}">
                <a16:creationId xmlns:a16="http://schemas.microsoft.com/office/drawing/2014/main" id="{64B1109F-87B8-69E5-650D-2A0D5D7B3AB0}"/>
              </a:ext>
            </a:extLst>
          </p:cNvPr>
          <p:cNvGrpSpPr/>
          <p:nvPr/>
        </p:nvGrpSpPr>
        <p:grpSpPr>
          <a:xfrm>
            <a:off x="8871987" y="2262081"/>
            <a:ext cx="1366910" cy="1371600"/>
            <a:chOff x="17545382" y="3771380"/>
            <a:chExt cx="2724912" cy="2724912"/>
          </a:xfrm>
        </p:grpSpPr>
        <p:sp>
          <p:nvSpPr>
            <p:cNvPr id="1044" name="Oval 1043">
              <a:extLst>
                <a:ext uri="{FF2B5EF4-FFF2-40B4-BE49-F238E27FC236}">
                  <a16:creationId xmlns:a16="http://schemas.microsoft.com/office/drawing/2014/main" id="{B24F13F4-D992-9DF8-60B4-2E3BFEFD6060}"/>
                </a:ext>
              </a:extLst>
            </p:cNvPr>
            <p:cNvSpPr/>
            <p:nvPr/>
          </p:nvSpPr>
          <p:spPr>
            <a:xfrm>
              <a:off x="17545382" y="3771380"/>
              <a:ext cx="2724912" cy="2724912"/>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46" name="Oval 1045">
              <a:extLst>
                <a:ext uri="{FF2B5EF4-FFF2-40B4-BE49-F238E27FC236}">
                  <a16:creationId xmlns:a16="http://schemas.microsoft.com/office/drawing/2014/main" id="{7E015EFA-F4E2-FD30-0ECE-4D3CD62E62C1}"/>
                </a:ext>
              </a:extLst>
            </p:cNvPr>
            <p:cNvSpPr/>
            <p:nvPr/>
          </p:nvSpPr>
          <p:spPr>
            <a:xfrm>
              <a:off x="18304334" y="5289284"/>
              <a:ext cx="1207008" cy="1207008"/>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47" name="TextBox 1046">
              <a:extLst>
                <a:ext uri="{FF2B5EF4-FFF2-40B4-BE49-F238E27FC236}">
                  <a16:creationId xmlns:a16="http://schemas.microsoft.com/office/drawing/2014/main" id="{B1B0E0AA-EA33-2BF9-B9A1-B431E8F03F36}"/>
                </a:ext>
              </a:extLst>
            </p:cNvPr>
            <p:cNvSpPr txBox="1"/>
            <p:nvPr/>
          </p:nvSpPr>
          <p:spPr>
            <a:xfrm>
              <a:off x="18244865" y="5551886"/>
              <a:ext cx="1341835" cy="692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4.3%</a:t>
              </a:r>
            </a:p>
          </p:txBody>
        </p:sp>
        <p:sp>
          <p:nvSpPr>
            <p:cNvPr id="1048" name="TextBox 1047">
              <a:extLst>
                <a:ext uri="{FF2B5EF4-FFF2-40B4-BE49-F238E27FC236}">
                  <a16:creationId xmlns:a16="http://schemas.microsoft.com/office/drawing/2014/main" id="{890193FF-648A-798F-C52A-8949A18C8F8B}"/>
                </a:ext>
              </a:extLst>
            </p:cNvPr>
            <p:cNvSpPr txBox="1"/>
            <p:nvPr/>
          </p:nvSpPr>
          <p:spPr>
            <a:xfrm>
              <a:off x="17959688" y="4106733"/>
              <a:ext cx="1912560" cy="692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$32.7B</a:t>
              </a:r>
            </a:p>
          </p:txBody>
        </p:sp>
      </p:grpSp>
      <p:grpSp>
        <p:nvGrpSpPr>
          <p:cNvPr id="57" name="Group 56">
            <a:extLst>
              <a:ext uri="{FF2B5EF4-FFF2-40B4-BE49-F238E27FC236}">
                <a16:creationId xmlns:a16="http://schemas.microsoft.com/office/drawing/2014/main" id="{E0621B41-F563-620A-E546-A7A79106ED50}"/>
              </a:ext>
            </a:extLst>
          </p:cNvPr>
          <p:cNvGrpSpPr/>
          <p:nvPr/>
        </p:nvGrpSpPr>
        <p:grpSpPr>
          <a:xfrm>
            <a:off x="6358472" y="4923185"/>
            <a:ext cx="1617646" cy="1266975"/>
            <a:chOff x="8248591" y="4867430"/>
            <a:chExt cx="1617646" cy="1266975"/>
          </a:xfrm>
        </p:grpSpPr>
        <p:sp>
          <p:nvSpPr>
            <p:cNvPr id="1069" name="TextBox 1068">
              <a:extLst>
                <a:ext uri="{FF2B5EF4-FFF2-40B4-BE49-F238E27FC236}">
                  <a16:creationId xmlns:a16="http://schemas.microsoft.com/office/drawing/2014/main" id="{B59305DC-3541-FD04-4AA6-9E5AD237AC57}"/>
                </a:ext>
              </a:extLst>
            </p:cNvPr>
            <p:cNvSpPr txBox="1"/>
            <p:nvPr/>
          </p:nvSpPr>
          <p:spPr>
            <a:xfrm>
              <a:off x="8248591" y="5795851"/>
              <a:ext cx="1617646" cy="338554"/>
            </a:xfrm>
            <a:prstGeom prst="rect">
              <a:avLst/>
            </a:prstGeom>
            <a:noFill/>
          </p:spPr>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Infrastructure</a:t>
              </a:r>
            </a:p>
          </p:txBody>
        </p:sp>
        <p:sp>
          <p:nvSpPr>
            <p:cNvPr id="1098" name="Oval 1097">
              <a:extLst>
                <a:ext uri="{FF2B5EF4-FFF2-40B4-BE49-F238E27FC236}">
                  <a16:creationId xmlns:a16="http://schemas.microsoft.com/office/drawing/2014/main" id="{9F232A0C-64BB-163F-3291-0327A117C59E}"/>
                </a:ext>
              </a:extLst>
            </p:cNvPr>
            <p:cNvSpPr/>
            <p:nvPr/>
          </p:nvSpPr>
          <p:spPr>
            <a:xfrm>
              <a:off x="8568064" y="4867430"/>
              <a:ext cx="943603" cy="941832"/>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101" name="TextBox 1100">
              <a:extLst>
                <a:ext uri="{FF2B5EF4-FFF2-40B4-BE49-F238E27FC236}">
                  <a16:creationId xmlns:a16="http://schemas.microsoft.com/office/drawing/2014/main" id="{254C7065-5756-BDF0-B021-1AD113CD55AC}"/>
                </a:ext>
              </a:extLst>
            </p:cNvPr>
            <p:cNvSpPr txBox="1"/>
            <p:nvPr/>
          </p:nvSpPr>
          <p:spPr>
            <a:xfrm>
              <a:off x="8565256" y="4893810"/>
              <a:ext cx="97705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r>
                <a:rPr lang="en-US" sz="1600">
                  <a:solidFill>
                    <a:schemeClr val="bg1"/>
                  </a:solidFill>
                  <a:latin typeface="Calibri" panose="020F0502020204030204" pitchFamily="34" charset="0"/>
                  <a:cs typeface="Calibri" panose="020F0502020204030204" pitchFamily="34" charset="0"/>
                  <a:sym typeface="Helvetica Light"/>
                </a:rPr>
                <a:t>14.2</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B</a:t>
              </a:r>
            </a:p>
          </p:txBody>
        </p:sp>
        <p:grpSp>
          <p:nvGrpSpPr>
            <p:cNvPr id="43" name="Group 42">
              <a:extLst>
                <a:ext uri="{FF2B5EF4-FFF2-40B4-BE49-F238E27FC236}">
                  <a16:creationId xmlns:a16="http://schemas.microsoft.com/office/drawing/2014/main" id="{72AB2A6A-E61F-05F5-91EC-05715A4A73EF}"/>
                </a:ext>
              </a:extLst>
            </p:cNvPr>
            <p:cNvGrpSpPr/>
            <p:nvPr/>
          </p:nvGrpSpPr>
          <p:grpSpPr>
            <a:xfrm>
              <a:off x="8723690" y="5300431"/>
              <a:ext cx="662499" cy="512064"/>
              <a:chOff x="8723690" y="5964460"/>
              <a:chExt cx="662499" cy="512064"/>
            </a:xfrm>
          </p:grpSpPr>
          <p:sp>
            <p:nvSpPr>
              <p:cNvPr id="40" name="Oval 39">
                <a:extLst>
                  <a:ext uri="{FF2B5EF4-FFF2-40B4-BE49-F238E27FC236}">
                    <a16:creationId xmlns:a16="http://schemas.microsoft.com/office/drawing/2014/main" id="{116B2A57-5E83-3FF5-ADED-3F80432F668F}"/>
                  </a:ext>
                </a:extLst>
              </p:cNvPr>
              <p:cNvSpPr/>
              <p:nvPr/>
            </p:nvSpPr>
            <p:spPr>
              <a:xfrm>
                <a:off x="8792382" y="5964460"/>
                <a:ext cx="512064" cy="512064"/>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100" name="TextBox 1099">
                <a:extLst>
                  <a:ext uri="{FF2B5EF4-FFF2-40B4-BE49-F238E27FC236}">
                    <a16:creationId xmlns:a16="http://schemas.microsoft.com/office/drawing/2014/main" id="{08E98CF4-367C-BD26-915E-2A3731661FC5}"/>
                  </a:ext>
                </a:extLst>
              </p:cNvPr>
              <p:cNvSpPr txBox="1"/>
              <p:nvPr/>
            </p:nvSpPr>
            <p:spPr>
              <a:xfrm>
                <a:off x="8723690" y="6061268"/>
                <a:ext cx="66249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3.3%</a:t>
                </a:r>
              </a:p>
            </p:txBody>
          </p:sp>
        </p:grpSp>
      </p:grpSp>
      <p:grpSp>
        <p:nvGrpSpPr>
          <p:cNvPr id="58" name="Group 57">
            <a:extLst>
              <a:ext uri="{FF2B5EF4-FFF2-40B4-BE49-F238E27FC236}">
                <a16:creationId xmlns:a16="http://schemas.microsoft.com/office/drawing/2014/main" id="{B0266B40-4260-C732-9A82-AF1A159C4B0E}"/>
              </a:ext>
            </a:extLst>
          </p:cNvPr>
          <p:cNvGrpSpPr/>
          <p:nvPr/>
        </p:nvGrpSpPr>
        <p:grpSpPr>
          <a:xfrm>
            <a:off x="7571592" y="4751044"/>
            <a:ext cx="1912564" cy="1116895"/>
            <a:chOff x="7027305" y="4740158"/>
            <a:chExt cx="1912564" cy="1116895"/>
          </a:xfrm>
        </p:grpSpPr>
        <p:sp>
          <p:nvSpPr>
            <p:cNvPr id="14" name="TextBox 13">
              <a:extLst>
                <a:ext uri="{FF2B5EF4-FFF2-40B4-BE49-F238E27FC236}">
                  <a16:creationId xmlns:a16="http://schemas.microsoft.com/office/drawing/2014/main" id="{183B73D3-F9C4-4A3A-2356-3217612F8B59}"/>
                </a:ext>
              </a:extLst>
            </p:cNvPr>
            <p:cNvSpPr txBox="1"/>
            <p:nvPr/>
          </p:nvSpPr>
          <p:spPr>
            <a:xfrm>
              <a:off x="7027305" y="4740158"/>
              <a:ext cx="191256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a:ln>
                    <a:noFill/>
                  </a:ln>
                  <a:effectLst/>
                  <a:uFillTx/>
                  <a:latin typeface="Calibri" panose="020F0502020204030204" pitchFamily="34" charset="0"/>
                  <a:cs typeface="Calibri" panose="020F0502020204030204" pitchFamily="34" charset="0"/>
                  <a:sym typeface="Helvetica Light"/>
                </a:rPr>
                <a:t>$12.9B</a:t>
              </a:r>
            </a:p>
          </p:txBody>
        </p:sp>
        <p:sp>
          <p:nvSpPr>
            <p:cNvPr id="12" name="Oval 11">
              <a:extLst>
                <a:ext uri="{FF2B5EF4-FFF2-40B4-BE49-F238E27FC236}">
                  <a16:creationId xmlns:a16="http://schemas.microsoft.com/office/drawing/2014/main" id="{76CA6C23-8DBA-E66A-9AAA-A83AE20E2E01}"/>
                </a:ext>
              </a:extLst>
            </p:cNvPr>
            <p:cNvSpPr/>
            <p:nvPr/>
          </p:nvSpPr>
          <p:spPr>
            <a:xfrm>
              <a:off x="7644236" y="5047084"/>
              <a:ext cx="800760" cy="808048"/>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7" name="Oval 16">
              <a:extLst>
                <a:ext uri="{FF2B5EF4-FFF2-40B4-BE49-F238E27FC236}">
                  <a16:creationId xmlns:a16="http://schemas.microsoft.com/office/drawing/2014/main" id="{D09F387B-E8A3-7C62-4421-978017451F65}"/>
                </a:ext>
              </a:extLst>
            </p:cNvPr>
            <p:cNvSpPr/>
            <p:nvPr/>
          </p:nvSpPr>
          <p:spPr>
            <a:xfrm>
              <a:off x="7774731" y="5327388"/>
              <a:ext cx="530352" cy="529665"/>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6" name="TextBox 15">
              <a:extLst>
                <a:ext uri="{FF2B5EF4-FFF2-40B4-BE49-F238E27FC236}">
                  <a16:creationId xmlns:a16="http://schemas.microsoft.com/office/drawing/2014/main" id="{C0F829C7-B4BF-BBBA-41F5-E2EA34CA1464}"/>
                </a:ext>
              </a:extLst>
            </p:cNvPr>
            <p:cNvSpPr txBox="1"/>
            <p:nvPr/>
          </p:nvSpPr>
          <p:spPr>
            <a:xfrm>
              <a:off x="7826903" y="5447927"/>
              <a:ext cx="53423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5.0%</a:t>
              </a:r>
            </a:p>
          </p:txBody>
        </p:sp>
      </p:grpSp>
      <p:grpSp>
        <p:nvGrpSpPr>
          <p:cNvPr id="46" name="Group 45">
            <a:extLst>
              <a:ext uri="{FF2B5EF4-FFF2-40B4-BE49-F238E27FC236}">
                <a16:creationId xmlns:a16="http://schemas.microsoft.com/office/drawing/2014/main" id="{0E08EECF-CCD3-4E5D-666D-08866990B507}"/>
              </a:ext>
            </a:extLst>
          </p:cNvPr>
          <p:cNvGrpSpPr/>
          <p:nvPr/>
        </p:nvGrpSpPr>
        <p:grpSpPr>
          <a:xfrm>
            <a:off x="1431637" y="4849008"/>
            <a:ext cx="1757089" cy="1427557"/>
            <a:chOff x="1511019" y="4849008"/>
            <a:chExt cx="1757089" cy="1427557"/>
          </a:xfrm>
        </p:grpSpPr>
        <p:sp>
          <p:nvSpPr>
            <p:cNvPr id="1045" name="TextBox 1044">
              <a:extLst>
                <a:ext uri="{FF2B5EF4-FFF2-40B4-BE49-F238E27FC236}">
                  <a16:creationId xmlns:a16="http://schemas.microsoft.com/office/drawing/2014/main" id="{D73E513D-5375-0A99-23D7-7D8EEB573AC8}"/>
                </a:ext>
              </a:extLst>
            </p:cNvPr>
            <p:cNvSpPr txBox="1"/>
            <p:nvPr/>
          </p:nvSpPr>
          <p:spPr>
            <a:xfrm>
              <a:off x="1511019" y="5927752"/>
              <a:ext cx="175708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Audio Equipment</a:t>
              </a:r>
            </a:p>
          </p:txBody>
        </p:sp>
        <p:grpSp>
          <p:nvGrpSpPr>
            <p:cNvPr id="21" name="Group 20">
              <a:extLst>
                <a:ext uri="{FF2B5EF4-FFF2-40B4-BE49-F238E27FC236}">
                  <a16:creationId xmlns:a16="http://schemas.microsoft.com/office/drawing/2014/main" id="{22950592-6BE9-6230-968B-664B9A728E68}"/>
                </a:ext>
              </a:extLst>
            </p:cNvPr>
            <p:cNvGrpSpPr/>
            <p:nvPr/>
          </p:nvGrpSpPr>
          <p:grpSpPr>
            <a:xfrm>
              <a:off x="1759126" y="4849008"/>
              <a:ext cx="1149420" cy="1106424"/>
              <a:chOff x="8543487" y="4867431"/>
              <a:chExt cx="977052" cy="994761"/>
            </a:xfrm>
          </p:grpSpPr>
          <p:sp>
            <p:nvSpPr>
              <p:cNvPr id="22" name="Oval 21">
                <a:extLst>
                  <a:ext uri="{FF2B5EF4-FFF2-40B4-BE49-F238E27FC236}">
                    <a16:creationId xmlns:a16="http://schemas.microsoft.com/office/drawing/2014/main" id="{D727AA0D-FBC2-BBC7-4B86-D486114508E8}"/>
                  </a:ext>
                </a:extLst>
              </p:cNvPr>
              <p:cNvSpPr/>
              <p:nvPr/>
            </p:nvSpPr>
            <p:spPr>
              <a:xfrm>
                <a:off x="8568064" y="4867431"/>
                <a:ext cx="943603" cy="994761"/>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24" name="Oval 23">
                <a:extLst>
                  <a:ext uri="{FF2B5EF4-FFF2-40B4-BE49-F238E27FC236}">
                    <a16:creationId xmlns:a16="http://schemas.microsoft.com/office/drawing/2014/main" id="{27AD3674-C154-4914-F05E-DDB56B95785D}"/>
                  </a:ext>
                </a:extLst>
              </p:cNvPr>
              <p:cNvSpPr/>
              <p:nvPr/>
            </p:nvSpPr>
            <p:spPr>
              <a:xfrm>
                <a:off x="8829654" y="5375529"/>
                <a:ext cx="450575" cy="476828"/>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25" name="TextBox 24">
                <a:extLst>
                  <a:ext uri="{FF2B5EF4-FFF2-40B4-BE49-F238E27FC236}">
                    <a16:creationId xmlns:a16="http://schemas.microsoft.com/office/drawing/2014/main" id="{76B03060-A1D6-2B01-BB84-DC534CA92EA9}"/>
                  </a:ext>
                </a:extLst>
              </p:cNvPr>
              <p:cNvSpPr txBox="1"/>
              <p:nvPr/>
            </p:nvSpPr>
            <p:spPr>
              <a:xfrm>
                <a:off x="8757211" y="5460061"/>
                <a:ext cx="662499" cy="313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600">
                    <a:solidFill>
                      <a:schemeClr val="bg1"/>
                    </a:solidFill>
                    <a:latin typeface="Calibri" panose="020F0502020204030204" pitchFamily="34" charset="0"/>
                    <a:cs typeface="Calibri" panose="020F0502020204030204" pitchFamily="34" charset="0"/>
                    <a:sym typeface="Helvetica Light"/>
                  </a:rPr>
                  <a:t>3.3</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p>
            </p:txBody>
          </p:sp>
          <p:sp>
            <p:nvSpPr>
              <p:cNvPr id="26" name="TextBox 25">
                <a:extLst>
                  <a:ext uri="{FF2B5EF4-FFF2-40B4-BE49-F238E27FC236}">
                    <a16:creationId xmlns:a16="http://schemas.microsoft.com/office/drawing/2014/main" id="{A460546C-3917-5B2E-F623-747CCDE6722B}"/>
                  </a:ext>
                </a:extLst>
              </p:cNvPr>
              <p:cNvSpPr txBox="1"/>
              <p:nvPr/>
            </p:nvSpPr>
            <p:spPr>
              <a:xfrm>
                <a:off x="8543487" y="4961447"/>
                <a:ext cx="977052" cy="313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$20.3B</a:t>
                </a:r>
              </a:p>
            </p:txBody>
          </p:sp>
        </p:grpSp>
      </p:grpSp>
      <p:grpSp>
        <p:nvGrpSpPr>
          <p:cNvPr id="54" name="Group 53">
            <a:extLst>
              <a:ext uri="{FF2B5EF4-FFF2-40B4-BE49-F238E27FC236}">
                <a16:creationId xmlns:a16="http://schemas.microsoft.com/office/drawing/2014/main" id="{5711F5A4-7AE1-B6E0-8001-D32B52350F61}"/>
              </a:ext>
            </a:extLst>
          </p:cNvPr>
          <p:cNvGrpSpPr/>
          <p:nvPr/>
        </p:nvGrpSpPr>
        <p:grpSpPr>
          <a:xfrm>
            <a:off x="3135328" y="4825201"/>
            <a:ext cx="1987631" cy="1601399"/>
            <a:chOff x="3717844" y="4791748"/>
            <a:chExt cx="1987631" cy="1601399"/>
          </a:xfrm>
        </p:grpSpPr>
        <p:sp>
          <p:nvSpPr>
            <p:cNvPr id="1056" name="TextBox 1055">
              <a:extLst>
                <a:ext uri="{FF2B5EF4-FFF2-40B4-BE49-F238E27FC236}">
                  <a16:creationId xmlns:a16="http://schemas.microsoft.com/office/drawing/2014/main" id="{CFB6E114-0198-3477-478B-1C45DC35E05D}"/>
                </a:ext>
              </a:extLst>
            </p:cNvPr>
            <p:cNvSpPr txBox="1"/>
            <p:nvPr/>
          </p:nvSpPr>
          <p:spPr>
            <a:xfrm>
              <a:off x="3717844" y="5808372"/>
              <a:ext cx="1987631" cy="584775"/>
            </a:xfrm>
            <a:prstGeom prst="rect">
              <a:avLst/>
            </a:prstGeom>
            <a:noFill/>
          </p:spPr>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Control &amp; </a:t>
              </a:r>
            </a:p>
            <a:p>
              <a:pPr marL="0" marR="0" indent="0" algn="ctr" defTabSz="825500" rtl="0" fontAlgn="auto" latinLnBrk="0" hangingPunct="0">
                <a:lnSpc>
                  <a:spcPct val="100000"/>
                </a:lnSpc>
                <a:spcBef>
                  <a:spcPts val="0"/>
                </a:spcBef>
                <a:spcAft>
                  <a:spcPts val="0"/>
                </a:spcAft>
                <a:buClrTx/>
                <a:buSzTx/>
                <a:buFontTx/>
                <a:buNone/>
                <a:tabLst/>
              </a:pPr>
              <a:r>
                <a:rPr lang="en-US" sz="1600">
                  <a:solidFill>
                    <a:srgbClr val="000000"/>
                  </a:solidFill>
                  <a:latin typeface="Calibri" panose="020F0502020204030204" pitchFamily="34" charset="0"/>
                  <a:cs typeface="Calibri" panose="020F0502020204030204" pitchFamily="34" charset="0"/>
                  <a:sym typeface="Helvetica Light"/>
                </a:rPr>
                <a:t>Collaboration</a:t>
              </a:r>
              <a:endPar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endParaRPr>
            </a:p>
          </p:txBody>
        </p:sp>
        <p:grpSp>
          <p:nvGrpSpPr>
            <p:cNvPr id="27" name="Group 26">
              <a:extLst>
                <a:ext uri="{FF2B5EF4-FFF2-40B4-BE49-F238E27FC236}">
                  <a16:creationId xmlns:a16="http://schemas.microsoft.com/office/drawing/2014/main" id="{5E9F4FF2-EEBD-E841-C7A3-AB6160BCB09B}"/>
                </a:ext>
              </a:extLst>
            </p:cNvPr>
            <p:cNvGrpSpPr/>
            <p:nvPr/>
          </p:nvGrpSpPr>
          <p:grpSpPr>
            <a:xfrm>
              <a:off x="4168401" y="4791748"/>
              <a:ext cx="1084941" cy="1047562"/>
              <a:chOff x="8568064" y="4867431"/>
              <a:chExt cx="982034" cy="937018"/>
            </a:xfrm>
          </p:grpSpPr>
          <p:sp>
            <p:nvSpPr>
              <p:cNvPr id="31" name="Oval 30">
                <a:extLst>
                  <a:ext uri="{FF2B5EF4-FFF2-40B4-BE49-F238E27FC236}">
                    <a16:creationId xmlns:a16="http://schemas.microsoft.com/office/drawing/2014/main" id="{4C96380E-6330-79EB-29A6-B3E02AA5DA98}"/>
                  </a:ext>
                </a:extLst>
              </p:cNvPr>
              <p:cNvSpPr/>
              <p:nvPr/>
            </p:nvSpPr>
            <p:spPr>
              <a:xfrm>
                <a:off x="8568064" y="4867431"/>
                <a:ext cx="943603" cy="932415"/>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32" name="Oval 31">
                <a:extLst>
                  <a:ext uri="{FF2B5EF4-FFF2-40B4-BE49-F238E27FC236}">
                    <a16:creationId xmlns:a16="http://schemas.microsoft.com/office/drawing/2014/main" id="{908CE048-E5CD-2D0E-6D72-41F210D53B7E}"/>
                  </a:ext>
                </a:extLst>
              </p:cNvPr>
              <p:cNvSpPr/>
              <p:nvPr/>
            </p:nvSpPr>
            <p:spPr>
              <a:xfrm>
                <a:off x="8811013" y="5346421"/>
                <a:ext cx="462878" cy="458028"/>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33" name="TextBox 32">
                <a:extLst>
                  <a:ext uri="{FF2B5EF4-FFF2-40B4-BE49-F238E27FC236}">
                    <a16:creationId xmlns:a16="http://schemas.microsoft.com/office/drawing/2014/main" id="{44B50F19-06D4-9693-26C8-119E46CCB4B2}"/>
                  </a:ext>
                </a:extLst>
              </p:cNvPr>
              <p:cNvSpPr txBox="1"/>
              <p:nvPr/>
            </p:nvSpPr>
            <p:spPr>
              <a:xfrm>
                <a:off x="8724836" y="5442082"/>
                <a:ext cx="662499" cy="3120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4.5%</a:t>
                </a:r>
              </a:p>
            </p:txBody>
          </p:sp>
          <p:sp>
            <p:nvSpPr>
              <p:cNvPr id="34" name="TextBox 33">
                <a:extLst>
                  <a:ext uri="{FF2B5EF4-FFF2-40B4-BE49-F238E27FC236}">
                    <a16:creationId xmlns:a16="http://schemas.microsoft.com/office/drawing/2014/main" id="{49E291CE-8265-386C-2C82-AFFE184CC8BB}"/>
                  </a:ext>
                </a:extLst>
              </p:cNvPr>
              <p:cNvSpPr txBox="1"/>
              <p:nvPr/>
            </p:nvSpPr>
            <p:spPr>
              <a:xfrm>
                <a:off x="8573046" y="4981523"/>
                <a:ext cx="977052" cy="3120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$18.9B</a:t>
                </a:r>
              </a:p>
            </p:txBody>
          </p:sp>
        </p:grpSp>
      </p:grpSp>
      <p:grpSp>
        <p:nvGrpSpPr>
          <p:cNvPr id="55" name="Group 54">
            <a:extLst>
              <a:ext uri="{FF2B5EF4-FFF2-40B4-BE49-F238E27FC236}">
                <a16:creationId xmlns:a16="http://schemas.microsoft.com/office/drawing/2014/main" id="{0C76834A-25A5-B7D9-FB7B-CCB638AB1283}"/>
              </a:ext>
            </a:extLst>
          </p:cNvPr>
          <p:cNvGrpSpPr/>
          <p:nvPr/>
        </p:nvGrpSpPr>
        <p:grpSpPr>
          <a:xfrm>
            <a:off x="4680432" y="4936776"/>
            <a:ext cx="2132067" cy="1451076"/>
            <a:chOff x="6057340" y="4936776"/>
            <a:chExt cx="2132067" cy="1451076"/>
          </a:xfrm>
        </p:grpSpPr>
        <p:sp>
          <p:nvSpPr>
            <p:cNvPr id="1079" name="TextBox 1078">
              <a:extLst>
                <a:ext uri="{FF2B5EF4-FFF2-40B4-BE49-F238E27FC236}">
                  <a16:creationId xmlns:a16="http://schemas.microsoft.com/office/drawing/2014/main" id="{74198BD8-3D26-73A1-307C-AA049EC126F0}"/>
                </a:ext>
              </a:extLst>
            </p:cNvPr>
            <p:cNvSpPr txBox="1"/>
            <p:nvPr/>
          </p:nvSpPr>
          <p:spPr>
            <a:xfrm>
              <a:off x="6057340" y="5792817"/>
              <a:ext cx="213206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Video </a:t>
              </a:r>
            </a:p>
            <a:p>
              <a:pPr marL="0" marR="0" indent="0" algn="ctr" defTabSz="825500" rtl="0" fontAlgn="auto" latinLnBrk="0" hangingPunct="0">
                <a:lnSpc>
                  <a:spcPct val="100000"/>
                </a:lnSpc>
                <a:spcBef>
                  <a:spcPts val="0"/>
                </a:spcBef>
                <a:spcAft>
                  <a:spcPts val="0"/>
                </a:spcAft>
                <a:buClrTx/>
                <a:buSzTx/>
                <a:buFontTx/>
                <a:buNone/>
                <a:tabLst/>
              </a:pPr>
              <a:r>
                <a:rPr lang="en-US" sz="1600">
                  <a:solidFill>
                    <a:srgbClr val="000000"/>
                  </a:solidFill>
                  <a:latin typeface="Calibri" panose="020F0502020204030204" pitchFamily="34" charset="0"/>
                  <a:cs typeface="Calibri" panose="020F0502020204030204" pitchFamily="34" charset="0"/>
                  <a:sym typeface="Helvetica Light"/>
                </a:rPr>
                <a:t>Projection</a:t>
              </a:r>
              <a:endPar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endParaRPr>
            </a:p>
          </p:txBody>
        </p:sp>
        <p:grpSp>
          <p:nvGrpSpPr>
            <p:cNvPr id="35" name="Group 34">
              <a:extLst>
                <a:ext uri="{FF2B5EF4-FFF2-40B4-BE49-F238E27FC236}">
                  <a16:creationId xmlns:a16="http://schemas.microsoft.com/office/drawing/2014/main" id="{BC968938-199D-1AF3-6FFB-12548831FA2A}"/>
                </a:ext>
              </a:extLst>
            </p:cNvPr>
            <p:cNvGrpSpPr/>
            <p:nvPr/>
          </p:nvGrpSpPr>
          <p:grpSpPr>
            <a:xfrm>
              <a:off x="6679528" y="4936776"/>
              <a:ext cx="985134" cy="917383"/>
              <a:chOff x="8568064" y="4867431"/>
              <a:chExt cx="985134" cy="917383"/>
            </a:xfrm>
          </p:grpSpPr>
          <p:sp>
            <p:nvSpPr>
              <p:cNvPr id="36" name="Oval 35">
                <a:extLst>
                  <a:ext uri="{FF2B5EF4-FFF2-40B4-BE49-F238E27FC236}">
                    <a16:creationId xmlns:a16="http://schemas.microsoft.com/office/drawing/2014/main" id="{6AFA65C9-B6B7-6CF6-174F-E8AC9AA985AF}"/>
                  </a:ext>
                </a:extLst>
              </p:cNvPr>
              <p:cNvSpPr/>
              <p:nvPr/>
            </p:nvSpPr>
            <p:spPr>
              <a:xfrm>
                <a:off x="8568064" y="4867431"/>
                <a:ext cx="914400" cy="917383"/>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37" name="Oval 36">
                <a:extLst>
                  <a:ext uri="{FF2B5EF4-FFF2-40B4-BE49-F238E27FC236}">
                    <a16:creationId xmlns:a16="http://schemas.microsoft.com/office/drawing/2014/main" id="{97465ADA-FEB2-5965-F5D7-023DDFAA8459}"/>
                  </a:ext>
                </a:extLst>
              </p:cNvPr>
              <p:cNvSpPr/>
              <p:nvPr/>
            </p:nvSpPr>
            <p:spPr>
              <a:xfrm>
                <a:off x="8819804" y="5380873"/>
                <a:ext cx="403646" cy="402336"/>
              </a:xfrm>
              <a:prstGeom prst="ellipse">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38" name="TextBox 37">
                <a:extLst>
                  <a:ext uri="{FF2B5EF4-FFF2-40B4-BE49-F238E27FC236}">
                    <a16:creationId xmlns:a16="http://schemas.microsoft.com/office/drawing/2014/main" id="{56E41A8C-41A5-FDB9-9142-011B83AA7EBF}"/>
                  </a:ext>
                </a:extLst>
              </p:cNvPr>
              <p:cNvSpPr txBox="1"/>
              <p:nvPr/>
            </p:nvSpPr>
            <p:spPr>
              <a:xfrm>
                <a:off x="8746521" y="5386206"/>
                <a:ext cx="66249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effectLst/>
                    <a:uFillTx/>
                    <a:latin typeface="Calibri" panose="020F0502020204030204" pitchFamily="34" charset="0"/>
                    <a:cs typeface="Calibri" panose="020F0502020204030204" pitchFamily="34" charset="0"/>
                    <a:sym typeface="Helvetica Light"/>
                  </a:rPr>
                  <a:t>-</a:t>
                </a:r>
                <a:r>
                  <a:rPr kumimoji="0" lang="en-US" sz="1600" i="0" u="none" strike="noStrike" cap="none" spc="0" normalizeH="0" baseline="0">
                    <a:ln>
                      <a:noFill/>
                    </a:ln>
                    <a:effectLst/>
                    <a:uFillTx/>
                    <a:latin typeface="Calibri" panose="020F0502020204030204" pitchFamily="34" charset="0"/>
                    <a:cs typeface="Calibri" panose="020F0502020204030204" pitchFamily="34" charset="0"/>
                    <a:sym typeface="Helvetica Light"/>
                  </a:rPr>
                  <a:t>1.3</a:t>
                </a:r>
                <a:r>
                  <a:rPr kumimoji="0" lang="en-US" sz="1600" b="0" i="0" u="none" strike="noStrike" cap="none" spc="0" normalizeH="0" baseline="0">
                    <a:ln>
                      <a:noFill/>
                    </a:ln>
                    <a:effectLst/>
                    <a:uFillTx/>
                    <a:latin typeface="Calibri" panose="020F0502020204030204" pitchFamily="34" charset="0"/>
                    <a:cs typeface="Calibri" panose="020F0502020204030204" pitchFamily="34" charset="0"/>
                    <a:sym typeface="Helvetica Light"/>
                  </a:rPr>
                  <a:t>%</a:t>
                </a:r>
              </a:p>
            </p:txBody>
          </p:sp>
          <p:sp>
            <p:nvSpPr>
              <p:cNvPr id="39" name="TextBox 38">
                <a:extLst>
                  <a:ext uri="{FF2B5EF4-FFF2-40B4-BE49-F238E27FC236}">
                    <a16:creationId xmlns:a16="http://schemas.microsoft.com/office/drawing/2014/main" id="{EB4DDE04-B8CF-51D9-48A8-7E735CB57B03}"/>
                  </a:ext>
                </a:extLst>
              </p:cNvPr>
              <p:cNvSpPr txBox="1"/>
              <p:nvPr/>
            </p:nvSpPr>
            <p:spPr>
              <a:xfrm>
                <a:off x="8576146" y="4882924"/>
                <a:ext cx="97705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a:t>
                </a:r>
                <a:r>
                  <a:rPr lang="en-US" sz="1600">
                    <a:solidFill>
                      <a:schemeClr val="bg1"/>
                    </a:solidFill>
                    <a:latin typeface="Calibri" panose="020F0502020204030204" pitchFamily="34" charset="0"/>
                    <a:cs typeface="Calibri" panose="020F0502020204030204" pitchFamily="34" charset="0"/>
                    <a:sym typeface="Helvetica Light"/>
                  </a:rPr>
                  <a:t>16.8</a:t>
                </a: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B</a:t>
                </a:r>
              </a:p>
            </p:txBody>
          </p:sp>
        </p:grpSp>
      </p:grpSp>
      <p:grpSp>
        <p:nvGrpSpPr>
          <p:cNvPr id="61" name="Group 60">
            <a:extLst>
              <a:ext uri="{FF2B5EF4-FFF2-40B4-BE49-F238E27FC236}">
                <a16:creationId xmlns:a16="http://schemas.microsoft.com/office/drawing/2014/main" id="{9C8E2240-D2EC-9A60-70EA-65C41E3744DF}"/>
              </a:ext>
            </a:extLst>
          </p:cNvPr>
          <p:cNvGrpSpPr/>
          <p:nvPr/>
        </p:nvGrpSpPr>
        <p:grpSpPr>
          <a:xfrm>
            <a:off x="8951872" y="4740157"/>
            <a:ext cx="1912564" cy="1103831"/>
            <a:chOff x="7089253" y="4751301"/>
            <a:chExt cx="1912564" cy="1103831"/>
          </a:xfrm>
        </p:grpSpPr>
        <p:sp>
          <p:nvSpPr>
            <p:cNvPr id="62" name="TextBox 61">
              <a:extLst>
                <a:ext uri="{FF2B5EF4-FFF2-40B4-BE49-F238E27FC236}">
                  <a16:creationId xmlns:a16="http://schemas.microsoft.com/office/drawing/2014/main" id="{D84FD833-2015-4686-8E86-5B28690FBB22}"/>
                </a:ext>
              </a:extLst>
            </p:cNvPr>
            <p:cNvSpPr txBox="1"/>
            <p:nvPr/>
          </p:nvSpPr>
          <p:spPr>
            <a:xfrm>
              <a:off x="7089253" y="4751301"/>
              <a:ext cx="191256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a:ln>
                    <a:noFill/>
                  </a:ln>
                  <a:effectLst/>
                  <a:uFillTx/>
                  <a:latin typeface="Calibri" panose="020F0502020204030204" pitchFamily="34" charset="0"/>
                  <a:cs typeface="Calibri" panose="020F0502020204030204" pitchFamily="34" charset="0"/>
                  <a:sym typeface="Helvetica Light"/>
                </a:rPr>
                <a:t>7.8%</a:t>
              </a:r>
            </a:p>
          </p:txBody>
        </p:sp>
        <p:sp>
          <p:nvSpPr>
            <p:cNvPr id="1024" name="Oval 1023">
              <a:extLst>
                <a:ext uri="{FF2B5EF4-FFF2-40B4-BE49-F238E27FC236}">
                  <a16:creationId xmlns:a16="http://schemas.microsoft.com/office/drawing/2014/main" id="{17ADA0C9-B8D9-61DC-6F03-C9C98E49F5DA}"/>
                </a:ext>
              </a:extLst>
            </p:cNvPr>
            <p:cNvSpPr/>
            <p:nvPr/>
          </p:nvSpPr>
          <p:spPr>
            <a:xfrm>
              <a:off x="7644236" y="5047084"/>
              <a:ext cx="800760" cy="808048"/>
            </a:xfrm>
            <a:prstGeom prst="ellipse">
              <a:avLst/>
            </a:prstGeom>
            <a:solidFill>
              <a:srgbClr val="3F183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25" name="Oval 1024">
              <a:extLst>
                <a:ext uri="{FF2B5EF4-FFF2-40B4-BE49-F238E27FC236}">
                  <a16:creationId xmlns:a16="http://schemas.microsoft.com/office/drawing/2014/main" id="{87AC28D7-F53A-E4ED-C275-3E38D5481865}"/>
                </a:ext>
              </a:extLst>
            </p:cNvPr>
            <p:cNvSpPr/>
            <p:nvPr/>
          </p:nvSpPr>
          <p:spPr>
            <a:xfrm>
              <a:off x="7763845" y="5321444"/>
              <a:ext cx="530352" cy="529665"/>
            </a:xfrm>
            <a:prstGeom prst="ellipse">
              <a:avLst/>
            </a:prstGeom>
            <a:solidFill>
              <a:srgbClr val="3E989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p>
              <a:pPr algn="l"/>
              <a:endParaRPr lang="en-US"/>
            </a:p>
          </p:txBody>
        </p:sp>
        <p:sp>
          <p:nvSpPr>
            <p:cNvPr id="1028" name="TextBox 1027">
              <a:extLst>
                <a:ext uri="{FF2B5EF4-FFF2-40B4-BE49-F238E27FC236}">
                  <a16:creationId xmlns:a16="http://schemas.microsoft.com/office/drawing/2014/main" id="{7F6E3C6F-5FEE-7768-CEFA-71CD160DFAAF}"/>
                </a:ext>
              </a:extLst>
            </p:cNvPr>
            <p:cNvSpPr txBox="1"/>
            <p:nvPr/>
          </p:nvSpPr>
          <p:spPr>
            <a:xfrm>
              <a:off x="7743044" y="5470033"/>
              <a:ext cx="64480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Helvetica Light"/>
                </a:rPr>
                <a:t>$6.8B</a:t>
              </a:r>
            </a:p>
          </p:txBody>
        </p:sp>
      </p:grpSp>
      <p:sp>
        <p:nvSpPr>
          <p:cNvPr id="1031" name="TextBox 1030">
            <a:extLst>
              <a:ext uri="{FF2B5EF4-FFF2-40B4-BE49-F238E27FC236}">
                <a16:creationId xmlns:a16="http://schemas.microsoft.com/office/drawing/2014/main" id="{AA9D6F34-A332-7C7C-C4FF-35584AF34F49}"/>
              </a:ext>
            </a:extLst>
          </p:cNvPr>
          <p:cNvSpPr txBox="1"/>
          <p:nvPr/>
        </p:nvSpPr>
        <p:spPr>
          <a:xfrm>
            <a:off x="7757623" y="5847908"/>
            <a:ext cx="1735600" cy="338554"/>
          </a:xfrm>
          <a:prstGeom prst="rect">
            <a:avLst/>
          </a:prstGeom>
          <a:noFill/>
        </p:spPr>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Environmental</a:t>
            </a:r>
          </a:p>
        </p:txBody>
      </p:sp>
      <p:sp>
        <p:nvSpPr>
          <p:cNvPr id="1033" name="TextBox 1032">
            <a:extLst>
              <a:ext uri="{FF2B5EF4-FFF2-40B4-BE49-F238E27FC236}">
                <a16:creationId xmlns:a16="http://schemas.microsoft.com/office/drawing/2014/main" id="{2CE08037-B8E7-CF4E-7A03-5F4EACBF2431}"/>
              </a:ext>
            </a:extLst>
          </p:cNvPr>
          <p:cNvSpPr txBox="1"/>
          <p:nvPr/>
        </p:nvSpPr>
        <p:spPr>
          <a:xfrm>
            <a:off x="9114580" y="5832683"/>
            <a:ext cx="1565376" cy="584775"/>
          </a:xfrm>
          <a:prstGeom prst="rect">
            <a:avLst/>
          </a:prstGeom>
          <a:noFill/>
        </p:spPr>
        <p:txBody>
          <a:bodyPr wrap="square">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Stand Alone Software</a:t>
            </a:r>
          </a:p>
        </p:txBody>
      </p:sp>
    </p:spTree>
    <p:extLst>
      <p:ext uri="{BB962C8B-B14F-4D97-AF65-F5344CB8AC3E}">
        <p14:creationId xmlns:p14="http://schemas.microsoft.com/office/powerpoint/2010/main" val="3536920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25BE8566-35D6-67C2-B28C-24B9202CE44E}"/>
              </a:ext>
            </a:extLst>
          </p:cNvPr>
          <p:cNvGraphicFramePr/>
          <p:nvPr>
            <p:extLst>
              <p:ext uri="{D42A27DB-BD31-4B8C-83A1-F6EECF244321}">
                <p14:modId xmlns:p14="http://schemas.microsoft.com/office/powerpoint/2010/main" val="3058476015"/>
              </p:ext>
            </p:extLst>
          </p:nvPr>
        </p:nvGraphicFramePr>
        <p:xfrm>
          <a:off x="1850018" y="54508"/>
          <a:ext cx="10579442" cy="623853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57C7E31-6250-88AB-778F-4B1712D6CA5D}"/>
              </a:ext>
            </a:extLst>
          </p:cNvPr>
          <p:cNvSpPr>
            <a:spLocks noGrp="1"/>
          </p:cNvSpPr>
          <p:nvPr>
            <p:ph type="title"/>
          </p:nvPr>
        </p:nvSpPr>
        <p:spPr>
          <a:xfrm>
            <a:off x="1690577" y="447812"/>
            <a:ext cx="10346500" cy="687061"/>
          </a:xfrm>
        </p:spPr>
        <p:txBody>
          <a:bodyPr>
            <a:normAutofit fontScale="90000"/>
          </a:bodyPr>
          <a:lstStyle/>
          <a:p>
            <a:r>
              <a:rPr lang="en-US"/>
              <a:t>Hardware volume &amp; Services remain primary.</a:t>
            </a:r>
          </a:p>
        </p:txBody>
      </p:sp>
      <p:sp>
        <p:nvSpPr>
          <p:cNvPr id="3" name="Subtitle 2">
            <a:extLst>
              <a:ext uri="{FF2B5EF4-FFF2-40B4-BE49-F238E27FC236}">
                <a16:creationId xmlns:a16="http://schemas.microsoft.com/office/drawing/2014/main" id="{B706AC71-96FE-A2B7-F865-EED2EC6892D6}"/>
              </a:ext>
            </a:extLst>
          </p:cNvPr>
          <p:cNvSpPr>
            <a:spLocks noGrp="1"/>
          </p:cNvSpPr>
          <p:nvPr>
            <p:ph type="subTitle" idx="1"/>
          </p:nvPr>
        </p:nvSpPr>
        <p:spPr>
          <a:xfrm>
            <a:off x="1013318" y="1202649"/>
            <a:ext cx="11299150" cy="326297"/>
          </a:xfrm>
        </p:spPr>
        <p:txBody>
          <a:bodyPr>
            <a:noAutofit/>
          </a:bodyPr>
          <a:lstStyle/>
          <a:p>
            <a:r>
              <a:rPr lang="en-US" sz="1600">
                <a:solidFill>
                  <a:srgbClr val="2C2E30"/>
                </a:solidFill>
                <a:latin typeface="Century Gothic" panose="020B0502020202020204" pitchFamily="34" charset="0"/>
              </a:rPr>
              <a:t>Product sectors appear in three tiers: Content Hardware/Services; Video Displays/Capture; and everything else.</a:t>
            </a:r>
          </a:p>
        </p:txBody>
      </p:sp>
      <p:sp>
        <p:nvSpPr>
          <p:cNvPr id="5" name="Text Placeholder 4">
            <a:extLst>
              <a:ext uri="{FF2B5EF4-FFF2-40B4-BE49-F238E27FC236}">
                <a16:creationId xmlns:a16="http://schemas.microsoft.com/office/drawing/2014/main" id="{5FA53701-88EE-8FDA-D7A3-D4FCF0029EE2}"/>
              </a:ext>
            </a:extLst>
          </p:cNvPr>
          <p:cNvSpPr>
            <a:spLocks noGrp="1"/>
          </p:cNvSpPr>
          <p:nvPr>
            <p:ph type="body" sz="quarter" idx="15"/>
          </p:nvPr>
        </p:nvSpPr>
        <p:spPr>
          <a:xfrm>
            <a:off x="7472855" y="1892918"/>
            <a:ext cx="4318615" cy="4152153"/>
          </a:xfrm>
        </p:spPr>
        <p:txBody>
          <a:bodyPr/>
          <a:lstStyle/>
          <a:p>
            <a:r>
              <a:rPr lang="en-US">
                <a:solidFill>
                  <a:schemeClr val="tx1"/>
                </a:solidFill>
              </a:rPr>
              <a:t>Led by Media Servers, Content Management Hardware will see below average growth at scale. The market is moving video workflows to cloud-based functionality, but there’s still strong demand for on-premise hardware.</a:t>
            </a:r>
          </a:p>
          <a:p>
            <a:r>
              <a:rPr lang="en-US">
                <a:solidFill>
                  <a:schemeClr val="tx1"/>
                </a:solidFill>
              </a:rPr>
              <a:t>The demand for Services continues to expand, encompassing integration, installation and cloud, as well as a healthy managed services and maintenance market, growing at 10% year over year.</a:t>
            </a:r>
          </a:p>
          <a:p>
            <a:r>
              <a:rPr lang="en-US">
                <a:solidFill>
                  <a:schemeClr val="tx1"/>
                </a:solidFill>
              </a:rPr>
              <a:t>With the dynamics of market saturation in LED displays and new use cases in transportation and public spaces, Video Displays are likely to hold position as the third largest product segment.</a:t>
            </a:r>
          </a:p>
          <a:p>
            <a:r>
              <a:rPr lang="en-US">
                <a:solidFill>
                  <a:schemeClr val="tx1"/>
                </a:solidFill>
              </a:rPr>
              <a:t>Capture &amp; Production Equipment is expanding to encompass virtual production and  new use cases in corporate, suggesting a solid trajectory.</a:t>
            </a:r>
          </a:p>
          <a:p>
            <a:r>
              <a:rPr lang="en-US">
                <a:solidFill>
                  <a:schemeClr val="tx1"/>
                </a:solidFill>
              </a:rPr>
              <a:t>Control &amp; Collaboration and Audio Equipment continue steady growth as new verticals and use cases emerge.</a:t>
            </a:r>
          </a:p>
          <a:p>
            <a:endParaRPr lang="en-US">
              <a:solidFill>
                <a:schemeClr val="tx1"/>
              </a:solidFill>
            </a:endParaRPr>
          </a:p>
        </p:txBody>
      </p:sp>
      <p:sp>
        <p:nvSpPr>
          <p:cNvPr id="12" name="Oval 11">
            <a:extLst>
              <a:ext uri="{FF2B5EF4-FFF2-40B4-BE49-F238E27FC236}">
                <a16:creationId xmlns:a16="http://schemas.microsoft.com/office/drawing/2014/main" id="{62A30D23-87F8-DBBA-F2E0-E4FF73656B66}"/>
              </a:ext>
            </a:extLst>
          </p:cNvPr>
          <p:cNvSpPr/>
          <p:nvPr/>
        </p:nvSpPr>
        <p:spPr>
          <a:xfrm>
            <a:off x="5358807" y="5326912"/>
            <a:ext cx="212651" cy="212651"/>
          </a:xfrm>
          <a:prstGeom prst="ellipse">
            <a:avLst/>
          </a:prstGeom>
          <a:solidFill>
            <a:srgbClr val="F6CA1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B6F4F08-389B-9709-C27D-2E52EE9C6D3B}"/>
              </a:ext>
            </a:extLst>
          </p:cNvPr>
          <p:cNvSpPr/>
          <p:nvPr/>
        </p:nvSpPr>
        <p:spPr>
          <a:xfrm>
            <a:off x="6181060" y="5330452"/>
            <a:ext cx="212651" cy="212651"/>
          </a:xfrm>
          <a:prstGeom prst="ellipse">
            <a:avLst/>
          </a:prstGeom>
          <a:solidFill>
            <a:srgbClr val="3E989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A014A0-3303-60BB-4877-27800EEBD406}"/>
              </a:ext>
            </a:extLst>
          </p:cNvPr>
          <p:cNvSpPr txBox="1"/>
          <p:nvPr/>
        </p:nvSpPr>
        <p:spPr>
          <a:xfrm>
            <a:off x="5607181" y="5274525"/>
            <a:ext cx="550151" cy="307777"/>
          </a:xfrm>
          <a:prstGeom prst="rect">
            <a:avLst/>
          </a:prstGeom>
          <a:noFill/>
        </p:spPr>
        <p:txBody>
          <a:bodyPr wrap="none" rtlCol="0">
            <a:spAutoFit/>
          </a:bodyPr>
          <a:lstStyle/>
          <a:p>
            <a:r>
              <a:rPr lang="en-US" sz="1400"/>
              <a:t>2025</a:t>
            </a:r>
          </a:p>
        </p:txBody>
      </p:sp>
      <p:sp>
        <p:nvSpPr>
          <p:cNvPr id="15" name="TextBox 14">
            <a:extLst>
              <a:ext uri="{FF2B5EF4-FFF2-40B4-BE49-F238E27FC236}">
                <a16:creationId xmlns:a16="http://schemas.microsoft.com/office/drawing/2014/main" id="{1326F7C7-779E-AB27-8CDE-C8099748A0CD}"/>
              </a:ext>
            </a:extLst>
          </p:cNvPr>
          <p:cNvSpPr txBox="1"/>
          <p:nvPr/>
        </p:nvSpPr>
        <p:spPr>
          <a:xfrm>
            <a:off x="6387818" y="5274318"/>
            <a:ext cx="550151" cy="307777"/>
          </a:xfrm>
          <a:prstGeom prst="rect">
            <a:avLst/>
          </a:prstGeom>
          <a:noFill/>
        </p:spPr>
        <p:txBody>
          <a:bodyPr wrap="none" rtlCol="0">
            <a:spAutoFit/>
          </a:bodyPr>
          <a:lstStyle/>
          <a:p>
            <a:r>
              <a:rPr lang="en-US" sz="1400"/>
              <a:t>2030</a:t>
            </a:r>
          </a:p>
        </p:txBody>
      </p:sp>
      <p:sp>
        <p:nvSpPr>
          <p:cNvPr id="27" name="TextBox 26">
            <a:extLst>
              <a:ext uri="{FF2B5EF4-FFF2-40B4-BE49-F238E27FC236}">
                <a16:creationId xmlns:a16="http://schemas.microsoft.com/office/drawing/2014/main" id="{F36B9BEA-6960-F277-43EE-9A5FC42A4AE7}"/>
              </a:ext>
            </a:extLst>
          </p:cNvPr>
          <p:cNvSpPr txBox="1"/>
          <p:nvPr/>
        </p:nvSpPr>
        <p:spPr>
          <a:xfrm>
            <a:off x="1766777" y="2521848"/>
            <a:ext cx="1211919" cy="854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1400" i="0" u="none" strike="noStrike" cap="none" spc="0" normalizeH="0" baseline="0">
                <a:ln>
                  <a:noFill/>
                </a:ln>
                <a:effectLst/>
                <a:uFillTx/>
                <a:sym typeface="Helvetica Light"/>
              </a:rPr>
              <a:t>Video Displays</a:t>
            </a:r>
          </a:p>
        </p:txBody>
      </p:sp>
      <p:sp>
        <p:nvSpPr>
          <p:cNvPr id="28" name="TextBox 27">
            <a:extLst>
              <a:ext uri="{FF2B5EF4-FFF2-40B4-BE49-F238E27FC236}">
                <a16:creationId xmlns:a16="http://schemas.microsoft.com/office/drawing/2014/main" id="{C1A167C1-B6A4-5405-D337-E8D119BE15F2}"/>
              </a:ext>
            </a:extLst>
          </p:cNvPr>
          <p:cNvSpPr txBox="1"/>
          <p:nvPr/>
        </p:nvSpPr>
        <p:spPr>
          <a:xfrm>
            <a:off x="545076" y="2389810"/>
            <a:ext cx="3598808"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1400" i="0" u="none" strike="noStrike" cap="none" spc="0" normalizeH="0" baseline="0">
                <a:ln>
                  <a:noFill/>
                </a:ln>
                <a:effectLst/>
                <a:uFillTx/>
                <a:sym typeface="Helvetica Light"/>
              </a:rPr>
              <a:t>Services</a:t>
            </a:r>
          </a:p>
        </p:txBody>
      </p:sp>
      <p:sp>
        <p:nvSpPr>
          <p:cNvPr id="29" name="TextBox 28">
            <a:extLst>
              <a:ext uri="{FF2B5EF4-FFF2-40B4-BE49-F238E27FC236}">
                <a16:creationId xmlns:a16="http://schemas.microsoft.com/office/drawing/2014/main" id="{893CC321-5C07-EFA9-22D5-71D9CFD4F1E3}"/>
              </a:ext>
            </a:extLst>
          </p:cNvPr>
          <p:cNvSpPr txBox="1"/>
          <p:nvPr/>
        </p:nvSpPr>
        <p:spPr>
          <a:xfrm>
            <a:off x="2196730" y="1993266"/>
            <a:ext cx="2488819"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1400" i="0" u="none" strike="noStrike" cap="none" spc="0" normalizeH="0" baseline="0">
                <a:ln>
                  <a:noFill/>
                </a:ln>
                <a:effectLst/>
                <a:uFillTx/>
                <a:sym typeface="Helvetica Light"/>
              </a:rPr>
              <a:t>Content Management Hardware</a:t>
            </a:r>
          </a:p>
        </p:txBody>
      </p:sp>
      <p:sp>
        <p:nvSpPr>
          <p:cNvPr id="30" name="TextBox 29">
            <a:extLst>
              <a:ext uri="{FF2B5EF4-FFF2-40B4-BE49-F238E27FC236}">
                <a16:creationId xmlns:a16="http://schemas.microsoft.com/office/drawing/2014/main" id="{CE559DBE-90BC-7CA7-1C32-86F4E572CD9D}"/>
              </a:ext>
            </a:extLst>
          </p:cNvPr>
          <p:cNvSpPr txBox="1"/>
          <p:nvPr/>
        </p:nvSpPr>
        <p:spPr>
          <a:xfrm>
            <a:off x="400530" y="2906844"/>
            <a:ext cx="2559682" cy="854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1400" i="0" u="none" strike="noStrike" cap="none" spc="0" normalizeH="0" baseline="0">
                <a:ln>
                  <a:noFill/>
                </a:ln>
                <a:effectLst/>
                <a:uFillTx/>
                <a:sym typeface="Helvetica Light"/>
              </a:rPr>
              <a:t>Capture &amp; Production Equipment</a:t>
            </a:r>
          </a:p>
        </p:txBody>
      </p:sp>
      <p:sp>
        <p:nvSpPr>
          <p:cNvPr id="31" name="TextBox 30">
            <a:extLst>
              <a:ext uri="{FF2B5EF4-FFF2-40B4-BE49-F238E27FC236}">
                <a16:creationId xmlns:a16="http://schemas.microsoft.com/office/drawing/2014/main" id="{21D76A52-7C1D-1902-CA0F-D4CF0CB9EECD}"/>
              </a:ext>
            </a:extLst>
          </p:cNvPr>
          <p:cNvSpPr txBox="1"/>
          <p:nvPr/>
        </p:nvSpPr>
        <p:spPr>
          <a:xfrm>
            <a:off x="1275958" y="4086972"/>
            <a:ext cx="1313315" cy="854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1400" i="0" u="none" strike="noStrike" cap="none" spc="0" normalizeH="0" baseline="0">
                <a:ln>
                  <a:noFill/>
                </a:ln>
                <a:effectLst/>
                <a:uFillTx/>
                <a:sym typeface="Helvetica Light"/>
              </a:rPr>
              <a:t>Video Projection</a:t>
            </a:r>
          </a:p>
        </p:txBody>
      </p:sp>
      <p:sp>
        <p:nvSpPr>
          <p:cNvPr id="32" name="TextBox 31">
            <a:extLst>
              <a:ext uri="{FF2B5EF4-FFF2-40B4-BE49-F238E27FC236}">
                <a16:creationId xmlns:a16="http://schemas.microsoft.com/office/drawing/2014/main" id="{356E2A86-A63B-4059-F155-44EF490D07AD}"/>
              </a:ext>
            </a:extLst>
          </p:cNvPr>
          <p:cNvSpPr txBox="1"/>
          <p:nvPr/>
        </p:nvSpPr>
        <p:spPr>
          <a:xfrm>
            <a:off x="753721" y="3671892"/>
            <a:ext cx="1861704" cy="854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1400" i="0" u="none" strike="noStrike" cap="none" spc="0" normalizeH="0" baseline="0">
                <a:ln>
                  <a:noFill/>
                </a:ln>
                <a:effectLst/>
                <a:uFillTx/>
                <a:sym typeface="Helvetica Light"/>
              </a:rPr>
              <a:t>Control/ Collaboration</a:t>
            </a:r>
          </a:p>
        </p:txBody>
      </p:sp>
      <p:sp>
        <p:nvSpPr>
          <p:cNvPr id="33" name="TextBox 32">
            <a:extLst>
              <a:ext uri="{FF2B5EF4-FFF2-40B4-BE49-F238E27FC236}">
                <a16:creationId xmlns:a16="http://schemas.microsoft.com/office/drawing/2014/main" id="{7BAB3A20-B5D7-CC22-C7AF-58B607E02A51}"/>
              </a:ext>
            </a:extLst>
          </p:cNvPr>
          <p:cNvSpPr txBox="1"/>
          <p:nvPr/>
        </p:nvSpPr>
        <p:spPr>
          <a:xfrm>
            <a:off x="1211720" y="3296409"/>
            <a:ext cx="1441790" cy="854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1400" i="0" u="none" strike="noStrike" cap="none" spc="0" normalizeH="0" baseline="0">
                <a:ln>
                  <a:noFill/>
                </a:ln>
                <a:effectLst/>
                <a:uFillTx/>
                <a:sym typeface="Helvetica Light"/>
              </a:rPr>
              <a:t>Audio Equipment</a:t>
            </a:r>
          </a:p>
        </p:txBody>
      </p:sp>
      <p:sp>
        <p:nvSpPr>
          <p:cNvPr id="34" name="TextBox 33">
            <a:extLst>
              <a:ext uri="{FF2B5EF4-FFF2-40B4-BE49-F238E27FC236}">
                <a16:creationId xmlns:a16="http://schemas.microsoft.com/office/drawing/2014/main" id="{8C3C248E-4D42-E5B6-3E33-00F10EA87444}"/>
              </a:ext>
            </a:extLst>
          </p:cNvPr>
          <p:cNvSpPr txBox="1"/>
          <p:nvPr/>
        </p:nvSpPr>
        <p:spPr>
          <a:xfrm>
            <a:off x="1158948" y="4476067"/>
            <a:ext cx="1313315" cy="854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1400" i="0" u="none" strike="noStrike" cap="none" spc="0" normalizeH="0" baseline="0">
                <a:ln>
                  <a:noFill/>
                </a:ln>
                <a:effectLst/>
                <a:uFillTx/>
                <a:sym typeface="Helvetica Light"/>
              </a:rPr>
              <a:t>Infrastructure</a:t>
            </a:r>
          </a:p>
        </p:txBody>
      </p:sp>
      <p:sp>
        <p:nvSpPr>
          <p:cNvPr id="35" name="TextBox 34">
            <a:extLst>
              <a:ext uri="{FF2B5EF4-FFF2-40B4-BE49-F238E27FC236}">
                <a16:creationId xmlns:a16="http://schemas.microsoft.com/office/drawing/2014/main" id="{147A0231-05C6-82CB-6730-4C76487F82FB}"/>
              </a:ext>
            </a:extLst>
          </p:cNvPr>
          <p:cNvSpPr txBox="1"/>
          <p:nvPr/>
        </p:nvSpPr>
        <p:spPr>
          <a:xfrm>
            <a:off x="1254642" y="4834248"/>
            <a:ext cx="1187778" cy="854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r" defTabSz="825500" rtl="0" fontAlgn="auto" latinLnBrk="0" hangingPunct="0">
              <a:lnSpc>
                <a:spcPct val="100000"/>
              </a:lnSpc>
              <a:spcBef>
                <a:spcPts val="0"/>
              </a:spcBef>
              <a:spcAft>
                <a:spcPts val="0"/>
              </a:spcAft>
              <a:buClrTx/>
              <a:buSzTx/>
              <a:buFontTx/>
              <a:buNone/>
              <a:tabLst/>
            </a:pPr>
            <a:r>
              <a:rPr lang="en-US" sz="1400"/>
              <a:t>Environmental</a:t>
            </a:r>
            <a:endParaRPr kumimoji="0" lang="en-US" sz="1400" i="0" u="none" strike="noStrike" cap="none" spc="0" normalizeH="0" baseline="0">
              <a:ln>
                <a:noFill/>
              </a:ln>
              <a:effectLst/>
              <a:uFillTx/>
              <a:sym typeface="Helvetica Light"/>
            </a:endParaRPr>
          </a:p>
        </p:txBody>
      </p:sp>
      <p:sp>
        <p:nvSpPr>
          <p:cNvPr id="36" name="TextBox 35">
            <a:extLst>
              <a:ext uri="{FF2B5EF4-FFF2-40B4-BE49-F238E27FC236}">
                <a16:creationId xmlns:a16="http://schemas.microsoft.com/office/drawing/2014/main" id="{B7E15242-904E-B3FF-1835-9FB5863A313D}"/>
              </a:ext>
            </a:extLst>
          </p:cNvPr>
          <p:cNvSpPr txBox="1"/>
          <p:nvPr/>
        </p:nvSpPr>
        <p:spPr>
          <a:xfrm>
            <a:off x="723014" y="5209731"/>
            <a:ext cx="1633508" cy="8544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1400" i="0" u="none" strike="noStrike" cap="none" spc="0" normalizeH="0" baseline="0">
                <a:ln>
                  <a:noFill/>
                </a:ln>
                <a:effectLst/>
                <a:uFillTx/>
                <a:sym typeface="Helvetica Light"/>
              </a:rPr>
              <a:t>Standalone Software</a:t>
            </a:r>
          </a:p>
        </p:txBody>
      </p:sp>
      <p:sp>
        <p:nvSpPr>
          <p:cNvPr id="7" name="TextBox 6">
            <a:extLst>
              <a:ext uri="{FF2B5EF4-FFF2-40B4-BE49-F238E27FC236}">
                <a16:creationId xmlns:a16="http://schemas.microsoft.com/office/drawing/2014/main" id="{B631664F-1E78-8723-A1E7-AF25729219B3}"/>
              </a:ext>
            </a:extLst>
          </p:cNvPr>
          <p:cNvSpPr txBox="1"/>
          <p:nvPr/>
        </p:nvSpPr>
        <p:spPr>
          <a:xfrm>
            <a:off x="920666" y="6374277"/>
            <a:ext cx="6215062" cy="276999"/>
          </a:xfrm>
          <a:prstGeom prst="rect">
            <a:avLst/>
          </a:prstGeom>
          <a:noFill/>
        </p:spPr>
        <p:txBody>
          <a:bodyPr wrap="square">
            <a:spAutoFit/>
          </a:bodyPr>
          <a:lstStyle/>
          <a:p>
            <a:r>
              <a:rPr lang="en-US" sz="1200" i="1"/>
              <a:t>Source: AVIXA 2025 IOTA forecast for Pro AV revenues.</a:t>
            </a:r>
          </a:p>
        </p:txBody>
      </p:sp>
    </p:spTree>
    <p:extLst>
      <p:ext uri="{BB962C8B-B14F-4D97-AF65-F5344CB8AC3E}">
        <p14:creationId xmlns:p14="http://schemas.microsoft.com/office/powerpoint/2010/main" val="3643189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880FD-DFDE-BF37-FDAA-8D2563E633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C7F9A0-0195-4FFE-8BFE-EDE849B0EAD5}"/>
              </a:ext>
            </a:extLst>
          </p:cNvPr>
          <p:cNvSpPr>
            <a:spLocks noGrp="1"/>
          </p:cNvSpPr>
          <p:nvPr>
            <p:ph type="title"/>
          </p:nvPr>
        </p:nvSpPr>
        <p:spPr>
          <a:xfrm>
            <a:off x="1376087" y="353867"/>
            <a:ext cx="10803731" cy="708832"/>
          </a:xfrm>
        </p:spPr>
        <p:txBody>
          <a:bodyPr>
            <a:noAutofit/>
          </a:bodyPr>
          <a:lstStyle/>
          <a:p>
            <a:r>
              <a:rPr lang="en-US" sz="3200">
                <a:latin typeface="Century Gothic"/>
              </a:rPr>
              <a:t>Product share remains consistent across segments.</a:t>
            </a:r>
            <a:endParaRPr lang="en-US" sz="3200"/>
          </a:p>
        </p:txBody>
      </p:sp>
      <p:sp>
        <p:nvSpPr>
          <p:cNvPr id="3" name="Subtitle 2">
            <a:extLst>
              <a:ext uri="{FF2B5EF4-FFF2-40B4-BE49-F238E27FC236}">
                <a16:creationId xmlns:a16="http://schemas.microsoft.com/office/drawing/2014/main" id="{D69AD53F-2324-20BB-D8C1-843A20D73554}"/>
              </a:ext>
            </a:extLst>
          </p:cNvPr>
          <p:cNvSpPr>
            <a:spLocks noGrp="1"/>
          </p:cNvSpPr>
          <p:nvPr>
            <p:ph type="subTitle" idx="1"/>
          </p:nvPr>
        </p:nvSpPr>
        <p:spPr>
          <a:xfrm>
            <a:off x="1376087" y="1062919"/>
            <a:ext cx="10803731" cy="326297"/>
          </a:xfrm>
        </p:spPr>
        <p:txBody>
          <a:bodyPr lIns="91440" tIns="45720" rIns="91440" bIns="45720" anchor="t">
            <a:noAutofit/>
          </a:bodyPr>
          <a:lstStyle/>
          <a:p>
            <a:r>
              <a:rPr lang="en-US" sz="1700">
                <a:solidFill>
                  <a:srgbClr val="2C2E30"/>
                </a:solidFill>
                <a:latin typeface="Century Gothic" panose="020B0502020202020204" pitchFamily="34" charset="0"/>
                <a:cs typeface="Calibri"/>
              </a:rPr>
              <a:t>Media Servers, Cloud Services and Flat Panel Displays lead markets.</a:t>
            </a:r>
            <a:endParaRPr lang="en-US" sz="1700">
              <a:solidFill>
                <a:srgbClr val="2C2E30"/>
              </a:solidFill>
              <a:latin typeface="Century Gothic" panose="020B0502020202020204" pitchFamily="34" charset="0"/>
            </a:endParaRPr>
          </a:p>
        </p:txBody>
      </p:sp>
      <p:sp>
        <p:nvSpPr>
          <p:cNvPr id="4" name="TextBox 3">
            <a:extLst>
              <a:ext uri="{FF2B5EF4-FFF2-40B4-BE49-F238E27FC236}">
                <a16:creationId xmlns:a16="http://schemas.microsoft.com/office/drawing/2014/main" id="{802BB8F6-7ED0-4BCB-1C64-201014989D13}"/>
              </a:ext>
            </a:extLst>
          </p:cNvPr>
          <p:cNvSpPr txBox="1"/>
          <p:nvPr/>
        </p:nvSpPr>
        <p:spPr>
          <a:xfrm>
            <a:off x="1075478" y="5648342"/>
            <a:ext cx="10101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LED Displays, Storage, and Managed Services are growing.</a:t>
            </a:r>
            <a:endParaRPr lang="en-US" sz="1400">
              <a:cs typeface="Calibri"/>
            </a:endParaRPr>
          </a:p>
        </p:txBody>
      </p:sp>
      <p:grpSp>
        <p:nvGrpSpPr>
          <p:cNvPr id="5" name="Group 4">
            <a:extLst>
              <a:ext uri="{FF2B5EF4-FFF2-40B4-BE49-F238E27FC236}">
                <a16:creationId xmlns:a16="http://schemas.microsoft.com/office/drawing/2014/main" id="{25A9A996-A64A-28E2-6472-1EAAA884D415}"/>
              </a:ext>
            </a:extLst>
          </p:cNvPr>
          <p:cNvGrpSpPr/>
          <p:nvPr/>
        </p:nvGrpSpPr>
        <p:grpSpPr>
          <a:xfrm>
            <a:off x="139989" y="1544249"/>
            <a:ext cx="11112454" cy="3941442"/>
            <a:chOff x="139091" y="2481141"/>
            <a:chExt cx="11112454" cy="3608294"/>
          </a:xfrm>
        </p:grpSpPr>
        <p:sp>
          <p:nvSpPr>
            <p:cNvPr id="6" name="Text Placeholder 3">
              <a:extLst>
                <a:ext uri="{FF2B5EF4-FFF2-40B4-BE49-F238E27FC236}">
                  <a16:creationId xmlns:a16="http://schemas.microsoft.com/office/drawing/2014/main" id="{21EE8360-D477-901B-CBBD-EBF168F772F0}"/>
                </a:ext>
              </a:extLst>
            </p:cNvPr>
            <p:cNvSpPr txBox="1">
              <a:spLocks/>
            </p:cNvSpPr>
            <p:nvPr/>
          </p:nvSpPr>
          <p:spPr>
            <a:xfrm>
              <a:off x="1057386" y="2481141"/>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Content Management Hardware</a:t>
              </a:r>
            </a:p>
          </p:txBody>
        </p:sp>
        <p:sp>
          <p:nvSpPr>
            <p:cNvPr id="7" name="Text Placeholder 6">
              <a:extLst>
                <a:ext uri="{FF2B5EF4-FFF2-40B4-BE49-F238E27FC236}">
                  <a16:creationId xmlns:a16="http://schemas.microsoft.com/office/drawing/2014/main" id="{B14E42CC-C406-0BD4-C9AC-3F308CB3A441}"/>
                </a:ext>
              </a:extLst>
            </p:cNvPr>
            <p:cNvSpPr txBox="1">
              <a:spLocks/>
            </p:cNvSpPr>
            <p:nvPr/>
          </p:nvSpPr>
          <p:spPr>
            <a:xfrm>
              <a:off x="4550860" y="2606215"/>
              <a:ext cx="3421790"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Services</a:t>
              </a:r>
            </a:p>
          </p:txBody>
        </p:sp>
        <p:sp>
          <p:nvSpPr>
            <p:cNvPr id="8" name="Text Placeholder 9">
              <a:extLst>
                <a:ext uri="{FF2B5EF4-FFF2-40B4-BE49-F238E27FC236}">
                  <a16:creationId xmlns:a16="http://schemas.microsoft.com/office/drawing/2014/main" id="{E32D8EBD-35A4-518D-C053-6AD4C49D2A13}"/>
                </a:ext>
              </a:extLst>
            </p:cNvPr>
            <p:cNvSpPr txBox="1">
              <a:spLocks/>
            </p:cNvSpPr>
            <p:nvPr/>
          </p:nvSpPr>
          <p:spPr>
            <a:xfrm>
              <a:off x="8203544" y="2595260"/>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Video Displays</a:t>
              </a:r>
            </a:p>
          </p:txBody>
        </p:sp>
        <p:graphicFrame>
          <p:nvGraphicFramePr>
            <p:cNvPr id="9" name="Chart 8">
              <a:extLst>
                <a:ext uri="{FF2B5EF4-FFF2-40B4-BE49-F238E27FC236}">
                  <a16:creationId xmlns:a16="http://schemas.microsoft.com/office/drawing/2014/main" id="{CDCCCBB2-1342-9CBC-E5E8-AD28C7B26098}"/>
                </a:ext>
              </a:extLst>
            </p:cNvPr>
            <p:cNvGraphicFramePr>
              <a:graphicFrameLocks/>
            </p:cNvGraphicFramePr>
            <p:nvPr/>
          </p:nvGraphicFramePr>
          <p:xfrm>
            <a:off x="139351" y="3077837"/>
            <a:ext cx="4565650" cy="27495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7A4B14FC-7ABC-9461-87DD-978CA6901668}"/>
                </a:ext>
              </a:extLst>
            </p:cNvPr>
            <p:cNvGraphicFramePr>
              <a:graphicFrameLocks/>
            </p:cNvGraphicFramePr>
            <p:nvPr/>
          </p:nvGraphicFramePr>
          <p:xfrm>
            <a:off x="139091" y="3147474"/>
            <a:ext cx="4565650" cy="274955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9628E8B0-2880-756E-15DB-9BFC96990FC2}"/>
                </a:ext>
              </a:extLst>
            </p:cNvPr>
            <p:cNvSpPr txBox="1"/>
            <p:nvPr/>
          </p:nvSpPr>
          <p:spPr>
            <a:xfrm>
              <a:off x="1375189" y="5807673"/>
              <a:ext cx="2034981" cy="281762"/>
            </a:xfrm>
            <a:prstGeom prst="rect">
              <a:avLst/>
            </a:prstGeom>
            <a:noFill/>
          </p:spPr>
          <p:txBody>
            <a:bodyPr wrap="none" rtlCol="0">
              <a:spAutoFit/>
            </a:bodyPr>
            <a:lstStyle/>
            <a:p>
              <a:r>
                <a:rPr lang="en-US" sz="1400"/>
                <a:t>2025 Market Size: $97.5B</a:t>
              </a:r>
            </a:p>
          </p:txBody>
        </p:sp>
        <p:sp>
          <p:nvSpPr>
            <p:cNvPr id="16" name="TextBox 15">
              <a:extLst>
                <a:ext uri="{FF2B5EF4-FFF2-40B4-BE49-F238E27FC236}">
                  <a16:creationId xmlns:a16="http://schemas.microsoft.com/office/drawing/2014/main" id="{03C7F8BD-4AB0-8492-868D-EAC6E980A1B1}"/>
                </a:ext>
              </a:extLst>
            </p:cNvPr>
            <p:cNvSpPr txBox="1"/>
            <p:nvPr/>
          </p:nvSpPr>
          <p:spPr>
            <a:xfrm>
              <a:off x="5056544" y="5802230"/>
              <a:ext cx="2034981" cy="281762"/>
            </a:xfrm>
            <a:prstGeom prst="rect">
              <a:avLst/>
            </a:prstGeom>
            <a:noFill/>
          </p:spPr>
          <p:txBody>
            <a:bodyPr wrap="none" rtlCol="0">
              <a:spAutoFit/>
            </a:bodyPr>
            <a:lstStyle/>
            <a:p>
              <a:r>
                <a:rPr lang="en-US" sz="1400"/>
                <a:t>2025 Market Size: $76.6B</a:t>
              </a:r>
            </a:p>
          </p:txBody>
        </p:sp>
        <p:sp>
          <p:nvSpPr>
            <p:cNvPr id="17" name="TextBox 16">
              <a:extLst>
                <a:ext uri="{FF2B5EF4-FFF2-40B4-BE49-F238E27FC236}">
                  <a16:creationId xmlns:a16="http://schemas.microsoft.com/office/drawing/2014/main" id="{F8EC9792-4B25-73A4-F63D-04DA94A5F477}"/>
                </a:ext>
              </a:extLst>
            </p:cNvPr>
            <p:cNvSpPr txBox="1"/>
            <p:nvPr/>
          </p:nvSpPr>
          <p:spPr>
            <a:xfrm>
              <a:off x="8781830" y="5807673"/>
              <a:ext cx="2034981" cy="281762"/>
            </a:xfrm>
            <a:prstGeom prst="rect">
              <a:avLst/>
            </a:prstGeom>
            <a:noFill/>
          </p:spPr>
          <p:txBody>
            <a:bodyPr wrap="none" rtlCol="0">
              <a:spAutoFit/>
            </a:bodyPr>
            <a:lstStyle/>
            <a:p>
              <a:r>
                <a:rPr lang="en-US" sz="1400"/>
                <a:t>2025 Market Size: $33.4B</a:t>
              </a:r>
            </a:p>
          </p:txBody>
        </p:sp>
      </p:grpSp>
      <p:graphicFrame>
        <p:nvGraphicFramePr>
          <p:cNvPr id="20" name="Chart 19">
            <a:extLst>
              <a:ext uri="{FF2B5EF4-FFF2-40B4-BE49-F238E27FC236}">
                <a16:creationId xmlns:a16="http://schemas.microsoft.com/office/drawing/2014/main" id="{D3FFF16A-2C4F-AA9E-CDBD-FD18FA282D39}"/>
              </a:ext>
            </a:extLst>
          </p:cNvPr>
          <p:cNvGraphicFramePr/>
          <p:nvPr>
            <p:extLst>
              <p:ext uri="{D42A27DB-BD31-4B8C-83A1-F6EECF244321}">
                <p14:modId xmlns:p14="http://schemas.microsoft.com/office/powerpoint/2010/main" val="1559186241"/>
              </p:ext>
            </p:extLst>
          </p:nvPr>
        </p:nvGraphicFramePr>
        <p:xfrm>
          <a:off x="341745" y="2119971"/>
          <a:ext cx="4481080" cy="31623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EAC87594-2FE8-F04C-0014-C5518D8C7FDC}"/>
              </a:ext>
            </a:extLst>
          </p:cNvPr>
          <p:cNvGraphicFramePr/>
          <p:nvPr>
            <p:extLst>
              <p:ext uri="{D42A27DB-BD31-4B8C-83A1-F6EECF244321}">
                <p14:modId xmlns:p14="http://schemas.microsoft.com/office/powerpoint/2010/main" val="2966534967"/>
              </p:ext>
            </p:extLst>
          </p:nvPr>
        </p:nvGraphicFramePr>
        <p:xfrm>
          <a:off x="3600286" y="2098268"/>
          <a:ext cx="5320695" cy="32094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a16="http://schemas.microsoft.com/office/drawing/2014/main" id="{09C282EE-9127-2A7E-FA47-69DC2AA245EE}"/>
              </a:ext>
            </a:extLst>
          </p:cNvPr>
          <p:cNvGraphicFramePr/>
          <p:nvPr>
            <p:extLst>
              <p:ext uri="{D42A27DB-BD31-4B8C-83A1-F6EECF244321}">
                <p14:modId xmlns:p14="http://schemas.microsoft.com/office/powerpoint/2010/main" val="3165766646"/>
              </p:ext>
            </p:extLst>
          </p:nvPr>
        </p:nvGraphicFramePr>
        <p:xfrm>
          <a:off x="7734299" y="2054737"/>
          <a:ext cx="4167693" cy="3162323"/>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a:extLst>
              <a:ext uri="{FF2B5EF4-FFF2-40B4-BE49-F238E27FC236}">
                <a16:creationId xmlns:a16="http://schemas.microsoft.com/office/drawing/2014/main" id="{B5608B8B-7545-CE4F-E722-9A599C4F4C9C}"/>
              </a:ext>
            </a:extLst>
          </p:cNvPr>
          <p:cNvSpPr txBox="1"/>
          <p:nvPr/>
        </p:nvSpPr>
        <p:spPr>
          <a:xfrm>
            <a:off x="904875" y="6387401"/>
            <a:ext cx="6096000" cy="276999"/>
          </a:xfrm>
          <a:prstGeom prst="rect">
            <a:avLst/>
          </a:prstGeom>
          <a:noFill/>
        </p:spPr>
        <p:txBody>
          <a:bodyPr wrap="square">
            <a:spAutoFit/>
          </a:bodyPr>
          <a:lstStyle/>
          <a:p>
            <a:r>
              <a:rPr lang="en-US" sz="1200" i="1"/>
              <a:t>Source: AVIXA 2025 IOTA forecast for Pro AV revenues.</a:t>
            </a:r>
          </a:p>
        </p:txBody>
      </p:sp>
    </p:spTree>
    <p:extLst>
      <p:ext uri="{BB962C8B-B14F-4D97-AF65-F5344CB8AC3E}">
        <p14:creationId xmlns:p14="http://schemas.microsoft.com/office/powerpoint/2010/main" val="1871259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D03F9-92DE-DA1B-5665-9325900BCD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8D29F-4B79-A93F-577E-7014658D3B64}"/>
              </a:ext>
            </a:extLst>
          </p:cNvPr>
          <p:cNvSpPr>
            <a:spLocks noGrp="1"/>
          </p:cNvSpPr>
          <p:nvPr>
            <p:ph type="title"/>
          </p:nvPr>
        </p:nvSpPr>
        <p:spPr>
          <a:xfrm>
            <a:off x="1190626" y="314746"/>
            <a:ext cx="10989192" cy="708832"/>
          </a:xfrm>
        </p:spPr>
        <p:txBody>
          <a:bodyPr>
            <a:noAutofit/>
          </a:bodyPr>
          <a:lstStyle/>
          <a:p>
            <a:r>
              <a:rPr lang="en-US" sz="3200">
                <a:latin typeface="Century Gothic"/>
              </a:rPr>
              <a:t>Video drives Camera market, Audio is balanced.</a:t>
            </a:r>
            <a:endParaRPr lang="en-US" sz="3200"/>
          </a:p>
        </p:txBody>
      </p:sp>
      <p:sp>
        <p:nvSpPr>
          <p:cNvPr id="3" name="Subtitle 2">
            <a:extLst>
              <a:ext uri="{FF2B5EF4-FFF2-40B4-BE49-F238E27FC236}">
                <a16:creationId xmlns:a16="http://schemas.microsoft.com/office/drawing/2014/main" id="{A383845C-4476-3E77-7400-1C8C4CD9A380}"/>
              </a:ext>
            </a:extLst>
          </p:cNvPr>
          <p:cNvSpPr>
            <a:spLocks noGrp="1"/>
          </p:cNvSpPr>
          <p:nvPr>
            <p:ph type="subTitle" idx="1"/>
          </p:nvPr>
        </p:nvSpPr>
        <p:spPr>
          <a:xfrm>
            <a:off x="1376087" y="1062919"/>
            <a:ext cx="10803731" cy="326297"/>
          </a:xfrm>
        </p:spPr>
        <p:txBody>
          <a:bodyPr lIns="91440" tIns="45720" rIns="91440" bIns="45720" anchor="t">
            <a:noAutofit/>
          </a:bodyPr>
          <a:lstStyle/>
          <a:p>
            <a:r>
              <a:rPr lang="en-US" sz="1700">
                <a:solidFill>
                  <a:srgbClr val="2C2E30"/>
                </a:solidFill>
                <a:latin typeface="Century Gothic" panose="020B0502020202020204" pitchFamily="34" charset="0"/>
                <a:cs typeface="Calibri"/>
              </a:rPr>
              <a:t>Control Systems stable and growing, outdistancing Collaboration Systems.</a:t>
            </a:r>
            <a:endParaRPr lang="en-US" sz="1700">
              <a:solidFill>
                <a:srgbClr val="2C2E30"/>
              </a:solidFill>
              <a:latin typeface="Century Gothic" panose="020B0502020202020204" pitchFamily="34" charset="0"/>
            </a:endParaRPr>
          </a:p>
        </p:txBody>
      </p:sp>
      <p:sp>
        <p:nvSpPr>
          <p:cNvPr id="4" name="TextBox 3">
            <a:extLst>
              <a:ext uri="{FF2B5EF4-FFF2-40B4-BE49-F238E27FC236}">
                <a16:creationId xmlns:a16="http://schemas.microsoft.com/office/drawing/2014/main" id="{98240172-400F-CC19-F0FF-07DB5FB58082}"/>
              </a:ext>
            </a:extLst>
          </p:cNvPr>
          <p:cNvSpPr txBox="1"/>
          <p:nvPr/>
        </p:nvSpPr>
        <p:spPr>
          <a:xfrm>
            <a:off x="1075478" y="5648342"/>
            <a:ext cx="101019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Results are consistent with prior forecasts.</a:t>
            </a:r>
          </a:p>
        </p:txBody>
      </p:sp>
      <p:grpSp>
        <p:nvGrpSpPr>
          <p:cNvPr id="5" name="Group 4">
            <a:extLst>
              <a:ext uri="{FF2B5EF4-FFF2-40B4-BE49-F238E27FC236}">
                <a16:creationId xmlns:a16="http://schemas.microsoft.com/office/drawing/2014/main" id="{AABD339E-72B1-A315-330E-D7059AB69DF6}"/>
              </a:ext>
            </a:extLst>
          </p:cNvPr>
          <p:cNvGrpSpPr/>
          <p:nvPr/>
        </p:nvGrpSpPr>
        <p:grpSpPr>
          <a:xfrm>
            <a:off x="139989" y="1666163"/>
            <a:ext cx="11184229" cy="3819528"/>
            <a:chOff x="139091" y="2592751"/>
            <a:chExt cx="11184229" cy="3496684"/>
          </a:xfrm>
        </p:grpSpPr>
        <p:sp>
          <p:nvSpPr>
            <p:cNvPr id="6" name="Text Placeholder 3">
              <a:extLst>
                <a:ext uri="{FF2B5EF4-FFF2-40B4-BE49-F238E27FC236}">
                  <a16:creationId xmlns:a16="http://schemas.microsoft.com/office/drawing/2014/main" id="{3711A505-3E4C-404F-7D8F-26905B304196}"/>
                </a:ext>
              </a:extLst>
            </p:cNvPr>
            <p:cNvSpPr txBox="1">
              <a:spLocks/>
            </p:cNvSpPr>
            <p:nvPr/>
          </p:nvSpPr>
          <p:spPr>
            <a:xfrm>
              <a:off x="1057386" y="2629381"/>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Capture &amp; Production Equipment</a:t>
              </a:r>
            </a:p>
          </p:txBody>
        </p:sp>
        <p:sp>
          <p:nvSpPr>
            <p:cNvPr id="7" name="Text Placeholder 6">
              <a:extLst>
                <a:ext uri="{FF2B5EF4-FFF2-40B4-BE49-F238E27FC236}">
                  <a16:creationId xmlns:a16="http://schemas.microsoft.com/office/drawing/2014/main" id="{F0C524F8-D479-F3C5-C892-921CBC9806F8}"/>
                </a:ext>
              </a:extLst>
            </p:cNvPr>
            <p:cNvSpPr txBox="1">
              <a:spLocks/>
            </p:cNvSpPr>
            <p:nvPr/>
          </p:nvSpPr>
          <p:spPr>
            <a:xfrm>
              <a:off x="4550860" y="2606215"/>
              <a:ext cx="3421790"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Audio Equipment</a:t>
              </a:r>
            </a:p>
          </p:txBody>
        </p:sp>
        <p:sp>
          <p:nvSpPr>
            <p:cNvPr id="8" name="Text Placeholder 9">
              <a:extLst>
                <a:ext uri="{FF2B5EF4-FFF2-40B4-BE49-F238E27FC236}">
                  <a16:creationId xmlns:a16="http://schemas.microsoft.com/office/drawing/2014/main" id="{FB7933DB-E85D-2591-EB5F-D9AE35C0EA10}"/>
                </a:ext>
              </a:extLst>
            </p:cNvPr>
            <p:cNvSpPr txBox="1">
              <a:spLocks/>
            </p:cNvSpPr>
            <p:nvPr/>
          </p:nvSpPr>
          <p:spPr>
            <a:xfrm>
              <a:off x="8275319" y="2592751"/>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Control &amp; Collaboration</a:t>
              </a:r>
            </a:p>
          </p:txBody>
        </p:sp>
        <p:graphicFrame>
          <p:nvGraphicFramePr>
            <p:cNvPr id="9" name="Chart 8">
              <a:extLst>
                <a:ext uri="{FF2B5EF4-FFF2-40B4-BE49-F238E27FC236}">
                  <a16:creationId xmlns:a16="http://schemas.microsoft.com/office/drawing/2014/main" id="{B26DF942-1CB7-912F-906B-01F97372C429}"/>
                </a:ext>
              </a:extLst>
            </p:cNvPr>
            <p:cNvGraphicFramePr>
              <a:graphicFrameLocks/>
            </p:cNvGraphicFramePr>
            <p:nvPr/>
          </p:nvGraphicFramePr>
          <p:xfrm>
            <a:off x="139351" y="3077837"/>
            <a:ext cx="4565650" cy="27495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B2EAC64D-8EC6-4196-104A-17C8E9A6F8AD}"/>
                </a:ext>
              </a:extLst>
            </p:cNvPr>
            <p:cNvGraphicFramePr>
              <a:graphicFrameLocks/>
            </p:cNvGraphicFramePr>
            <p:nvPr/>
          </p:nvGraphicFramePr>
          <p:xfrm>
            <a:off x="139091" y="3147474"/>
            <a:ext cx="4565650" cy="274955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60907683-2818-F458-7959-67307214C242}"/>
                </a:ext>
              </a:extLst>
            </p:cNvPr>
            <p:cNvSpPr txBox="1"/>
            <p:nvPr/>
          </p:nvSpPr>
          <p:spPr>
            <a:xfrm>
              <a:off x="1375189" y="5807673"/>
              <a:ext cx="2034981" cy="281762"/>
            </a:xfrm>
            <a:prstGeom prst="rect">
              <a:avLst/>
            </a:prstGeom>
            <a:noFill/>
          </p:spPr>
          <p:txBody>
            <a:bodyPr wrap="none" rtlCol="0">
              <a:spAutoFit/>
            </a:bodyPr>
            <a:lstStyle/>
            <a:p>
              <a:r>
                <a:rPr lang="en-US" sz="1400"/>
                <a:t>2025 Market Size: $32.7B</a:t>
              </a:r>
            </a:p>
          </p:txBody>
        </p:sp>
        <p:sp>
          <p:nvSpPr>
            <p:cNvPr id="16" name="TextBox 15">
              <a:extLst>
                <a:ext uri="{FF2B5EF4-FFF2-40B4-BE49-F238E27FC236}">
                  <a16:creationId xmlns:a16="http://schemas.microsoft.com/office/drawing/2014/main" id="{9A3366E1-96FD-1FFA-F1AC-347934F00245}"/>
                </a:ext>
              </a:extLst>
            </p:cNvPr>
            <p:cNvSpPr txBox="1"/>
            <p:nvPr/>
          </p:nvSpPr>
          <p:spPr>
            <a:xfrm>
              <a:off x="5056544" y="5802230"/>
              <a:ext cx="2034981" cy="281762"/>
            </a:xfrm>
            <a:prstGeom prst="rect">
              <a:avLst/>
            </a:prstGeom>
            <a:noFill/>
          </p:spPr>
          <p:txBody>
            <a:bodyPr wrap="none" rtlCol="0">
              <a:spAutoFit/>
            </a:bodyPr>
            <a:lstStyle/>
            <a:p>
              <a:r>
                <a:rPr lang="en-US" sz="1400"/>
                <a:t>2025 Market Size: $20.3B</a:t>
              </a:r>
            </a:p>
          </p:txBody>
        </p:sp>
        <p:sp>
          <p:nvSpPr>
            <p:cNvPr id="17" name="TextBox 16">
              <a:extLst>
                <a:ext uri="{FF2B5EF4-FFF2-40B4-BE49-F238E27FC236}">
                  <a16:creationId xmlns:a16="http://schemas.microsoft.com/office/drawing/2014/main" id="{ECA3B993-6921-3118-539D-321B35726A4A}"/>
                </a:ext>
              </a:extLst>
            </p:cNvPr>
            <p:cNvSpPr txBox="1"/>
            <p:nvPr/>
          </p:nvSpPr>
          <p:spPr>
            <a:xfrm>
              <a:off x="8781830" y="5807673"/>
              <a:ext cx="2034981" cy="281762"/>
            </a:xfrm>
            <a:prstGeom prst="rect">
              <a:avLst/>
            </a:prstGeom>
            <a:noFill/>
          </p:spPr>
          <p:txBody>
            <a:bodyPr wrap="none" rtlCol="0">
              <a:spAutoFit/>
            </a:bodyPr>
            <a:lstStyle/>
            <a:p>
              <a:r>
                <a:rPr lang="en-US" sz="1400"/>
                <a:t>2025 Market Size: $18.9B</a:t>
              </a:r>
            </a:p>
          </p:txBody>
        </p:sp>
      </p:grpSp>
      <p:graphicFrame>
        <p:nvGraphicFramePr>
          <p:cNvPr id="20" name="Chart 19">
            <a:extLst>
              <a:ext uri="{FF2B5EF4-FFF2-40B4-BE49-F238E27FC236}">
                <a16:creationId xmlns:a16="http://schemas.microsoft.com/office/drawing/2014/main" id="{9BF000BA-84B7-93E4-C0F9-C5205276B6A9}"/>
              </a:ext>
            </a:extLst>
          </p:cNvPr>
          <p:cNvGraphicFramePr/>
          <p:nvPr>
            <p:extLst>
              <p:ext uri="{D42A27DB-BD31-4B8C-83A1-F6EECF244321}">
                <p14:modId xmlns:p14="http://schemas.microsoft.com/office/powerpoint/2010/main" val="918051358"/>
              </p:ext>
            </p:extLst>
          </p:nvPr>
        </p:nvGraphicFramePr>
        <p:xfrm>
          <a:off x="341745" y="2119971"/>
          <a:ext cx="4481080" cy="31623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5B9BD78C-0383-7317-081E-B937850DC67A}"/>
              </a:ext>
            </a:extLst>
          </p:cNvPr>
          <p:cNvGraphicFramePr/>
          <p:nvPr>
            <p:extLst>
              <p:ext uri="{D42A27DB-BD31-4B8C-83A1-F6EECF244321}">
                <p14:modId xmlns:p14="http://schemas.microsoft.com/office/powerpoint/2010/main" val="881600670"/>
              </p:ext>
            </p:extLst>
          </p:nvPr>
        </p:nvGraphicFramePr>
        <p:xfrm>
          <a:off x="3600286" y="2098268"/>
          <a:ext cx="5320695" cy="32094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a16="http://schemas.microsoft.com/office/drawing/2014/main" id="{5D8C081B-DF2D-FFFC-7A57-8B4F5EA13723}"/>
              </a:ext>
            </a:extLst>
          </p:cNvPr>
          <p:cNvGraphicFramePr/>
          <p:nvPr>
            <p:extLst>
              <p:ext uri="{D42A27DB-BD31-4B8C-83A1-F6EECF244321}">
                <p14:modId xmlns:p14="http://schemas.microsoft.com/office/powerpoint/2010/main" val="1984682129"/>
              </p:ext>
            </p:extLst>
          </p:nvPr>
        </p:nvGraphicFramePr>
        <p:xfrm>
          <a:off x="7734299" y="2054737"/>
          <a:ext cx="4167693" cy="3162323"/>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a:extLst>
              <a:ext uri="{FF2B5EF4-FFF2-40B4-BE49-F238E27FC236}">
                <a16:creationId xmlns:a16="http://schemas.microsoft.com/office/drawing/2014/main" id="{15EC3AD8-D42F-55AF-C104-BC5EAF8FE4D6}"/>
              </a:ext>
            </a:extLst>
          </p:cNvPr>
          <p:cNvSpPr txBox="1"/>
          <p:nvPr/>
        </p:nvSpPr>
        <p:spPr>
          <a:xfrm>
            <a:off x="809625" y="6387401"/>
            <a:ext cx="6096000" cy="276999"/>
          </a:xfrm>
          <a:prstGeom prst="rect">
            <a:avLst/>
          </a:prstGeom>
          <a:noFill/>
        </p:spPr>
        <p:txBody>
          <a:bodyPr wrap="square">
            <a:spAutoFit/>
          </a:bodyPr>
          <a:lstStyle/>
          <a:p>
            <a:r>
              <a:rPr lang="en-US" sz="1200" i="1"/>
              <a:t>Source: AVIXA 2025 IOTA forecast for Pro AV revenues.</a:t>
            </a:r>
          </a:p>
        </p:txBody>
      </p:sp>
    </p:spTree>
    <p:extLst>
      <p:ext uri="{BB962C8B-B14F-4D97-AF65-F5344CB8AC3E}">
        <p14:creationId xmlns:p14="http://schemas.microsoft.com/office/powerpoint/2010/main" val="842725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EA63-3C8F-6B6D-8352-FB1E14B58872}"/>
              </a:ext>
            </a:extLst>
          </p:cNvPr>
          <p:cNvSpPr>
            <a:spLocks noGrp="1"/>
          </p:cNvSpPr>
          <p:nvPr>
            <p:ph type="title"/>
          </p:nvPr>
        </p:nvSpPr>
        <p:spPr/>
        <p:txBody>
          <a:bodyPr>
            <a:normAutofit fontScale="90000"/>
          </a:bodyPr>
          <a:lstStyle/>
          <a:p>
            <a:r>
              <a:rPr lang="en-US"/>
              <a:t>IOTA uses a blended estimation method.</a:t>
            </a:r>
          </a:p>
        </p:txBody>
      </p:sp>
      <p:sp>
        <p:nvSpPr>
          <p:cNvPr id="3" name="Text Placeholder 2">
            <a:extLst>
              <a:ext uri="{FF2B5EF4-FFF2-40B4-BE49-F238E27FC236}">
                <a16:creationId xmlns:a16="http://schemas.microsoft.com/office/drawing/2014/main" id="{4ECE7502-8F56-640B-D1A5-4564E2CEF44F}"/>
              </a:ext>
            </a:extLst>
          </p:cNvPr>
          <p:cNvSpPr>
            <a:spLocks noGrp="1"/>
          </p:cNvSpPr>
          <p:nvPr>
            <p:ph type="body" sz="quarter" idx="14"/>
          </p:nvPr>
        </p:nvSpPr>
        <p:spPr/>
        <p:txBody>
          <a:bodyPr/>
          <a:lstStyle/>
          <a:p>
            <a:r>
              <a:rPr lang="en-US"/>
              <a:t>Stage 1</a:t>
            </a:r>
          </a:p>
        </p:txBody>
      </p:sp>
      <p:sp>
        <p:nvSpPr>
          <p:cNvPr id="4" name="Text Placeholder 3">
            <a:extLst>
              <a:ext uri="{FF2B5EF4-FFF2-40B4-BE49-F238E27FC236}">
                <a16:creationId xmlns:a16="http://schemas.microsoft.com/office/drawing/2014/main" id="{E4F26E3A-AC30-8F11-4753-81AE914D127D}"/>
              </a:ext>
            </a:extLst>
          </p:cNvPr>
          <p:cNvSpPr>
            <a:spLocks noGrp="1"/>
          </p:cNvSpPr>
          <p:nvPr>
            <p:ph type="body" sz="quarter" idx="16"/>
          </p:nvPr>
        </p:nvSpPr>
        <p:spPr>
          <a:xfrm>
            <a:off x="2260028" y="3158359"/>
            <a:ext cx="2339404" cy="3092438"/>
          </a:xfrm>
        </p:spPr>
        <p:txBody>
          <a:bodyPr/>
          <a:lstStyle/>
          <a:p>
            <a:r>
              <a:rPr lang="en-US" sz="1600"/>
              <a:t>AVIXA works with </a:t>
            </a:r>
            <a:r>
              <a:rPr lang="en-US" sz="1600" err="1"/>
              <a:t>Omdia</a:t>
            </a:r>
            <a:r>
              <a:rPr lang="en-US" sz="1600"/>
              <a:t>, other industry sources, and its own surveys (MOAR, Channel Survey, etc.) to aggregate an expansive collection of Pro-AV data. </a:t>
            </a:r>
          </a:p>
          <a:p>
            <a:r>
              <a:rPr lang="en-US" sz="1600"/>
              <a:t>This data collection contains both supply and demand-side data in the form of interviews, feedback, forecasts, and industry trends.</a:t>
            </a:r>
          </a:p>
        </p:txBody>
      </p:sp>
      <p:sp>
        <p:nvSpPr>
          <p:cNvPr id="5" name="Text Placeholder 4">
            <a:extLst>
              <a:ext uri="{FF2B5EF4-FFF2-40B4-BE49-F238E27FC236}">
                <a16:creationId xmlns:a16="http://schemas.microsoft.com/office/drawing/2014/main" id="{7184A680-6071-2129-B72A-39AD01A921BA}"/>
              </a:ext>
            </a:extLst>
          </p:cNvPr>
          <p:cNvSpPr>
            <a:spLocks noGrp="1"/>
          </p:cNvSpPr>
          <p:nvPr>
            <p:ph type="body" sz="quarter" idx="18"/>
          </p:nvPr>
        </p:nvSpPr>
        <p:spPr/>
        <p:txBody>
          <a:bodyPr/>
          <a:lstStyle/>
          <a:p>
            <a:r>
              <a:rPr lang="en-US"/>
              <a:t>Stage 2</a:t>
            </a:r>
          </a:p>
        </p:txBody>
      </p:sp>
      <p:sp>
        <p:nvSpPr>
          <p:cNvPr id="6" name="Text Placeholder 5">
            <a:extLst>
              <a:ext uri="{FF2B5EF4-FFF2-40B4-BE49-F238E27FC236}">
                <a16:creationId xmlns:a16="http://schemas.microsoft.com/office/drawing/2014/main" id="{E32ED0FC-9D97-6CA8-2DF0-AAC383316CB0}"/>
              </a:ext>
            </a:extLst>
          </p:cNvPr>
          <p:cNvSpPr>
            <a:spLocks noGrp="1"/>
          </p:cNvSpPr>
          <p:nvPr>
            <p:ph type="body" sz="quarter" idx="19"/>
          </p:nvPr>
        </p:nvSpPr>
        <p:spPr/>
        <p:txBody>
          <a:bodyPr/>
          <a:lstStyle/>
          <a:p>
            <a:r>
              <a:rPr lang="en-US" sz="1600" b="0" i="0" u="none" strike="noStrike" baseline="0">
                <a:latin typeface="Calibri" panose="020F0502020204030204" pitchFamily="34" charset="0"/>
              </a:rPr>
              <a:t>All new and historical data are combined to create data models starting at the product level. Manufacturer and Channel inputs then help analysts allocate revenues to geographies, markets, and solutions.</a:t>
            </a:r>
            <a:endParaRPr lang="en-US" sz="1100"/>
          </a:p>
        </p:txBody>
      </p:sp>
      <p:sp>
        <p:nvSpPr>
          <p:cNvPr id="7" name="Text Placeholder 6">
            <a:extLst>
              <a:ext uri="{FF2B5EF4-FFF2-40B4-BE49-F238E27FC236}">
                <a16:creationId xmlns:a16="http://schemas.microsoft.com/office/drawing/2014/main" id="{1F89FD45-3482-3387-E118-2B6A004B2001}"/>
              </a:ext>
            </a:extLst>
          </p:cNvPr>
          <p:cNvSpPr>
            <a:spLocks noGrp="1"/>
          </p:cNvSpPr>
          <p:nvPr>
            <p:ph type="body" sz="quarter" idx="21"/>
          </p:nvPr>
        </p:nvSpPr>
        <p:spPr/>
        <p:txBody>
          <a:bodyPr/>
          <a:lstStyle/>
          <a:p>
            <a:r>
              <a:rPr lang="en-US"/>
              <a:t>Stage 3</a:t>
            </a:r>
          </a:p>
        </p:txBody>
      </p:sp>
      <p:sp>
        <p:nvSpPr>
          <p:cNvPr id="8" name="Text Placeholder 7">
            <a:extLst>
              <a:ext uri="{FF2B5EF4-FFF2-40B4-BE49-F238E27FC236}">
                <a16:creationId xmlns:a16="http://schemas.microsoft.com/office/drawing/2014/main" id="{0FDCE7D1-A1F7-4C85-9CEA-766FCCB5B5A4}"/>
              </a:ext>
            </a:extLst>
          </p:cNvPr>
          <p:cNvSpPr>
            <a:spLocks noGrp="1"/>
          </p:cNvSpPr>
          <p:nvPr>
            <p:ph type="body" sz="quarter" idx="22"/>
          </p:nvPr>
        </p:nvSpPr>
        <p:spPr/>
        <p:txBody>
          <a:bodyPr/>
          <a:lstStyle/>
          <a:p>
            <a:r>
              <a:rPr lang="en-US" sz="1600" b="0" i="0" u="none" strike="noStrike" baseline="0">
                <a:latin typeface="Calibri" panose="020F0502020204030204" pitchFamily="34" charset="0"/>
              </a:rPr>
              <a:t>The IOTA database is rigorously tested with discussions of assumptions, inputs, and overall trends. Only once fully vetted are the data released in the “Industry Overview” report and IOTA dashboard.</a:t>
            </a:r>
            <a:endParaRPr lang="en-US" sz="1100"/>
          </a:p>
        </p:txBody>
      </p:sp>
      <p:sp>
        <p:nvSpPr>
          <p:cNvPr id="11" name="Subtitle 2">
            <a:extLst>
              <a:ext uri="{FF2B5EF4-FFF2-40B4-BE49-F238E27FC236}">
                <a16:creationId xmlns:a16="http://schemas.microsoft.com/office/drawing/2014/main" id="{81A5DF21-3435-00CD-25BC-8A8EA0AB3D5C}"/>
              </a:ext>
            </a:extLst>
          </p:cNvPr>
          <p:cNvSpPr txBox="1">
            <a:spLocks/>
          </p:cNvSpPr>
          <p:nvPr/>
        </p:nvSpPr>
        <p:spPr>
          <a:xfrm>
            <a:off x="1056068" y="1137360"/>
            <a:ext cx="10104621" cy="32629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latin typeface="Century Gothic" panose="020B0502020202020204" pitchFamily="34" charset="0"/>
              </a:rPr>
              <a:t>Supply-side &amp; demand-side data are collected and aligned with macroeconomic factors.</a:t>
            </a:r>
          </a:p>
        </p:txBody>
      </p:sp>
    </p:spTree>
    <p:extLst>
      <p:ext uri="{BB962C8B-B14F-4D97-AF65-F5344CB8AC3E}">
        <p14:creationId xmlns:p14="http://schemas.microsoft.com/office/powerpoint/2010/main" val="18476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FA3B5-1990-7273-0B3F-C38F6F6DF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C871FB-3272-CD4B-5AF6-CB942AF1724F}"/>
              </a:ext>
            </a:extLst>
          </p:cNvPr>
          <p:cNvSpPr>
            <a:spLocks noGrp="1"/>
          </p:cNvSpPr>
          <p:nvPr>
            <p:ph type="title"/>
          </p:nvPr>
        </p:nvSpPr>
        <p:spPr>
          <a:xfrm>
            <a:off x="1419225" y="330906"/>
            <a:ext cx="10835936" cy="708832"/>
          </a:xfrm>
        </p:spPr>
        <p:txBody>
          <a:bodyPr>
            <a:normAutofit fontScale="90000"/>
          </a:bodyPr>
          <a:lstStyle/>
          <a:p>
            <a:r>
              <a:rPr lang="en-US" sz="3200">
                <a:latin typeface="Century Gothic"/>
              </a:rPr>
              <a:t>Networking gear leads infrastructure, growing with AVoIP.</a:t>
            </a:r>
            <a:endParaRPr lang="en-US" sz="3200"/>
          </a:p>
        </p:txBody>
      </p:sp>
      <p:sp>
        <p:nvSpPr>
          <p:cNvPr id="3" name="Subtitle 2">
            <a:extLst>
              <a:ext uri="{FF2B5EF4-FFF2-40B4-BE49-F238E27FC236}">
                <a16:creationId xmlns:a16="http://schemas.microsoft.com/office/drawing/2014/main" id="{098CD351-E58E-441C-2850-F6E5E6508E52}"/>
              </a:ext>
            </a:extLst>
          </p:cNvPr>
          <p:cNvSpPr>
            <a:spLocks noGrp="1"/>
          </p:cNvSpPr>
          <p:nvPr>
            <p:ph type="subTitle" idx="1"/>
          </p:nvPr>
        </p:nvSpPr>
        <p:spPr>
          <a:xfrm>
            <a:off x="1348174" y="1126051"/>
            <a:ext cx="10104621" cy="326297"/>
          </a:xfrm>
        </p:spPr>
        <p:txBody>
          <a:bodyPr lIns="91440" tIns="45720" rIns="91440" bIns="45720" anchor="t">
            <a:noAutofit/>
          </a:bodyPr>
          <a:lstStyle/>
          <a:p>
            <a:r>
              <a:rPr lang="en-US" sz="1700">
                <a:solidFill>
                  <a:srgbClr val="2C2E30"/>
                </a:solidFill>
                <a:latin typeface="Century Gothic" panose="020B0502020202020204" pitchFamily="34" charset="0"/>
                <a:cs typeface="Calibri"/>
              </a:rPr>
              <a:t>Video Projection still strong in pockets but overall facing declining volume.</a:t>
            </a:r>
            <a:endParaRPr lang="en-US" sz="1700">
              <a:solidFill>
                <a:srgbClr val="2C2E30"/>
              </a:solidFill>
              <a:latin typeface="Century Gothic" panose="020B0502020202020204" pitchFamily="34" charset="0"/>
            </a:endParaRPr>
          </a:p>
        </p:txBody>
      </p:sp>
      <p:sp>
        <p:nvSpPr>
          <p:cNvPr id="4" name="TextBox 3">
            <a:extLst>
              <a:ext uri="{FF2B5EF4-FFF2-40B4-BE49-F238E27FC236}">
                <a16:creationId xmlns:a16="http://schemas.microsoft.com/office/drawing/2014/main" id="{E09026FD-2A08-2157-EEC4-5A6236146631}"/>
              </a:ext>
            </a:extLst>
          </p:cNvPr>
          <p:cNvSpPr txBox="1"/>
          <p:nvPr/>
        </p:nvSpPr>
        <p:spPr>
          <a:xfrm>
            <a:off x="1181100" y="5706345"/>
            <a:ext cx="102270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Video Projection deceleration accelerated in recent years. </a:t>
            </a:r>
            <a:endParaRPr lang="en-US" sz="1400"/>
          </a:p>
        </p:txBody>
      </p:sp>
      <p:grpSp>
        <p:nvGrpSpPr>
          <p:cNvPr id="5" name="Group 4">
            <a:extLst>
              <a:ext uri="{FF2B5EF4-FFF2-40B4-BE49-F238E27FC236}">
                <a16:creationId xmlns:a16="http://schemas.microsoft.com/office/drawing/2014/main" id="{EB14CB46-E4AA-B9AF-127C-9F5ED5742D05}"/>
              </a:ext>
            </a:extLst>
          </p:cNvPr>
          <p:cNvGrpSpPr/>
          <p:nvPr/>
        </p:nvGrpSpPr>
        <p:grpSpPr>
          <a:xfrm>
            <a:off x="1702493" y="1682043"/>
            <a:ext cx="9052105" cy="3548341"/>
            <a:chOff x="1186336" y="2602063"/>
            <a:chExt cx="6126361" cy="3548341"/>
          </a:xfrm>
        </p:grpSpPr>
        <p:sp>
          <p:nvSpPr>
            <p:cNvPr id="6" name="Text Placeholder 3">
              <a:extLst>
                <a:ext uri="{FF2B5EF4-FFF2-40B4-BE49-F238E27FC236}">
                  <a16:creationId xmlns:a16="http://schemas.microsoft.com/office/drawing/2014/main" id="{D6E4F76C-A5EB-8B7D-CD14-D8625FB848B9}"/>
                </a:ext>
              </a:extLst>
            </p:cNvPr>
            <p:cNvSpPr txBox="1">
              <a:spLocks/>
            </p:cNvSpPr>
            <p:nvPr/>
          </p:nvSpPr>
          <p:spPr>
            <a:xfrm>
              <a:off x="1186336" y="2602063"/>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Infrastructure</a:t>
              </a:r>
            </a:p>
          </p:txBody>
        </p:sp>
        <p:sp>
          <p:nvSpPr>
            <p:cNvPr id="7" name="Text Placeholder 6">
              <a:extLst>
                <a:ext uri="{FF2B5EF4-FFF2-40B4-BE49-F238E27FC236}">
                  <a16:creationId xmlns:a16="http://schemas.microsoft.com/office/drawing/2014/main" id="{CA5E6C34-53D7-8749-B3B0-FF8B821324FF}"/>
                </a:ext>
              </a:extLst>
            </p:cNvPr>
            <p:cNvSpPr txBox="1">
              <a:spLocks/>
            </p:cNvSpPr>
            <p:nvPr/>
          </p:nvSpPr>
          <p:spPr>
            <a:xfrm>
              <a:off x="4264696" y="2644827"/>
              <a:ext cx="3048001" cy="63681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panose="020F0502020204030204" pitchFamily="34" charset="0"/>
                  <a:cs typeface="Calibri" panose="020F0502020204030204" pitchFamily="34" charset="0"/>
                </a:rPr>
                <a:t>Video Projection</a:t>
              </a:r>
            </a:p>
          </p:txBody>
        </p:sp>
        <p:sp>
          <p:nvSpPr>
            <p:cNvPr id="12" name="TextBox 11">
              <a:extLst>
                <a:ext uri="{FF2B5EF4-FFF2-40B4-BE49-F238E27FC236}">
                  <a16:creationId xmlns:a16="http://schemas.microsoft.com/office/drawing/2014/main" id="{C5AC2F5C-4F7A-EFD2-6FFE-3E92C6CC9FA4}"/>
                </a:ext>
              </a:extLst>
            </p:cNvPr>
            <p:cNvSpPr txBox="1"/>
            <p:nvPr/>
          </p:nvSpPr>
          <p:spPr>
            <a:xfrm>
              <a:off x="1966061" y="5842627"/>
              <a:ext cx="1377252" cy="307777"/>
            </a:xfrm>
            <a:prstGeom prst="rect">
              <a:avLst/>
            </a:prstGeom>
            <a:noFill/>
          </p:spPr>
          <p:txBody>
            <a:bodyPr wrap="none" rtlCol="0">
              <a:spAutoFit/>
            </a:bodyPr>
            <a:lstStyle/>
            <a:p>
              <a:r>
                <a:rPr lang="en-US" sz="1400"/>
                <a:t>2025 Market Size: $14.2B</a:t>
              </a:r>
            </a:p>
          </p:txBody>
        </p:sp>
        <p:sp>
          <p:nvSpPr>
            <p:cNvPr id="13" name="TextBox 12">
              <a:extLst>
                <a:ext uri="{FF2B5EF4-FFF2-40B4-BE49-F238E27FC236}">
                  <a16:creationId xmlns:a16="http://schemas.microsoft.com/office/drawing/2014/main" id="{17A98362-0AE5-11EB-DDF6-F62E0978B198}"/>
                </a:ext>
              </a:extLst>
            </p:cNvPr>
            <p:cNvSpPr txBox="1"/>
            <p:nvPr/>
          </p:nvSpPr>
          <p:spPr>
            <a:xfrm>
              <a:off x="5103089" y="5842627"/>
              <a:ext cx="1377252" cy="307777"/>
            </a:xfrm>
            <a:prstGeom prst="rect">
              <a:avLst/>
            </a:prstGeom>
            <a:noFill/>
          </p:spPr>
          <p:txBody>
            <a:bodyPr wrap="none" rtlCol="0">
              <a:spAutoFit/>
            </a:bodyPr>
            <a:lstStyle/>
            <a:p>
              <a:r>
                <a:rPr lang="en-US" sz="1400"/>
                <a:t>2025 Market Size: $16.8B</a:t>
              </a:r>
            </a:p>
          </p:txBody>
        </p:sp>
      </p:grpSp>
      <p:graphicFrame>
        <p:nvGraphicFramePr>
          <p:cNvPr id="17" name="Chart 16">
            <a:extLst>
              <a:ext uri="{FF2B5EF4-FFF2-40B4-BE49-F238E27FC236}">
                <a16:creationId xmlns:a16="http://schemas.microsoft.com/office/drawing/2014/main" id="{29DFDC69-6002-CC32-8C7A-2DB721B220A7}"/>
              </a:ext>
            </a:extLst>
          </p:cNvPr>
          <p:cNvGraphicFramePr/>
          <p:nvPr>
            <p:extLst>
              <p:ext uri="{D42A27DB-BD31-4B8C-83A1-F6EECF244321}">
                <p14:modId xmlns:p14="http://schemas.microsoft.com/office/powerpoint/2010/main" val="3760792060"/>
              </p:ext>
            </p:extLst>
          </p:nvPr>
        </p:nvGraphicFramePr>
        <p:xfrm>
          <a:off x="1657636" y="2043768"/>
          <a:ext cx="4393507" cy="31866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a:extLst>
              <a:ext uri="{FF2B5EF4-FFF2-40B4-BE49-F238E27FC236}">
                <a16:creationId xmlns:a16="http://schemas.microsoft.com/office/drawing/2014/main" id="{D2FC98C3-6B9E-41F9-E0F7-936187C485CB}"/>
              </a:ext>
            </a:extLst>
          </p:cNvPr>
          <p:cNvGraphicFramePr/>
          <p:nvPr>
            <p:extLst>
              <p:ext uri="{D42A27DB-BD31-4B8C-83A1-F6EECF244321}">
                <p14:modId xmlns:p14="http://schemas.microsoft.com/office/powerpoint/2010/main" val="3974977257"/>
              </p:ext>
            </p:extLst>
          </p:nvPr>
        </p:nvGraphicFramePr>
        <p:xfrm>
          <a:off x="5449023" y="2105024"/>
          <a:ext cx="6239502" cy="312535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12E4ED62-AD83-D66A-E79F-E09B37E2C256}"/>
              </a:ext>
            </a:extLst>
          </p:cNvPr>
          <p:cNvSpPr txBox="1"/>
          <p:nvPr/>
        </p:nvSpPr>
        <p:spPr>
          <a:xfrm>
            <a:off x="789721" y="6342428"/>
            <a:ext cx="6129336" cy="276999"/>
          </a:xfrm>
          <a:prstGeom prst="rect">
            <a:avLst/>
          </a:prstGeom>
          <a:noFill/>
        </p:spPr>
        <p:txBody>
          <a:bodyPr wrap="square">
            <a:spAutoFit/>
          </a:bodyPr>
          <a:lstStyle/>
          <a:p>
            <a:r>
              <a:rPr lang="en-US" sz="1200" i="1"/>
              <a:t>Source: AVIXA 2025 IOTA forecast for Pro AV revenues.</a:t>
            </a:r>
          </a:p>
        </p:txBody>
      </p:sp>
    </p:spTree>
    <p:extLst>
      <p:ext uri="{BB962C8B-B14F-4D97-AF65-F5344CB8AC3E}">
        <p14:creationId xmlns:p14="http://schemas.microsoft.com/office/powerpoint/2010/main" val="1066705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ble Placeholder 1">
            <a:extLst>
              <a:ext uri="{FF2B5EF4-FFF2-40B4-BE49-F238E27FC236}">
                <a16:creationId xmlns:a16="http://schemas.microsoft.com/office/drawing/2014/main" id="{0246AC48-9CE8-C46A-4EE5-4F31FFE510E0}"/>
              </a:ext>
            </a:extLst>
          </p:cNvPr>
          <p:cNvSpPr txBox="1">
            <a:spLocks/>
          </p:cNvSpPr>
          <p:nvPr/>
        </p:nvSpPr>
        <p:spPr>
          <a:xfrm>
            <a:off x="4026601" y="2388654"/>
            <a:ext cx="4638934" cy="20806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bg1"/>
                </a:solidFill>
                <a:latin typeface="Euclid Flex" panose="020B0504000000000000" pitchFamily="34" charset="0"/>
              </a:rPr>
              <a:t>Questions about the content?</a:t>
            </a:r>
          </a:p>
          <a:p>
            <a:r>
              <a:rPr lang="en-US" sz="1800">
                <a:solidFill>
                  <a:schemeClr val="bg1"/>
                </a:solidFill>
                <a:latin typeface="Euclid Flex" panose="020B0504000000000000" pitchFamily="34" charset="0"/>
              </a:rPr>
              <a:t>Looking for access to the data? </a:t>
            </a:r>
          </a:p>
          <a:p>
            <a:r>
              <a:rPr lang="en-US" sz="1800">
                <a:solidFill>
                  <a:schemeClr val="bg1"/>
                </a:solidFill>
                <a:latin typeface="Euclid Flex" panose="020B0504000000000000" pitchFamily="34" charset="0"/>
              </a:rPr>
              <a:t>Needing further analysis of core segments?</a:t>
            </a:r>
          </a:p>
          <a:p>
            <a:r>
              <a:rPr lang="en-US" sz="1800">
                <a:solidFill>
                  <a:schemeClr val="bg1"/>
                </a:solidFill>
                <a:latin typeface="Euclid Flex" panose="020B0504000000000000" pitchFamily="34" charset="0"/>
              </a:rPr>
              <a:t>Interested in subscribing to the full library of AVIXA reports?</a:t>
            </a:r>
          </a:p>
          <a:p>
            <a:pPr algn="ctr"/>
            <a:endParaRPr lang="en-US">
              <a:solidFill>
                <a:schemeClr val="bg1"/>
              </a:solidFill>
            </a:endParaRPr>
          </a:p>
        </p:txBody>
      </p:sp>
      <p:sp>
        <p:nvSpPr>
          <p:cNvPr id="5" name="Title 1">
            <a:extLst>
              <a:ext uri="{FF2B5EF4-FFF2-40B4-BE49-F238E27FC236}">
                <a16:creationId xmlns:a16="http://schemas.microsoft.com/office/drawing/2014/main" id="{63722837-F0A1-87E2-0C36-EC5E8FAA18F9}"/>
              </a:ext>
            </a:extLst>
          </p:cNvPr>
          <p:cNvSpPr txBox="1">
            <a:spLocks/>
          </p:cNvSpPr>
          <p:nvPr/>
        </p:nvSpPr>
        <p:spPr>
          <a:xfrm>
            <a:off x="2443857" y="1427010"/>
            <a:ext cx="7304286" cy="73139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4400" b="1" i="0" kern="1200">
                <a:solidFill>
                  <a:schemeClr val="bg1"/>
                </a:solidFill>
                <a:latin typeface="Century Gothic" panose="020B0502020202020204" pitchFamily="34" charset="0"/>
                <a:ea typeface="+mj-ea"/>
                <a:cs typeface="+mj-cs"/>
              </a:defRPr>
            </a:lvl1pPr>
          </a:lstStyle>
          <a:p>
            <a:r>
              <a:rPr lang="en-US" b="0"/>
              <a:t>Section VI.</a:t>
            </a:r>
          </a:p>
        </p:txBody>
      </p:sp>
      <p:sp>
        <p:nvSpPr>
          <p:cNvPr id="6" name="Table Placeholder 1">
            <a:extLst>
              <a:ext uri="{FF2B5EF4-FFF2-40B4-BE49-F238E27FC236}">
                <a16:creationId xmlns:a16="http://schemas.microsoft.com/office/drawing/2014/main" id="{F2825D41-677F-2482-3A31-45BC2939C612}"/>
              </a:ext>
            </a:extLst>
          </p:cNvPr>
          <p:cNvSpPr txBox="1">
            <a:spLocks/>
          </p:cNvSpPr>
          <p:nvPr/>
        </p:nvSpPr>
        <p:spPr>
          <a:xfrm>
            <a:off x="3579830" y="4348315"/>
            <a:ext cx="5032339" cy="1861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400">
              <a:solidFill>
                <a:schemeClr val="bg1"/>
              </a:solidFill>
              <a:latin typeface="Euclid Flex" panose="020B0504000000000000" pitchFamily="34" charset="0"/>
            </a:endParaRPr>
          </a:p>
          <a:p>
            <a:pPr marL="0" indent="0" algn="ctr">
              <a:buNone/>
            </a:pPr>
            <a:r>
              <a:rPr lang="en-US" sz="2400">
                <a:solidFill>
                  <a:schemeClr val="bg1"/>
                </a:solidFill>
              </a:rPr>
              <a:t>Please email us at marketresearch@avixa.org</a:t>
            </a:r>
          </a:p>
          <a:p>
            <a:pPr algn="ctr"/>
            <a:endParaRPr lang="en-US" sz="2400">
              <a:solidFill>
                <a:schemeClr val="bg1"/>
              </a:solidFill>
            </a:endParaRPr>
          </a:p>
        </p:txBody>
      </p:sp>
    </p:spTree>
    <p:extLst>
      <p:ext uri="{BB962C8B-B14F-4D97-AF65-F5344CB8AC3E}">
        <p14:creationId xmlns:p14="http://schemas.microsoft.com/office/powerpoint/2010/main" val="3709379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5A1453-FA73-9592-B270-9E1788AB9E4D}"/>
              </a:ext>
            </a:extLst>
          </p:cNvPr>
          <p:cNvSpPr txBox="1">
            <a:spLocks/>
          </p:cNvSpPr>
          <p:nvPr/>
        </p:nvSpPr>
        <p:spPr>
          <a:xfrm>
            <a:off x="2443857" y="1427010"/>
            <a:ext cx="7304286" cy="132556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000" b="0" i="0" kern="1200">
                <a:solidFill>
                  <a:srgbClr val="3D1833"/>
                </a:solidFill>
                <a:latin typeface="Century Gothic" panose="020B0502020202020204" pitchFamily="34" charset="0"/>
                <a:ea typeface="+mj-ea"/>
                <a:cs typeface="+mj-cs"/>
              </a:defRPr>
            </a:lvl1pPr>
          </a:lstStyle>
          <a:p>
            <a:r>
              <a:rPr lang="en-US"/>
              <a:t>Section VII.</a:t>
            </a:r>
            <a:br>
              <a:rPr lang="en-US"/>
            </a:br>
            <a:r>
              <a:rPr lang="en-US"/>
              <a:t>Appendix: Definitions</a:t>
            </a:r>
          </a:p>
        </p:txBody>
      </p:sp>
      <p:sp>
        <p:nvSpPr>
          <p:cNvPr id="5" name="Text Placeholder 3">
            <a:extLst>
              <a:ext uri="{FF2B5EF4-FFF2-40B4-BE49-F238E27FC236}">
                <a16:creationId xmlns:a16="http://schemas.microsoft.com/office/drawing/2014/main" id="{34F2CA0E-0E80-C887-DF81-BFE6202E974A}"/>
              </a:ext>
            </a:extLst>
          </p:cNvPr>
          <p:cNvSpPr txBox="1">
            <a:spLocks/>
          </p:cNvSpPr>
          <p:nvPr/>
        </p:nvSpPr>
        <p:spPr>
          <a:xfrm>
            <a:off x="3299619" y="3135313"/>
            <a:ext cx="5592762" cy="6399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2C2E30"/>
                </a:solidFill>
                <a:latin typeface="Century Gothic" panose="020B0502020202020204" pitchFamily="34" charset="0"/>
              </a:rPr>
              <a:t>The following slides provide the definitions of all the geographic, solutions, product and services, and vertical market segments mentioned throughout this report and available within the IOTA data.</a:t>
            </a:r>
          </a:p>
          <a:p>
            <a:pPr marL="0" indent="0">
              <a:buNone/>
            </a:pPr>
            <a:endParaRPr lang="en-US">
              <a:solidFill>
                <a:srgbClr val="2C2E30"/>
              </a:solidFill>
              <a:latin typeface="Century Gothic" panose="020B0502020202020204" pitchFamily="34" charset="0"/>
            </a:endParaRPr>
          </a:p>
        </p:txBody>
      </p:sp>
    </p:spTree>
    <p:extLst>
      <p:ext uri="{BB962C8B-B14F-4D97-AF65-F5344CB8AC3E}">
        <p14:creationId xmlns:p14="http://schemas.microsoft.com/office/powerpoint/2010/main" val="498812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D9837F4-1FA2-4A28-9C1F-0A9594EFD853}"/>
              </a:ext>
            </a:extLst>
          </p:cNvPr>
          <p:cNvGraphicFramePr>
            <a:graphicFrameLocks noGrp="1"/>
          </p:cNvGraphicFramePr>
          <p:nvPr>
            <p:ph sz="quarter" idx="10"/>
            <p:extLst>
              <p:ext uri="{D42A27DB-BD31-4B8C-83A1-F6EECF244321}">
                <p14:modId xmlns:p14="http://schemas.microsoft.com/office/powerpoint/2010/main" val="1959949118"/>
              </p:ext>
            </p:extLst>
          </p:nvPr>
        </p:nvGraphicFramePr>
        <p:xfrm>
          <a:off x="395754" y="1669011"/>
          <a:ext cx="11394141" cy="4677383"/>
        </p:xfrm>
        <a:graphic>
          <a:graphicData uri="http://schemas.openxmlformats.org/drawingml/2006/table">
            <a:tbl>
              <a:tblPr>
                <a:tableStyleId>{2D5ABB26-0587-4C30-8999-92F81FD0307C}</a:tableStyleId>
              </a:tblPr>
              <a:tblGrid>
                <a:gridCol w="1989100">
                  <a:extLst>
                    <a:ext uri="{9D8B030D-6E8A-4147-A177-3AD203B41FA5}">
                      <a16:colId xmlns:a16="http://schemas.microsoft.com/office/drawing/2014/main" val="1703155748"/>
                    </a:ext>
                  </a:extLst>
                </a:gridCol>
                <a:gridCol w="2248930">
                  <a:extLst>
                    <a:ext uri="{9D8B030D-6E8A-4147-A177-3AD203B41FA5}">
                      <a16:colId xmlns:a16="http://schemas.microsoft.com/office/drawing/2014/main" val="385035405"/>
                    </a:ext>
                  </a:extLst>
                </a:gridCol>
                <a:gridCol w="7156111">
                  <a:extLst>
                    <a:ext uri="{9D8B030D-6E8A-4147-A177-3AD203B41FA5}">
                      <a16:colId xmlns:a16="http://schemas.microsoft.com/office/drawing/2014/main" val="4014657489"/>
                    </a:ext>
                  </a:extLst>
                </a:gridCol>
              </a:tblGrid>
              <a:tr h="374759">
                <a:tc rowSpan="5">
                  <a:txBody>
                    <a:bodyPr/>
                    <a:lstStyle/>
                    <a:p>
                      <a:pPr algn="l" fontAlgn="t"/>
                      <a:r>
                        <a:rPr lang="en-US" sz="1400" b="1" i="0" u="none" strike="noStrike">
                          <a:effectLst/>
                          <a:latin typeface="Arial" panose="020B0604020202020204" pitchFamily="34" charset="0"/>
                          <a:cs typeface="Arial" panose="020B0604020202020204" pitchFamily="34" charset="0"/>
                        </a:rPr>
                        <a:t>Audio Equipment</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5720" marR="45720" marT="22860" marB="22860"/>
                </a:tc>
                <a:tc>
                  <a:txBody>
                    <a:bodyPr/>
                    <a:lstStyle/>
                    <a:p>
                      <a:pPr algn="l" fontAlgn="t"/>
                      <a:r>
                        <a:rPr lang="en-US" sz="1100" b="0" i="0" u="none" strike="noStrike">
                          <a:effectLst/>
                          <a:latin typeface="Arial" panose="020B0604020202020204" pitchFamily="34" charset="0"/>
                          <a:cs typeface="Arial" panose="020B0604020202020204" pitchFamily="34" charset="0"/>
                        </a:rPr>
                        <a:t>Audioconferencing Systems (Hardware/Software)</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Audioconferencing systems includes speaker phones, conferencing systems, echo cancellers, system interface units and expansion cards, room and group systems, portable systems, and integrated routing switches </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752627962"/>
                  </a:ext>
                </a:extLst>
              </a:tr>
              <a:tr h="352917">
                <a:tc vMerge="1">
                  <a:txBody>
                    <a:bodyPr/>
                    <a:lstStyle/>
                    <a:p>
                      <a:endParaRPr lang="en-US"/>
                    </a:p>
                  </a:txBody>
                  <a:tcPr/>
                </a:tc>
                <a:tc>
                  <a:txBody>
                    <a:bodyPr/>
                    <a:lstStyle/>
                    <a:p>
                      <a:pPr algn="l" fontAlgn="t"/>
                      <a:r>
                        <a:rPr lang="en-US" sz="1100" b="0" i="0" u="none" strike="noStrike">
                          <a:effectLst/>
                          <a:latin typeface="Arial" panose="020B0604020202020204" pitchFamily="34" charset="0"/>
                          <a:cs typeface="Arial" panose="020B0604020202020204" pitchFamily="34" charset="0"/>
                        </a:rPr>
                        <a:t>Headphones, Headsets &amp; Ear sets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Headphones, headsets, and ear sets used in entertainment, production, monitoring, enterprise telephony, and other applications. Includes call center headsets and in-ear monitors.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539065164"/>
                  </a:ext>
                </a:extLst>
              </a:tr>
              <a:tr h="352917">
                <a:tc vMerge="1">
                  <a:txBody>
                    <a:bodyPr/>
                    <a:lstStyle/>
                    <a:p>
                      <a:endParaRPr lang="en-US"/>
                    </a:p>
                  </a:txBody>
                  <a:tcPr/>
                </a:tc>
                <a:tc>
                  <a:txBody>
                    <a:bodyPr/>
                    <a:lstStyle/>
                    <a:p>
                      <a:pPr algn="l" fontAlgn="t"/>
                      <a:r>
                        <a:rPr lang="en-US" sz="1100" b="0" i="0" u="none" strike="noStrike">
                          <a:effectLst/>
                          <a:latin typeface="Arial" panose="020B0604020202020204" pitchFamily="34" charset="0"/>
                          <a:cs typeface="Arial" panose="020B0604020202020204" pitchFamily="34" charset="0"/>
                        </a:rPr>
                        <a:t>Microphones (Wired and Wireless)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Wired and wireless microphones used in production, entertainment, and professional applications. Includes handheld, tabletop, and chippable or worn form factors.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472610891"/>
                  </a:ext>
                </a:extLst>
              </a:tr>
              <a:tr h="374759">
                <a:tc vMerge="1">
                  <a:txBody>
                    <a:bodyPr/>
                    <a:lstStyle/>
                    <a:p>
                      <a:endParaRPr lang="en-US"/>
                    </a:p>
                  </a:txBody>
                  <a:tcPr/>
                </a:tc>
                <a:tc>
                  <a:txBody>
                    <a:bodyPr/>
                    <a:lstStyle/>
                    <a:p>
                      <a:pPr algn="l" fontAlgn="t"/>
                      <a:r>
                        <a:rPr lang="en-US" sz="1100" b="0" i="0" u="none" strike="noStrike">
                          <a:effectLst/>
                          <a:latin typeface="Arial" panose="020B0604020202020204" pitchFamily="34" charset="0"/>
                          <a:cs typeface="Arial" panose="020B0604020202020204" pitchFamily="34" charset="0"/>
                        </a:rPr>
                        <a:t>Speakers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Speakers utilized in professional, live entertainment, institutional, and production applications. Includes installed, portable, and amplified or PA. Inclusive of more recent speaker iterations with integrated technology (i.e., DSP).</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79087340"/>
                  </a:ext>
                </a:extLst>
              </a:tr>
              <a:tr h="614363">
                <a:tc vMerge="1">
                  <a:txBody>
                    <a:bodyPr/>
                    <a:lstStyle/>
                    <a:p>
                      <a:endParaRPr lang="en-US"/>
                    </a:p>
                  </a:txBody>
                  <a:tcPr/>
                </a:tc>
                <a:tc>
                  <a:txBody>
                    <a:bodyPr/>
                    <a:lstStyle/>
                    <a:p>
                      <a:pPr algn="l" fontAlgn="t"/>
                      <a:r>
                        <a:rPr lang="en-US" sz="1100" b="0" i="0" u="none" strike="noStrike">
                          <a:effectLst/>
                          <a:latin typeface="Arial" panose="020B0604020202020204" pitchFamily="34" charset="0"/>
                          <a:cs typeface="Arial" panose="020B0604020202020204" pitchFamily="34" charset="0"/>
                        </a:rPr>
                        <a:t>Other Audio Equipment </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Others audio equipment includes cinema audio processor, dedicated digital signal processors (DSPs), amplifiers, assistive listening/sound-field systems, audio mixers/consoles, audio production equipment hardware/software, audio receivers/tuners, intercoms/paging systems, language interpretation systems, telephony &amp; VoIP systems and sound masking/speech privacy systems.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595266560"/>
                  </a:ext>
                </a:extLst>
              </a:tr>
              <a:tr h="526660">
                <a:tc rowSpan="4">
                  <a:txBody>
                    <a:bodyPr/>
                    <a:lstStyle/>
                    <a:p>
                      <a:pPr algn="l" fontAlgn="t"/>
                      <a:r>
                        <a:rPr lang="en-US" sz="1400" b="1" i="0" u="none" strike="noStrike">
                          <a:effectLst/>
                          <a:latin typeface="Arial" panose="020B0604020202020204" pitchFamily="34" charset="0"/>
                          <a:cs typeface="Arial" panose="020B0604020202020204" pitchFamily="34" charset="0"/>
                        </a:rPr>
                        <a:t>Capture and </a:t>
                      </a:r>
                    </a:p>
                    <a:p>
                      <a:pPr algn="l" fontAlgn="t"/>
                      <a:r>
                        <a:rPr lang="en-US" sz="1400" b="1" i="0" u="none" strike="noStrike">
                          <a:effectLst/>
                          <a:latin typeface="Arial" panose="020B0604020202020204" pitchFamily="34" charset="0"/>
                          <a:cs typeface="Arial" panose="020B0604020202020204" pitchFamily="34" charset="0"/>
                        </a:rPr>
                        <a:t>Production </a:t>
                      </a:r>
                    </a:p>
                    <a:p>
                      <a:pPr algn="l" fontAlgn="t"/>
                      <a:r>
                        <a:rPr lang="en-US" sz="1400" b="1" i="0" u="none" strike="noStrike">
                          <a:effectLst/>
                          <a:latin typeface="Arial" panose="020B0604020202020204" pitchFamily="34" charset="0"/>
                          <a:cs typeface="Arial" panose="020B0604020202020204" pitchFamily="34" charset="0"/>
                        </a:rPr>
                        <a:t>Equipment</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5720" marR="45720" marT="22860" marB="22860"/>
                </a:tc>
                <a:tc>
                  <a:txBody>
                    <a:bodyPr/>
                    <a:lstStyle/>
                    <a:p>
                      <a:pPr algn="l" fontAlgn="t"/>
                      <a:r>
                        <a:rPr lang="en-US" sz="1100" b="0" i="0" u="none" strike="noStrike">
                          <a:effectLst/>
                          <a:latin typeface="Arial" panose="020B0604020202020204" pitchFamily="34" charset="0"/>
                          <a:cs typeface="Arial" panose="020B0604020202020204" pitchFamily="34" charset="0"/>
                        </a:rPr>
                        <a:t>Cameras </a:t>
                      </a:r>
                    </a:p>
                    <a:p>
                      <a:pPr algn="l" fontAlgn="t"/>
                      <a:r>
                        <a:rPr lang="en-US" sz="1100" b="0" i="0" u="none" strike="noStrike">
                          <a:effectLst/>
                          <a:latin typeface="Arial" panose="020B0604020202020204" pitchFamily="34" charset="0"/>
                          <a:cs typeface="Arial" panose="020B0604020202020204" pitchFamily="34" charset="0"/>
                        </a:rPr>
                        <a:t>(Conferencing/Surveillance)</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Cameras for conference room and surveillance markets includes indoor and outdoor cameras such as PTZ, wide angle, dual-tracking, electronically tracking, dome, night vision, and omni-directional zoom, etc. This category also includes USB conference cameras. Residential market and products are not included here.</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533218124"/>
                  </a:ext>
                </a:extLst>
              </a:tr>
              <a:tr h="700404">
                <a:tc vMerge="1">
                  <a:txBody>
                    <a:bodyPr/>
                    <a:lstStyle/>
                    <a:p>
                      <a:endParaRPr lang="en-US"/>
                    </a:p>
                  </a:txBody>
                  <a:tcPr/>
                </a:tc>
                <a:tc>
                  <a:txBody>
                    <a:bodyPr/>
                    <a:lstStyle/>
                    <a:p>
                      <a:pPr algn="l" fontAlgn="t"/>
                      <a:r>
                        <a:rPr lang="en-US" sz="1100" b="0" i="0" u="none" strike="noStrike">
                          <a:effectLst/>
                          <a:latin typeface="Arial" panose="020B0604020202020204" pitchFamily="34" charset="0"/>
                          <a:cs typeface="Arial" panose="020B0604020202020204" pitchFamily="34" charset="0"/>
                        </a:rPr>
                        <a:t>Cameras (Video Production/Recording)</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Digital video cameras for broadcast, live events, cinema and television content production and recording including film cameras, digital cinematography, high-end camcorders, ENG news cameras, specialist miniature, and point-of-view cameras (including cameras with built-in robotics), super so-so systems, and system cameras including CCU and camera control. Prosumer camcorders are also included but not consumer grade.</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142979761"/>
                  </a:ext>
                </a:extLst>
              </a:tr>
              <a:tr h="700404">
                <a:tc vMerge="1">
                  <a:txBody>
                    <a:bodyPr/>
                    <a:lstStyle/>
                    <a:p>
                      <a:endParaRPr lang="en-US"/>
                    </a:p>
                  </a:txBody>
                  <a:tcPr/>
                </a:tc>
                <a:tc>
                  <a:txBody>
                    <a:bodyPr/>
                    <a:lstStyle/>
                    <a:p>
                      <a:pPr algn="l" fontAlgn="t"/>
                      <a:r>
                        <a:rPr lang="en-US" sz="1100" b="0" i="0" u="none" strike="noStrike">
                          <a:effectLst/>
                          <a:latin typeface="Arial" panose="020B0604020202020204" pitchFamily="34" charset="0"/>
                          <a:cs typeface="Arial" panose="020B0604020202020204" pitchFamily="34" charset="0"/>
                        </a:rPr>
                        <a:t>Videoconferencing Systems (Hardware/Software)</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Videoconferencing systems includes both hardware and integrated software for telepresence end points, desktop system end points, multipurpose room system end points, videophones, all infrastructure including multipoint control units, bridging devices required for video conferences between three or more end points, gatekeepers, gateways, firewalls, and scheduling and management software. This category does not include software-based endpoint solutions.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1293663797"/>
                  </a:ext>
                </a:extLst>
              </a:tr>
              <a:tr h="680200">
                <a:tc vMerge="1">
                  <a:txBody>
                    <a:bodyPr/>
                    <a:lstStyle/>
                    <a:p>
                      <a:endParaRPr lang="en-US"/>
                    </a:p>
                  </a:txBody>
                  <a:tcPr/>
                </a:tc>
                <a:tc>
                  <a:txBody>
                    <a:bodyPr/>
                    <a:lstStyle/>
                    <a:p>
                      <a:pPr algn="l" fontAlgn="t"/>
                      <a:r>
                        <a:rPr lang="en-US" sz="1100" b="0" i="0" u="none" strike="noStrike">
                          <a:effectLst/>
                          <a:latin typeface="Arial" panose="020B0604020202020204" pitchFamily="34" charset="0"/>
                          <a:cs typeface="Arial" panose="020B0604020202020204" pitchFamily="34" charset="0"/>
                        </a:rPr>
                        <a:t>Other Capture &amp; Production Equipment</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Other capture and production equipment includes document cameras, scalers, switchers and video processors, as well as broadcast grade digital convertors and prosumer-grade equipment sold for professional usage. Residential products are not included here.</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89865339"/>
                  </a:ext>
                </a:extLst>
              </a:tr>
            </a:tbl>
          </a:graphicData>
        </a:graphic>
      </p:graphicFrame>
      <p:sp>
        <p:nvSpPr>
          <p:cNvPr id="10" name="TextBox 9">
            <a:extLst>
              <a:ext uri="{FF2B5EF4-FFF2-40B4-BE49-F238E27FC236}">
                <a16:creationId xmlns:a16="http://schemas.microsoft.com/office/drawing/2014/main" id="{E7D2B91C-1EEB-49F9-BBB2-F7B562D72685}"/>
              </a:ext>
            </a:extLst>
          </p:cNvPr>
          <p:cNvSpPr txBox="1"/>
          <p:nvPr/>
        </p:nvSpPr>
        <p:spPr>
          <a:xfrm>
            <a:off x="310354" y="249039"/>
            <a:ext cx="5492690"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pPr marL="0" marR="0" indent="0" algn="ctr" defTabSz="41275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Product Segment Definitions</a:t>
            </a:r>
          </a:p>
        </p:txBody>
      </p:sp>
      <p:graphicFrame>
        <p:nvGraphicFramePr>
          <p:cNvPr id="3" name="Table 2">
            <a:extLst>
              <a:ext uri="{FF2B5EF4-FFF2-40B4-BE49-F238E27FC236}">
                <a16:creationId xmlns:a16="http://schemas.microsoft.com/office/drawing/2014/main" id="{7A6775CE-34CE-2745-B9FE-55A88AFCBE6C}"/>
              </a:ext>
            </a:extLst>
          </p:cNvPr>
          <p:cNvGraphicFramePr>
            <a:graphicFrameLocks noGrp="1"/>
          </p:cNvGraphicFramePr>
          <p:nvPr/>
        </p:nvGraphicFramePr>
        <p:xfrm>
          <a:off x="395754" y="1192551"/>
          <a:ext cx="11394142" cy="333632"/>
        </p:xfrm>
        <a:graphic>
          <a:graphicData uri="http://schemas.openxmlformats.org/drawingml/2006/table">
            <a:tbl>
              <a:tblPr/>
              <a:tblGrid>
                <a:gridCol w="1952030">
                  <a:extLst>
                    <a:ext uri="{9D8B030D-6E8A-4147-A177-3AD203B41FA5}">
                      <a16:colId xmlns:a16="http://schemas.microsoft.com/office/drawing/2014/main" val="1536297831"/>
                    </a:ext>
                  </a:extLst>
                </a:gridCol>
                <a:gridCol w="2298357">
                  <a:extLst>
                    <a:ext uri="{9D8B030D-6E8A-4147-A177-3AD203B41FA5}">
                      <a16:colId xmlns:a16="http://schemas.microsoft.com/office/drawing/2014/main" val="816429499"/>
                    </a:ext>
                  </a:extLst>
                </a:gridCol>
                <a:gridCol w="7143755">
                  <a:extLst>
                    <a:ext uri="{9D8B030D-6E8A-4147-A177-3AD203B41FA5}">
                      <a16:colId xmlns:a16="http://schemas.microsoft.com/office/drawing/2014/main" val="1514444765"/>
                    </a:ext>
                  </a:extLst>
                </a:gridCol>
              </a:tblGrid>
              <a:tr h="333632">
                <a:tc>
                  <a:txBody>
                    <a:bodyPr/>
                    <a:lstStyle/>
                    <a:p>
                      <a:pPr algn="ctr" fontAlgn="t"/>
                      <a:r>
                        <a:rPr lang="en-US" sz="1400" b="1" i="0" u="none" strike="noStrike">
                          <a:solidFill>
                            <a:srgbClr val="096A6A"/>
                          </a:solidFill>
                          <a:effectLst/>
                          <a:latin typeface="Arial" panose="020B0604020202020204" pitchFamily="34" charset="0"/>
                          <a:cs typeface="Arial" panose="020B0604020202020204" pitchFamily="34" charset="0"/>
                        </a:rPr>
                        <a:t>Segment</a:t>
                      </a:r>
                    </a:p>
                  </a:txBody>
                  <a:tcPr marL="4763" marR="4763" marT="4763" marB="0"/>
                </a:tc>
                <a:tc>
                  <a:txBody>
                    <a:bodyPr/>
                    <a:lstStyle/>
                    <a:p>
                      <a:pPr algn="ctr" fontAlgn="t"/>
                      <a:r>
                        <a:rPr lang="en-US" sz="1400" b="1" i="0" u="none" strike="noStrike">
                          <a:solidFill>
                            <a:srgbClr val="096A6A"/>
                          </a:solidFill>
                          <a:effectLst/>
                          <a:latin typeface="Arial" panose="020B0604020202020204" pitchFamily="34" charset="0"/>
                          <a:cs typeface="Arial" panose="020B0604020202020204" pitchFamily="34" charset="0"/>
                        </a:rPr>
                        <a:t>Product/Services</a:t>
                      </a:r>
                    </a:p>
                  </a:txBody>
                  <a:tcPr marL="4763" marR="4763" marT="4763" marB="0"/>
                </a:tc>
                <a:tc>
                  <a:txBody>
                    <a:bodyPr/>
                    <a:lstStyle/>
                    <a:p>
                      <a:pPr algn="ctr" fontAlgn="t"/>
                      <a:r>
                        <a:rPr lang="en-US" sz="1400" b="1" i="0" u="none" strike="noStrike">
                          <a:solidFill>
                            <a:srgbClr val="096A6A"/>
                          </a:solidFill>
                          <a:effectLst/>
                          <a:latin typeface="Arial" panose="020B0604020202020204" pitchFamily="34" charset="0"/>
                          <a:cs typeface="Arial" panose="020B0604020202020204" pitchFamily="34" charset="0"/>
                        </a:rPr>
                        <a:t>Detailed Descriptions</a:t>
                      </a:r>
                    </a:p>
                  </a:txBody>
                  <a:tcPr marL="4763" marR="4763" marT="4763" marB="0"/>
                </a:tc>
                <a:extLst>
                  <a:ext uri="{0D108BD9-81ED-4DB2-BD59-A6C34878D82A}">
                    <a16:rowId xmlns:a16="http://schemas.microsoft.com/office/drawing/2014/main" val="3584793507"/>
                  </a:ext>
                </a:extLst>
              </a:tr>
            </a:tbl>
          </a:graphicData>
        </a:graphic>
      </p:graphicFrame>
      <p:sp>
        <p:nvSpPr>
          <p:cNvPr id="5" name="Slide Number Placeholder 1">
            <a:extLst>
              <a:ext uri="{FF2B5EF4-FFF2-40B4-BE49-F238E27FC236}">
                <a16:creationId xmlns:a16="http://schemas.microsoft.com/office/drawing/2014/main" id="{CE6A9022-9E28-1BB9-D842-BC6F79A7C1BC}"/>
              </a:ext>
            </a:extLst>
          </p:cNvPr>
          <p:cNvSpPr>
            <a:spLocks noGrp="1"/>
          </p:cNvSpPr>
          <p:nvPr>
            <p:ph type="sldNum" sz="quarter" idx="2"/>
          </p:nvPr>
        </p:nvSpPr>
        <p:spPr>
          <a:xfrm>
            <a:off x="5981816" y="6540500"/>
            <a:ext cx="344555" cy="487313"/>
          </a:xfrm>
        </p:spPr>
        <p:txBody>
          <a:bodyPr/>
          <a:lstStyle>
            <a:defPPr marL="0" marR="0" indent="0" algn="l" defTabSz="228600" rtl="0" fontAlgn="auto" latinLnBrk="1" hangingPunct="0">
              <a:lnSpc>
                <a:spcPct val="100000"/>
              </a:lnSpc>
              <a:spcBef>
                <a:spcPts val="0"/>
              </a:spcBef>
              <a:spcAft>
                <a:spcPts val="0"/>
              </a:spcAft>
              <a:buClrTx/>
              <a:buSzTx/>
              <a:buFontTx/>
              <a:buNone/>
              <a:tabLst/>
              <a:defRPr kumimoji="0" sz="450" b="0" i="0" u="none" strike="noStrike" cap="none" spc="0" normalizeH="0" baseline="0">
                <a:ln>
                  <a:noFill/>
                </a:ln>
                <a:solidFill>
                  <a:srgbClr val="000000"/>
                </a:solidFill>
                <a:effectLst/>
                <a:uFillTx/>
              </a:defRPr>
            </a:defPPr>
            <a:lvl1pPr marL="0" marR="0" indent="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1pPr>
            <a:lvl2pPr marL="0" marR="0" indent="571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2pPr>
            <a:lvl3pPr marL="0" marR="0" indent="1143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3pPr>
            <a:lvl4pPr marL="0" marR="0" indent="1714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4pPr>
            <a:lvl5pPr marL="0" marR="0" indent="2286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5pPr>
            <a:lvl6pPr marL="0" marR="0" indent="2857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6pPr>
            <a:lvl7pPr marL="0" marR="0" indent="3429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7pPr>
            <a:lvl8pPr marL="0" marR="0" indent="4000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8pPr>
            <a:lvl9pPr marL="0" marR="0" indent="4572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mtClean="0">
                <a:latin typeface="Calibri" panose="020F0502020204030204" pitchFamily="34" charset="0"/>
                <a:cs typeface="Calibri" panose="020F0502020204030204" pitchFamily="34" charset="0"/>
              </a:rPr>
              <a:t>53</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198520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0F88F0-EACB-4845-A5ED-823212C8D4FA}"/>
              </a:ext>
            </a:extLst>
          </p:cNvPr>
          <p:cNvSpPr>
            <a:spLocks noGrp="1"/>
          </p:cNvSpPr>
          <p:nvPr>
            <p:ph type="sldNum" sz="quarter" idx="2"/>
          </p:nvPr>
        </p:nvSpPr>
        <p:spPr>
          <a:xfrm>
            <a:off x="5981816" y="6529867"/>
            <a:ext cx="344555" cy="487313"/>
          </a:xfrm>
        </p:spPr>
        <p:txBody>
          <a:bodyPr/>
          <a:lstStyle>
            <a:defPPr marL="0" marR="0" indent="0" algn="l" defTabSz="228600" rtl="0" fontAlgn="auto" latinLnBrk="1" hangingPunct="0">
              <a:lnSpc>
                <a:spcPct val="100000"/>
              </a:lnSpc>
              <a:spcBef>
                <a:spcPts val="0"/>
              </a:spcBef>
              <a:spcAft>
                <a:spcPts val="0"/>
              </a:spcAft>
              <a:buClrTx/>
              <a:buSzTx/>
              <a:buFontTx/>
              <a:buNone/>
              <a:tabLst/>
              <a:defRPr kumimoji="0" sz="450" b="0" i="0" u="none" strike="noStrike" cap="none" spc="0" normalizeH="0" baseline="0">
                <a:ln>
                  <a:noFill/>
                </a:ln>
                <a:solidFill>
                  <a:srgbClr val="000000"/>
                </a:solidFill>
                <a:effectLst/>
                <a:uFillTx/>
              </a:defRPr>
            </a:defPPr>
            <a:lvl1pPr marL="0" marR="0" indent="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1pPr>
            <a:lvl2pPr marL="0" marR="0" indent="571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2pPr>
            <a:lvl3pPr marL="0" marR="0" indent="1143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3pPr>
            <a:lvl4pPr marL="0" marR="0" indent="1714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4pPr>
            <a:lvl5pPr marL="0" marR="0" indent="2286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5pPr>
            <a:lvl6pPr marL="0" marR="0" indent="2857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6pPr>
            <a:lvl7pPr marL="0" marR="0" indent="3429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7pPr>
            <a:lvl8pPr marL="0" marR="0" indent="4000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8pPr>
            <a:lvl9pPr marL="0" marR="0" indent="4572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mtClean="0">
                <a:latin typeface="Calibri" panose="020F0502020204030204" pitchFamily="34" charset="0"/>
                <a:cs typeface="Calibri" panose="020F0502020204030204" pitchFamily="34" charset="0"/>
              </a:rPr>
              <a:t>54</a:t>
            </a:fld>
            <a:endParaRPr lang="en-US">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A78F9DBE-0E19-6342-B7F9-DAC1EDCE96C1}"/>
              </a:ext>
            </a:extLst>
          </p:cNvPr>
          <p:cNvGraphicFramePr>
            <a:graphicFrameLocks noGrp="1"/>
          </p:cNvGraphicFramePr>
          <p:nvPr/>
        </p:nvGraphicFramePr>
        <p:xfrm>
          <a:off x="395754" y="1643450"/>
          <a:ext cx="11394142" cy="4522269"/>
        </p:xfrm>
        <a:graphic>
          <a:graphicData uri="http://schemas.openxmlformats.org/drawingml/2006/table">
            <a:tbl>
              <a:tblPr>
                <a:tableStyleId>{2D5ABB26-0587-4C30-8999-92F81FD0307C}</a:tableStyleId>
              </a:tblPr>
              <a:tblGrid>
                <a:gridCol w="2174452">
                  <a:extLst>
                    <a:ext uri="{9D8B030D-6E8A-4147-A177-3AD203B41FA5}">
                      <a16:colId xmlns:a16="http://schemas.microsoft.com/office/drawing/2014/main" val="3776093856"/>
                    </a:ext>
                  </a:extLst>
                </a:gridCol>
                <a:gridCol w="2186620">
                  <a:extLst>
                    <a:ext uri="{9D8B030D-6E8A-4147-A177-3AD203B41FA5}">
                      <a16:colId xmlns:a16="http://schemas.microsoft.com/office/drawing/2014/main" val="2853057719"/>
                    </a:ext>
                  </a:extLst>
                </a:gridCol>
                <a:gridCol w="7033070">
                  <a:extLst>
                    <a:ext uri="{9D8B030D-6E8A-4147-A177-3AD203B41FA5}">
                      <a16:colId xmlns:a16="http://schemas.microsoft.com/office/drawing/2014/main" val="2432294131"/>
                    </a:ext>
                  </a:extLst>
                </a:gridCol>
              </a:tblGrid>
              <a:tr h="437599">
                <a:tc rowSpan="2">
                  <a:txBody>
                    <a:bodyPr/>
                    <a:lstStyle/>
                    <a:p>
                      <a:pPr algn="l" fontAlgn="t"/>
                      <a:r>
                        <a:rPr lang="en-US" sz="1600" b="1" i="0" u="none" strike="noStrike">
                          <a:solidFill>
                            <a:schemeClr val="tx1"/>
                          </a:solidFill>
                          <a:effectLst/>
                          <a:latin typeface="Arial" panose="020B0604020202020204" pitchFamily="34" charset="0"/>
                          <a:cs typeface="Arial" panose="020B0604020202020204" pitchFamily="34" charset="0"/>
                        </a:rPr>
                        <a:t>Control/ Collaboration</a:t>
                      </a:r>
                    </a:p>
                  </a:txBody>
                  <a:tcPr marL="45720" marR="45720" marT="22860" marB="22860"/>
                </a:tc>
                <a:tc>
                  <a:txBody>
                    <a:bodyPr/>
                    <a:lstStyle/>
                    <a:p>
                      <a:pPr algn="l" fontAlgn="t"/>
                      <a:r>
                        <a:rPr lang="en-US" sz="1050" b="0" i="0" u="none" strike="noStrike">
                          <a:effectLst/>
                          <a:latin typeface="Arial" panose="020B0604020202020204" pitchFamily="34" charset="0"/>
                          <a:cs typeface="Arial" panose="020B0604020202020204" pitchFamily="34" charset="0"/>
                        </a:rPr>
                        <a:t>Collaboration Systems (Hardware/ Software)</a:t>
                      </a:r>
                      <a:endParaRPr lang="en-US" sz="105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Systems for in-person or online collaboration, including wireless presentation systems. Both hardware and software are included due to common bundling of both. </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880658904"/>
                  </a:ext>
                </a:extLst>
              </a:tr>
              <a:tr h="788611">
                <a:tc vMerge="1">
                  <a:txBody>
                    <a:bodyPr/>
                    <a:lstStyle/>
                    <a:p>
                      <a:endParaRPr lang="en-US"/>
                    </a:p>
                  </a:txBody>
                  <a:tcPr/>
                </a:tc>
                <a:tc>
                  <a:txBody>
                    <a:bodyPr/>
                    <a:lstStyle/>
                    <a:p>
                      <a:pPr algn="l" fontAlgn="t"/>
                      <a:r>
                        <a:rPr lang="en-US" sz="1050" b="0" i="0" u="none" strike="noStrike">
                          <a:effectLst/>
                          <a:latin typeface="Arial" panose="020B0604020202020204" pitchFamily="34" charset="0"/>
                          <a:cs typeface="Arial" panose="020B0604020202020204" pitchFamily="34" charset="0"/>
                        </a:rPr>
                        <a:t>Control Systems</a:t>
                      </a:r>
                      <a:endParaRPr lang="en-US" sz="105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Control systems include keypads, control panels, touch panel controls, remote controls used in both AV applications and applied integrated systems for energy control, building management, and lighting control. Also includes integrated physical access control include keypads, serial controllers, IP-enabled controllers, and edge-based controllers. Controllers for both commercial and residential segments are included.  Fire and intruder control panels are also included.</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1431795639"/>
                  </a:ext>
                </a:extLst>
              </a:tr>
              <a:tr h="636229">
                <a:tc rowSpan="2">
                  <a:txBody>
                    <a:bodyPr/>
                    <a:lstStyle/>
                    <a:p>
                      <a:pPr algn="l" fontAlgn="t"/>
                      <a:r>
                        <a:rPr lang="en-US" sz="1600" b="1" i="0" u="none" strike="noStrike">
                          <a:solidFill>
                            <a:schemeClr val="tx1"/>
                          </a:solidFill>
                          <a:effectLst/>
                          <a:latin typeface="Arial" panose="020B0604020202020204" pitchFamily="34" charset="0"/>
                          <a:cs typeface="Arial" panose="020B0604020202020204" pitchFamily="34" charset="0"/>
                        </a:rPr>
                        <a:t>Environmental</a:t>
                      </a:r>
                    </a:p>
                  </a:txBody>
                  <a:tcPr marL="45720" marR="45720" marT="22860" marB="22860"/>
                </a:tc>
                <a:tc>
                  <a:txBody>
                    <a:bodyPr/>
                    <a:lstStyle/>
                    <a:p>
                      <a:pPr algn="l" fontAlgn="t"/>
                      <a:r>
                        <a:rPr lang="en-US" sz="1050" b="0" i="0" u="none" strike="noStrike">
                          <a:effectLst/>
                          <a:latin typeface="Arial" panose="020B0604020202020204" pitchFamily="34" charset="0"/>
                          <a:cs typeface="Arial" panose="020B0604020202020204" pitchFamily="34" charset="0"/>
                        </a:rPr>
                        <a:t>Lighting Fixtures (including </a:t>
                      </a:r>
                    </a:p>
                    <a:p>
                      <a:pPr algn="l" fontAlgn="t"/>
                      <a:r>
                        <a:rPr lang="en-US" sz="1050" b="0" i="0" u="none" strike="noStrike">
                          <a:effectLst/>
                          <a:latin typeface="Arial" panose="020B0604020202020204" pitchFamily="34" charset="0"/>
                          <a:cs typeface="Arial" panose="020B0604020202020204" pitchFamily="34" charset="0"/>
                        </a:rPr>
                        <a:t>installed and portable)</a:t>
                      </a:r>
                      <a:endParaRPr lang="en-US" sz="105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Lighting fixture includes connected ballasts and wireless adapters, connected switches, environmental and light level sensors, occupancy sensors, keypads and HMI screens, and RF luminaires. Lighting fixtures at consumer residential homes are not included but smart home integrated fixtures such as connected LEDs are.</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469682082"/>
                  </a:ext>
                </a:extLst>
              </a:tr>
              <a:tr h="426340">
                <a:tc vMerge="1">
                  <a:txBody>
                    <a:bodyPr/>
                    <a:lstStyle/>
                    <a:p>
                      <a:endParaRPr lang="en-US"/>
                    </a:p>
                  </a:txBody>
                  <a:tcPr/>
                </a:tc>
                <a:tc>
                  <a:txBody>
                    <a:bodyPr/>
                    <a:lstStyle/>
                    <a:p>
                      <a:pPr algn="l" fontAlgn="t"/>
                      <a:r>
                        <a:rPr lang="en-US" sz="1050" b="0" i="0" u="none" strike="noStrike">
                          <a:effectLst/>
                          <a:latin typeface="Arial" panose="020B0604020202020204" pitchFamily="34" charset="0"/>
                          <a:cs typeface="Arial" panose="020B0604020202020204" pitchFamily="34" charset="0"/>
                        </a:rPr>
                        <a:t>Other Environmental</a:t>
                      </a:r>
                      <a:endParaRPr lang="en-US" sz="105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Other environmental includes acoustic materials, kiosks, rigging and staging, and shades and drapes as well as networked and controlled motorized window dressings.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592288590"/>
                  </a:ext>
                </a:extLst>
              </a:tr>
              <a:tr h="846118">
                <a:tc rowSpan="4">
                  <a:txBody>
                    <a:bodyPr/>
                    <a:lstStyle/>
                    <a:p>
                      <a:pPr algn="l" fontAlgn="t"/>
                      <a:r>
                        <a:rPr lang="en-US" sz="1600" b="1" i="0" u="none" strike="noStrike">
                          <a:solidFill>
                            <a:schemeClr val="tx1"/>
                          </a:solidFill>
                          <a:effectLst/>
                          <a:latin typeface="Arial" panose="020B0604020202020204" pitchFamily="34" charset="0"/>
                          <a:cs typeface="Arial" panose="020B0604020202020204" pitchFamily="34" charset="0"/>
                        </a:rPr>
                        <a:t>Infrastructure</a:t>
                      </a:r>
                    </a:p>
                  </a:txBody>
                  <a:tcPr marL="45720" marR="45720" marT="22860" marB="22860"/>
                </a:tc>
                <a:tc>
                  <a:txBody>
                    <a:bodyPr/>
                    <a:lstStyle/>
                    <a:p>
                      <a:pPr algn="l" fontAlgn="t"/>
                      <a:r>
                        <a:rPr lang="en-US" sz="1050" b="0" i="0" u="none" strike="noStrike">
                          <a:effectLst/>
                          <a:latin typeface="Arial" panose="020B0604020202020204" pitchFamily="34" charset="0"/>
                          <a:cs typeface="Arial" panose="020B0604020202020204" pitchFamily="34" charset="0"/>
                        </a:rPr>
                        <a:t>Mounts, Stands &amp; Lifts</a:t>
                      </a:r>
                      <a:endParaRPr lang="en-US" sz="105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Mounts, stands, and lifts includes mounts for flat-panel display and video projector, security and swivel mounts, brackets, display lifts, and projector lifts. Stationary and mobile vertical racks, cabinets, and kits are also included. Differentiated from furniture in that mounting systems are used to support equipment and provide functionality such as lifting, lowering, or simply locking equipment in place. </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125300509"/>
                  </a:ext>
                </a:extLst>
              </a:tr>
              <a:tr h="636229">
                <a:tc vMerge="1">
                  <a:txBody>
                    <a:bodyPr/>
                    <a:lstStyle/>
                    <a:p>
                      <a:endParaRPr lang="en-US"/>
                    </a:p>
                  </a:txBody>
                  <a:tcPr/>
                </a:tc>
                <a:tc>
                  <a:txBody>
                    <a:bodyPr/>
                    <a:lstStyle/>
                    <a:p>
                      <a:pPr algn="l" fontAlgn="t"/>
                      <a:r>
                        <a:rPr lang="en-US" sz="1050" b="0" i="0" u="none" strike="noStrike">
                          <a:effectLst/>
                          <a:latin typeface="Arial" panose="020B0604020202020204" pitchFamily="34" charset="0"/>
                          <a:cs typeface="Arial" panose="020B0604020202020204" pitchFamily="34" charset="0"/>
                        </a:rPr>
                        <a:t>Other Infrastructure</a:t>
                      </a:r>
                      <a:endParaRPr lang="en-US" sz="105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All cable types, cable management systems, connectors and adapters, and cable assemblies used for pro AV and AV/IT installations. Fiber optic transmission equipment for audio, video, and data applications is included. Consoles and furniture, power distribution, supplies &amp; cooling systems, and test, measurement and monitoring equipment.</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650353714"/>
                  </a:ext>
                </a:extLst>
              </a:tr>
              <a:tr h="426340">
                <a:tc vMerge="1">
                  <a:txBody>
                    <a:bodyPr/>
                    <a:lstStyle/>
                    <a:p>
                      <a:endParaRPr lang="en-US"/>
                    </a:p>
                  </a:txBody>
                  <a:tcPr/>
                </a:tc>
                <a:tc>
                  <a:txBody>
                    <a:bodyPr/>
                    <a:lstStyle/>
                    <a:p>
                      <a:pPr algn="l" fontAlgn="t"/>
                      <a:r>
                        <a:rPr lang="en-US" sz="1050" b="0" i="0" u="none" strike="noStrike">
                          <a:effectLst/>
                          <a:latin typeface="Arial" panose="020B0604020202020204" pitchFamily="34" charset="0"/>
                          <a:cs typeface="Arial" panose="020B0604020202020204" pitchFamily="34" charset="0"/>
                        </a:rPr>
                        <a:t>Plates, Panels &amp; Wall Boxes</a:t>
                      </a:r>
                      <a:endParaRPr lang="en-US" sz="105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Plates, panels, and wall boxes for various input and output connectors, converters for pro AV use and when integrated into overlapping applications such as smart home.</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454175742"/>
                  </a:ext>
                </a:extLst>
              </a:tr>
              <a:tr h="0">
                <a:tc vMerge="1">
                  <a:txBody>
                    <a:bodyPr/>
                    <a:lstStyle/>
                    <a:p>
                      <a:endParaRPr lang="en-US"/>
                    </a:p>
                  </a:txBody>
                  <a:tcPr/>
                </a:tc>
                <a:tc>
                  <a:txBody>
                    <a:bodyPr/>
                    <a:lstStyle/>
                    <a:p>
                      <a:pPr algn="l" fontAlgn="t"/>
                      <a:r>
                        <a:rPr lang="en-US" sz="1050" b="0" i="0" u="none" strike="noStrike">
                          <a:effectLst/>
                          <a:latin typeface="Arial" panose="020B0604020202020204" pitchFamily="34" charset="0"/>
                          <a:cs typeface="Arial" panose="020B0604020202020204" pitchFamily="34" charset="0"/>
                        </a:rPr>
                        <a:t>Signal Routing &amp; Switching (Hardware/Software)</a:t>
                      </a:r>
                      <a:endParaRPr lang="en-US" sz="105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Signal routing and switching includes signal switchers, transmitters and matrix switchers (routers) that transmit and replicate control information and IP-based AV signals outside of specialist applications (such as broadcast).</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783608906"/>
                  </a:ext>
                </a:extLst>
              </a:tr>
            </a:tbl>
          </a:graphicData>
        </a:graphic>
      </p:graphicFrame>
      <p:graphicFrame>
        <p:nvGraphicFramePr>
          <p:cNvPr id="7" name="Table 6">
            <a:extLst>
              <a:ext uri="{FF2B5EF4-FFF2-40B4-BE49-F238E27FC236}">
                <a16:creationId xmlns:a16="http://schemas.microsoft.com/office/drawing/2014/main" id="{3EB4414F-C4E6-5547-AB9A-6D923EBFB2A6}"/>
              </a:ext>
            </a:extLst>
          </p:cNvPr>
          <p:cNvGraphicFramePr>
            <a:graphicFrameLocks noGrp="1"/>
          </p:cNvGraphicFramePr>
          <p:nvPr/>
        </p:nvGraphicFramePr>
        <p:xfrm>
          <a:off x="395754" y="1186251"/>
          <a:ext cx="11394142" cy="333632"/>
        </p:xfrm>
        <a:graphic>
          <a:graphicData uri="http://schemas.openxmlformats.org/drawingml/2006/table">
            <a:tbl>
              <a:tblPr/>
              <a:tblGrid>
                <a:gridCol w="2162095">
                  <a:extLst>
                    <a:ext uri="{9D8B030D-6E8A-4147-A177-3AD203B41FA5}">
                      <a16:colId xmlns:a16="http://schemas.microsoft.com/office/drawing/2014/main" val="3537131512"/>
                    </a:ext>
                  </a:extLst>
                </a:gridCol>
                <a:gridCol w="2218433">
                  <a:extLst>
                    <a:ext uri="{9D8B030D-6E8A-4147-A177-3AD203B41FA5}">
                      <a16:colId xmlns:a16="http://schemas.microsoft.com/office/drawing/2014/main" val="909927966"/>
                    </a:ext>
                  </a:extLst>
                </a:gridCol>
                <a:gridCol w="7013614">
                  <a:extLst>
                    <a:ext uri="{9D8B030D-6E8A-4147-A177-3AD203B41FA5}">
                      <a16:colId xmlns:a16="http://schemas.microsoft.com/office/drawing/2014/main" val="4195363621"/>
                    </a:ext>
                  </a:extLst>
                </a:gridCol>
              </a:tblGrid>
              <a:tr h="333632">
                <a:tc>
                  <a:txBody>
                    <a:bodyPr/>
                    <a:lstStyle/>
                    <a:p>
                      <a:pPr algn="ctr" fontAlgn="t"/>
                      <a:r>
                        <a:rPr lang="en-US" sz="1400" b="1" i="0" u="none" strike="noStrike">
                          <a:solidFill>
                            <a:srgbClr val="096A6A"/>
                          </a:solidFill>
                          <a:effectLst/>
                          <a:latin typeface="Arial" panose="020B0604020202020204" pitchFamily="34" charset="0"/>
                          <a:cs typeface="Arial" panose="020B0604020202020204" pitchFamily="34" charset="0"/>
                        </a:rPr>
                        <a:t>Segment</a:t>
                      </a:r>
                    </a:p>
                  </a:txBody>
                  <a:tcPr marL="4763" marR="4763" marT="4763" marB="0"/>
                </a:tc>
                <a:tc>
                  <a:txBody>
                    <a:bodyPr/>
                    <a:lstStyle/>
                    <a:p>
                      <a:pPr algn="ctr" fontAlgn="t"/>
                      <a:r>
                        <a:rPr lang="en-US" sz="1400" b="1" i="0" u="none" strike="noStrike">
                          <a:solidFill>
                            <a:srgbClr val="096A6A"/>
                          </a:solidFill>
                          <a:effectLst/>
                          <a:latin typeface="Arial" panose="020B0604020202020204" pitchFamily="34" charset="0"/>
                          <a:cs typeface="Arial" panose="020B0604020202020204" pitchFamily="34" charset="0"/>
                        </a:rPr>
                        <a:t>Product/Services</a:t>
                      </a:r>
                    </a:p>
                  </a:txBody>
                  <a:tcPr marL="4763" marR="4763" marT="4763" marB="0"/>
                </a:tc>
                <a:tc>
                  <a:txBody>
                    <a:bodyPr/>
                    <a:lstStyle/>
                    <a:p>
                      <a:pPr algn="ctr" fontAlgn="t"/>
                      <a:r>
                        <a:rPr lang="en-US" sz="1400" b="1" i="0" u="none" strike="noStrike">
                          <a:solidFill>
                            <a:srgbClr val="096A6A"/>
                          </a:solidFill>
                          <a:effectLst/>
                          <a:latin typeface="Arial" panose="020B0604020202020204" pitchFamily="34" charset="0"/>
                          <a:cs typeface="Arial" panose="020B0604020202020204" pitchFamily="34" charset="0"/>
                        </a:rPr>
                        <a:t>Detailed Descriptions</a:t>
                      </a:r>
                    </a:p>
                  </a:txBody>
                  <a:tcPr marL="4763" marR="4763" marT="4763" marB="0"/>
                </a:tc>
                <a:extLst>
                  <a:ext uri="{0D108BD9-81ED-4DB2-BD59-A6C34878D82A}">
                    <a16:rowId xmlns:a16="http://schemas.microsoft.com/office/drawing/2014/main" val="2019065052"/>
                  </a:ext>
                </a:extLst>
              </a:tr>
            </a:tbl>
          </a:graphicData>
        </a:graphic>
      </p:graphicFrame>
      <p:sp>
        <p:nvSpPr>
          <p:cNvPr id="8" name="TextBox 7">
            <a:extLst>
              <a:ext uri="{FF2B5EF4-FFF2-40B4-BE49-F238E27FC236}">
                <a16:creationId xmlns:a16="http://schemas.microsoft.com/office/drawing/2014/main" id="{66EDD680-E711-AF4F-9DCF-A258B86F3D5E}"/>
              </a:ext>
            </a:extLst>
          </p:cNvPr>
          <p:cNvSpPr txBox="1"/>
          <p:nvPr/>
        </p:nvSpPr>
        <p:spPr>
          <a:xfrm>
            <a:off x="-841" y="249037"/>
            <a:ext cx="7585411"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pPr marL="0" marR="0" indent="0" algn="ctr" defTabSz="41275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Product Segment Definitions (continued</a:t>
            </a:r>
            <a:r>
              <a:rPr lang="en-US" sz="3000" b="1">
                <a:latin typeface="Calibri" panose="020F0502020204030204" pitchFamily="34" charset="0"/>
                <a:cs typeface="Calibri" panose="020F0502020204030204" pitchFamily="34" charset="0"/>
              </a:rPr>
              <a:t>)</a:t>
            </a:r>
            <a:endParaRPr kumimoji="0" lang="en-US" sz="3000" b="1"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endParaRPr>
          </a:p>
        </p:txBody>
      </p:sp>
    </p:spTree>
    <p:extLst>
      <p:ext uri="{BB962C8B-B14F-4D97-AF65-F5344CB8AC3E}">
        <p14:creationId xmlns:p14="http://schemas.microsoft.com/office/powerpoint/2010/main" val="234974676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BD63FF-980E-4DC3-B7B8-072BC4AC7CCA}"/>
              </a:ext>
            </a:extLst>
          </p:cNvPr>
          <p:cNvSpPr>
            <a:spLocks noGrp="1"/>
          </p:cNvSpPr>
          <p:nvPr>
            <p:ph type="sldNum" sz="quarter" idx="2"/>
          </p:nvPr>
        </p:nvSpPr>
        <p:spPr>
          <a:xfrm>
            <a:off x="5984992" y="6608963"/>
            <a:ext cx="490236" cy="487313"/>
          </a:xfrm>
        </p:spPr>
        <p:txBody>
          <a:bodyPr/>
          <a:lstStyle>
            <a:defPPr marL="0" marR="0" indent="0" algn="l" defTabSz="228600" rtl="0" fontAlgn="auto" latinLnBrk="1" hangingPunct="0">
              <a:lnSpc>
                <a:spcPct val="100000"/>
              </a:lnSpc>
              <a:spcBef>
                <a:spcPts val="0"/>
              </a:spcBef>
              <a:spcAft>
                <a:spcPts val="0"/>
              </a:spcAft>
              <a:buClrTx/>
              <a:buSzTx/>
              <a:buFontTx/>
              <a:buNone/>
              <a:tabLst/>
              <a:defRPr kumimoji="0" sz="450" b="0" i="0" u="none" strike="noStrike" cap="none" spc="0" normalizeH="0" baseline="0">
                <a:ln>
                  <a:noFill/>
                </a:ln>
                <a:solidFill>
                  <a:srgbClr val="000000"/>
                </a:solidFill>
                <a:effectLst/>
                <a:uFillTx/>
              </a:defRPr>
            </a:defPPr>
            <a:lvl1pPr marL="0" marR="0" indent="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1pPr>
            <a:lvl2pPr marL="0" marR="0" indent="571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2pPr>
            <a:lvl3pPr marL="0" marR="0" indent="1143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3pPr>
            <a:lvl4pPr marL="0" marR="0" indent="1714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4pPr>
            <a:lvl5pPr marL="0" marR="0" indent="2286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5pPr>
            <a:lvl6pPr marL="0" marR="0" indent="2857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6pPr>
            <a:lvl7pPr marL="0" marR="0" indent="3429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7pPr>
            <a:lvl8pPr marL="0" marR="0" indent="4000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8pPr>
            <a:lvl9pPr marL="0" marR="0" indent="4572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mtClean="0">
                <a:latin typeface="Calibri" panose="020F0502020204030204" pitchFamily="34" charset="0"/>
                <a:cs typeface="Calibri" panose="020F0502020204030204" pitchFamily="34" charset="0"/>
              </a:rPr>
              <a:t>55</a:t>
            </a:fld>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7D2B91C-1EEB-49F9-BBB2-F7B562D72685}"/>
              </a:ext>
            </a:extLst>
          </p:cNvPr>
          <p:cNvSpPr txBox="1"/>
          <p:nvPr/>
        </p:nvSpPr>
        <p:spPr>
          <a:xfrm>
            <a:off x="-56144" y="249037"/>
            <a:ext cx="7696017"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pPr marL="0" marR="0" indent="0" algn="ctr" defTabSz="41275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Product Segment Definitions (continued</a:t>
            </a:r>
            <a:r>
              <a:rPr lang="en-US" sz="3000" b="1">
                <a:latin typeface="Calibri" panose="020F0502020204030204" pitchFamily="34" charset="0"/>
                <a:cs typeface="Calibri" panose="020F0502020204030204" pitchFamily="34" charset="0"/>
              </a:rPr>
              <a:t>)</a:t>
            </a:r>
            <a:endParaRPr kumimoji="0" lang="en-US" sz="3000" b="1"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endParaRPr>
          </a:p>
        </p:txBody>
      </p:sp>
      <p:graphicFrame>
        <p:nvGraphicFramePr>
          <p:cNvPr id="6" name="Content Placeholder 5">
            <a:extLst>
              <a:ext uri="{FF2B5EF4-FFF2-40B4-BE49-F238E27FC236}">
                <a16:creationId xmlns:a16="http://schemas.microsoft.com/office/drawing/2014/main" id="{FCBA8262-C223-4D07-96E3-5397068A69BA}"/>
              </a:ext>
            </a:extLst>
          </p:cNvPr>
          <p:cNvGraphicFramePr>
            <a:graphicFrameLocks noGrp="1"/>
          </p:cNvGraphicFramePr>
          <p:nvPr>
            <p:ph sz="quarter" idx="10"/>
          </p:nvPr>
        </p:nvGraphicFramePr>
        <p:xfrm>
          <a:off x="403412" y="1724834"/>
          <a:ext cx="11403107" cy="4131120"/>
        </p:xfrm>
        <a:graphic>
          <a:graphicData uri="http://schemas.openxmlformats.org/drawingml/2006/table">
            <a:tbl>
              <a:tblPr>
                <a:tableStyleId>{2D5ABB26-0587-4C30-8999-92F81FD0307C}</a:tableStyleId>
              </a:tblPr>
              <a:tblGrid>
                <a:gridCol w="2105010">
                  <a:extLst>
                    <a:ext uri="{9D8B030D-6E8A-4147-A177-3AD203B41FA5}">
                      <a16:colId xmlns:a16="http://schemas.microsoft.com/office/drawing/2014/main" val="3700211781"/>
                    </a:ext>
                  </a:extLst>
                </a:gridCol>
                <a:gridCol w="2005213">
                  <a:extLst>
                    <a:ext uri="{9D8B030D-6E8A-4147-A177-3AD203B41FA5}">
                      <a16:colId xmlns:a16="http://schemas.microsoft.com/office/drawing/2014/main" val="1297102799"/>
                    </a:ext>
                  </a:extLst>
                </a:gridCol>
                <a:gridCol w="7292884">
                  <a:extLst>
                    <a:ext uri="{9D8B030D-6E8A-4147-A177-3AD203B41FA5}">
                      <a16:colId xmlns:a16="http://schemas.microsoft.com/office/drawing/2014/main" val="4159337966"/>
                    </a:ext>
                  </a:extLst>
                </a:gridCol>
              </a:tblGrid>
              <a:tr h="1251830">
                <a:tc rowSpan="2">
                  <a:txBody>
                    <a:bodyPr/>
                    <a:lstStyle/>
                    <a:p>
                      <a:pPr algn="l" fontAlgn="t"/>
                      <a:r>
                        <a:rPr lang="en-US" sz="1600" b="1" i="0" u="none" strike="noStrike">
                          <a:effectLst/>
                          <a:latin typeface="Arial" panose="020B0604020202020204" pitchFamily="34" charset="0"/>
                          <a:cs typeface="Arial" panose="020B0604020202020204" pitchFamily="34" charset="0"/>
                        </a:rPr>
                        <a:t>Video Displays</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5720" marR="45720" marT="22860" marB="22860"/>
                </a:tc>
                <a:tc>
                  <a:txBody>
                    <a:bodyPr/>
                    <a:lstStyle/>
                    <a:p>
                      <a:pPr algn="l" fontAlgn="t"/>
                      <a:r>
                        <a:rPr lang="en-US" sz="1050" u="none" strike="noStrike">
                          <a:effectLst/>
                          <a:latin typeface="Arial" panose="020B0604020202020204" pitchFamily="34" charset="0"/>
                          <a:cs typeface="Arial" panose="020B0604020202020204" pitchFamily="34" charset="0"/>
                        </a:rPr>
                        <a:t>Flat-Panel Displays, </a:t>
                      </a:r>
                    </a:p>
                    <a:p>
                      <a:pPr algn="l" fontAlgn="t"/>
                      <a:r>
                        <a:rPr lang="en-US" sz="1050" u="none" strike="noStrike">
                          <a:effectLst/>
                          <a:latin typeface="Arial" panose="020B0604020202020204" pitchFamily="34" charset="0"/>
                          <a:cs typeface="Arial" panose="020B0604020202020204" pitchFamily="34" charset="0"/>
                        </a:rPr>
                        <a:t>TVs, and Monitors</a:t>
                      </a:r>
                      <a:endParaRPr lang="en-US" sz="105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Flat-panel displays, TVs and monitors includes all direct-view flat-panel displays such as LCD, OLED, and PDP that are sold through professional distributors, system integrators, and pro AV dealers and are used for digital signage and professional applications. Interactive flat-panel displays with touch overlays sold for pro AV applications are also included in this category. Flat-panel TVs used for home cinema and home theaters requiring custom installation and design are included in this category. Monitors include medical, broadcast, and professional graphics specialty displays. These monitors include clinical review, diagnostic, surgical displays, Grade 1 master monitor, picture monitor, reference monitor, picture viewer, and wave viewer. Generic desktop computer monitors are excluded.</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455342739"/>
                  </a:ext>
                </a:extLst>
              </a:tr>
              <a:tr h="757090">
                <a:tc vMerge="1">
                  <a:txBody>
                    <a:bodyPr/>
                    <a:lstStyle/>
                    <a:p>
                      <a:endParaRPr lang="en-US"/>
                    </a:p>
                  </a:txBody>
                  <a:tcPr/>
                </a:tc>
                <a:tc>
                  <a:txBody>
                    <a:bodyPr/>
                    <a:lstStyle/>
                    <a:p>
                      <a:pPr algn="l" fontAlgn="t"/>
                      <a:r>
                        <a:rPr lang="en-US" sz="1050" u="none" strike="noStrike">
                          <a:effectLst/>
                          <a:latin typeface="Arial" panose="020B0604020202020204" pitchFamily="34" charset="0"/>
                          <a:cs typeface="Arial" panose="020B0604020202020204" pitchFamily="34" charset="0"/>
                        </a:rPr>
                        <a:t>LED Video Displays</a:t>
                      </a:r>
                      <a:endParaRPr lang="en-US" sz="105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LED video displays use arrays of either SMD or lamp-based LEDs (light emitting diodes) to create tiles of direct-view displays that can then be configured to form a larger custom-sized display.</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589682024"/>
                  </a:ext>
                </a:extLst>
              </a:tr>
              <a:tr h="835228">
                <a:tc rowSpan="3">
                  <a:txBody>
                    <a:bodyPr/>
                    <a:lstStyle/>
                    <a:p>
                      <a:pPr algn="l" fontAlgn="t"/>
                      <a:r>
                        <a:rPr lang="en-US" sz="1600" b="1" i="0" u="none" strike="noStrike">
                          <a:effectLst/>
                          <a:latin typeface="Arial" panose="020B0604020202020204" pitchFamily="34" charset="0"/>
                          <a:cs typeface="Arial" panose="020B0604020202020204" pitchFamily="34" charset="0"/>
                        </a:rPr>
                        <a:t>Video Projection</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5720" marR="45720" marT="22860" marB="22860"/>
                </a:tc>
                <a:tc>
                  <a:txBody>
                    <a:bodyPr/>
                    <a:lstStyle/>
                    <a:p>
                      <a:pPr algn="l" fontAlgn="t"/>
                      <a:r>
                        <a:rPr lang="en-US" sz="1050" u="none" strike="noStrike">
                          <a:effectLst/>
                          <a:latin typeface="Arial" panose="020B0604020202020204" pitchFamily="34" charset="0"/>
                          <a:cs typeface="Arial" panose="020B0604020202020204" pitchFamily="34" charset="0"/>
                        </a:rPr>
                        <a:t>Projectors </a:t>
                      </a:r>
                    </a:p>
                    <a:p>
                      <a:pPr algn="l" fontAlgn="t"/>
                      <a:r>
                        <a:rPr lang="en-US" sz="1050" u="none" strike="noStrike">
                          <a:effectLst/>
                          <a:latin typeface="Arial" panose="020B0604020202020204" pitchFamily="34" charset="0"/>
                          <a:cs typeface="Arial" panose="020B0604020202020204" pitchFamily="34" charset="0"/>
                        </a:rPr>
                        <a:t>(DPL, LCOS, Laser, etc.)</a:t>
                      </a:r>
                      <a:endParaRPr lang="en-US" sz="105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Projectors (DPL, LCOS, laser) include both portable and installed digital video-capable projectors used for conference room, classrooms, large venues, rental staging, and cinema. Ultra-portable projector and personal pico-projectors are not included as these do not require installation. Front projectors used for home cinema and home theaters requiring custom installation and design are included in this category.</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452195186"/>
                  </a:ext>
                </a:extLst>
              </a:tr>
              <a:tr h="725214">
                <a:tc vMerge="1">
                  <a:txBody>
                    <a:bodyPr/>
                    <a:lstStyle/>
                    <a:p>
                      <a:endParaRPr lang="en-US"/>
                    </a:p>
                  </a:txBody>
                  <a:tcPr/>
                </a:tc>
                <a:tc>
                  <a:txBody>
                    <a:bodyPr/>
                    <a:lstStyle/>
                    <a:p>
                      <a:pPr algn="l" fontAlgn="t"/>
                      <a:r>
                        <a:rPr lang="en-US" sz="1050" u="none" strike="noStrike">
                          <a:effectLst/>
                          <a:latin typeface="Arial" panose="020B0604020202020204" pitchFamily="34" charset="0"/>
                          <a:cs typeface="Arial" panose="020B0604020202020204" pitchFamily="34" charset="0"/>
                        </a:rPr>
                        <a:t>Projection Screens</a:t>
                      </a:r>
                      <a:endParaRPr lang="en-US" sz="105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Projection screens include motorized wall and ceiling screens, folding and staging screens, fixed wall screens, tripod and portable screens for AV, HDTV, multi-aspect ratio, video, widescreen, and letterbox format for front and rear-projection displays. Projector screens for home cinema and home theaters are included.</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931852439"/>
                  </a:ext>
                </a:extLst>
              </a:tr>
              <a:tr h="561758">
                <a:tc vMerge="1">
                  <a:txBody>
                    <a:bodyPr/>
                    <a:lstStyle/>
                    <a:p>
                      <a:endParaRPr lang="en-US"/>
                    </a:p>
                  </a:txBody>
                  <a:tcPr/>
                </a:tc>
                <a:tc>
                  <a:txBody>
                    <a:bodyPr/>
                    <a:lstStyle/>
                    <a:p>
                      <a:pPr algn="l" fontAlgn="t"/>
                      <a:r>
                        <a:rPr lang="en-US" sz="1050" u="none" strike="noStrike">
                          <a:effectLst/>
                          <a:latin typeface="Arial" panose="020B0604020202020204" pitchFamily="34" charset="0"/>
                          <a:cs typeface="Arial" panose="020B0604020202020204" pitchFamily="34" charset="0"/>
                        </a:rPr>
                        <a:t>Projector Accessories</a:t>
                      </a:r>
                    </a:p>
                    <a:p>
                      <a:pPr algn="l" fontAlgn="t"/>
                      <a:r>
                        <a:rPr lang="en-US" sz="1050" u="none" strike="noStrike">
                          <a:effectLst/>
                          <a:latin typeface="Arial" panose="020B0604020202020204" pitchFamily="34" charset="0"/>
                          <a:cs typeface="Arial" panose="020B0604020202020204" pitchFamily="34" charset="0"/>
                        </a:rPr>
                        <a:t> (Bulbs, Lenses)</a:t>
                      </a:r>
                      <a:endParaRPr lang="en-US" sz="105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Projector accessories include bulbs, lenses, and 3D systems. Not included are editors, splicers, rewinders, and maintenance supplies. Projector accessories for commercial and CEDIA products are included.</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591634097"/>
                  </a:ext>
                </a:extLst>
              </a:tr>
            </a:tbl>
          </a:graphicData>
        </a:graphic>
      </p:graphicFrame>
      <p:graphicFrame>
        <p:nvGraphicFramePr>
          <p:cNvPr id="5" name="Table 4">
            <a:extLst>
              <a:ext uri="{FF2B5EF4-FFF2-40B4-BE49-F238E27FC236}">
                <a16:creationId xmlns:a16="http://schemas.microsoft.com/office/drawing/2014/main" id="{CC2953F5-1B1B-494D-B1A5-9F5BA7627DB1}"/>
              </a:ext>
            </a:extLst>
          </p:cNvPr>
          <p:cNvGraphicFramePr>
            <a:graphicFrameLocks noGrp="1"/>
          </p:cNvGraphicFramePr>
          <p:nvPr/>
        </p:nvGraphicFramePr>
        <p:xfrm>
          <a:off x="395754" y="1186251"/>
          <a:ext cx="11394141" cy="333632"/>
        </p:xfrm>
        <a:graphic>
          <a:graphicData uri="http://schemas.openxmlformats.org/drawingml/2006/table">
            <a:tbl>
              <a:tblPr/>
              <a:tblGrid>
                <a:gridCol w="2137381">
                  <a:extLst>
                    <a:ext uri="{9D8B030D-6E8A-4147-A177-3AD203B41FA5}">
                      <a16:colId xmlns:a16="http://schemas.microsoft.com/office/drawing/2014/main" val="3537131512"/>
                    </a:ext>
                  </a:extLst>
                </a:gridCol>
                <a:gridCol w="1980499">
                  <a:extLst>
                    <a:ext uri="{9D8B030D-6E8A-4147-A177-3AD203B41FA5}">
                      <a16:colId xmlns:a16="http://schemas.microsoft.com/office/drawing/2014/main" val="909927966"/>
                    </a:ext>
                  </a:extLst>
                </a:gridCol>
                <a:gridCol w="7276261">
                  <a:extLst>
                    <a:ext uri="{9D8B030D-6E8A-4147-A177-3AD203B41FA5}">
                      <a16:colId xmlns:a16="http://schemas.microsoft.com/office/drawing/2014/main" val="4195363621"/>
                    </a:ext>
                  </a:extLst>
                </a:gridCol>
              </a:tblGrid>
              <a:tr h="333632">
                <a:tc>
                  <a:txBody>
                    <a:bodyPr/>
                    <a:lstStyle/>
                    <a:p>
                      <a:pPr algn="ctr" fontAlgn="t"/>
                      <a:r>
                        <a:rPr lang="en-US" sz="1400" b="1" i="0" u="none" strike="noStrike">
                          <a:solidFill>
                            <a:srgbClr val="096A6A"/>
                          </a:solidFill>
                          <a:effectLst/>
                          <a:latin typeface="Arial" panose="020B0604020202020204" pitchFamily="34" charset="0"/>
                          <a:cs typeface="Arial" panose="020B0604020202020204" pitchFamily="34" charset="0"/>
                        </a:rPr>
                        <a:t>Segment</a:t>
                      </a:r>
                    </a:p>
                  </a:txBody>
                  <a:tcPr marL="4763" marR="4763" marT="4763" marB="0"/>
                </a:tc>
                <a:tc>
                  <a:txBody>
                    <a:bodyPr/>
                    <a:lstStyle/>
                    <a:p>
                      <a:pPr algn="ctr" fontAlgn="t"/>
                      <a:r>
                        <a:rPr lang="en-US" sz="1400" b="1" i="0" u="none" strike="noStrike">
                          <a:solidFill>
                            <a:srgbClr val="096A6A"/>
                          </a:solidFill>
                          <a:effectLst/>
                          <a:latin typeface="Arial" panose="020B0604020202020204" pitchFamily="34" charset="0"/>
                          <a:cs typeface="Arial" panose="020B0604020202020204" pitchFamily="34" charset="0"/>
                        </a:rPr>
                        <a:t>Product/Services</a:t>
                      </a:r>
                    </a:p>
                  </a:txBody>
                  <a:tcPr marL="4763" marR="4763" marT="4763" marB="0"/>
                </a:tc>
                <a:tc>
                  <a:txBody>
                    <a:bodyPr/>
                    <a:lstStyle/>
                    <a:p>
                      <a:pPr algn="ctr" fontAlgn="t"/>
                      <a:r>
                        <a:rPr lang="en-US" sz="1400" b="1" i="0" u="none" strike="noStrike">
                          <a:solidFill>
                            <a:srgbClr val="096A6A"/>
                          </a:solidFill>
                          <a:effectLst/>
                          <a:latin typeface="Arial" panose="020B0604020202020204" pitchFamily="34" charset="0"/>
                          <a:cs typeface="Arial" panose="020B0604020202020204" pitchFamily="34" charset="0"/>
                        </a:rPr>
                        <a:t>Detailed Descriptions</a:t>
                      </a:r>
                    </a:p>
                  </a:txBody>
                  <a:tcPr marL="4763" marR="4763" marT="4763" marB="0"/>
                </a:tc>
                <a:extLst>
                  <a:ext uri="{0D108BD9-81ED-4DB2-BD59-A6C34878D82A}">
                    <a16:rowId xmlns:a16="http://schemas.microsoft.com/office/drawing/2014/main" val="2019065052"/>
                  </a:ext>
                </a:extLst>
              </a:tr>
            </a:tbl>
          </a:graphicData>
        </a:graphic>
      </p:graphicFrame>
    </p:spTree>
    <p:extLst>
      <p:ext uri="{BB962C8B-B14F-4D97-AF65-F5344CB8AC3E}">
        <p14:creationId xmlns:p14="http://schemas.microsoft.com/office/powerpoint/2010/main" val="237447640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327F9B-D0F6-BE4F-B0EF-1BDE70DF1200}"/>
              </a:ext>
            </a:extLst>
          </p:cNvPr>
          <p:cNvSpPr>
            <a:spLocks noGrp="1"/>
          </p:cNvSpPr>
          <p:nvPr>
            <p:ph type="sldNum" sz="quarter" idx="2"/>
          </p:nvPr>
        </p:nvSpPr>
        <p:spPr>
          <a:xfrm>
            <a:off x="5981817" y="6540501"/>
            <a:ext cx="397718" cy="294953"/>
          </a:xfrm>
        </p:spPr>
        <p:txBody>
          <a:bodyPr/>
          <a:lstStyle>
            <a:defPPr marL="0" marR="0" indent="0" algn="l" defTabSz="228600" rtl="0" fontAlgn="auto" latinLnBrk="1" hangingPunct="0">
              <a:lnSpc>
                <a:spcPct val="100000"/>
              </a:lnSpc>
              <a:spcBef>
                <a:spcPts val="0"/>
              </a:spcBef>
              <a:spcAft>
                <a:spcPts val="0"/>
              </a:spcAft>
              <a:buClrTx/>
              <a:buSzTx/>
              <a:buFontTx/>
              <a:buNone/>
              <a:tabLst/>
              <a:defRPr kumimoji="0" sz="450" b="0" i="0" u="none" strike="noStrike" cap="none" spc="0" normalizeH="0" baseline="0">
                <a:ln>
                  <a:noFill/>
                </a:ln>
                <a:solidFill>
                  <a:srgbClr val="000000"/>
                </a:solidFill>
                <a:effectLst/>
                <a:uFillTx/>
              </a:defRPr>
            </a:defPPr>
            <a:lvl1pPr marL="0" marR="0" indent="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1pPr>
            <a:lvl2pPr marL="0" marR="0" indent="571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2pPr>
            <a:lvl3pPr marL="0" marR="0" indent="1143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3pPr>
            <a:lvl4pPr marL="0" marR="0" indent="1714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4pPr>
            <a:lvl5pPr marL="0" marR="0" indent="2286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5pPr>
            <a:lvl6pPr marL="0" marR="0" indent="2857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6pPr>
            <a:lvl7pPr marL="0" marR="0" indent="3429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7pPr>
            <a:lvl8pPr marL="0" marR="0" indent="4000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8pPr>
            <a:lvl9pPr marL="0" marR="0" indent="4572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mtClean="0">
                <a:latin typeface="Calibri" panose="020F0502020204030204" pitchFamily="34" charset="0"/>
                <a:cs typeface="Calibri" panose="020F0502020204030204" pitchFamily="34" charset="0"/>
              </a:rPr>
              <a:t>56</a:t>
            </a:fld>
            <a:endParaRPr lang="en-US">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331AF5DE-151A-134B-AEC4-4E6BE489782C}"/>
              </a:ext>
            </a:extLst>
          </p:cNvPr>
          <p:cNvGraphicFramePr>
            <a:graphicFrameLocks noGrp="1"/>
          </p:cNvGraphicFramePr>
          <p:nvPr/>
        </p:nvGraphicFramePr>
        <p:xfrm>
          <a:off x="391272" y="1606893"/>
          <a:ext cx="11403107" cy="4732125"/>
        </p:xfrm>
        <a:graphic>
          <a:graphicData uri="http://schemas.openxmlformats.org/drawingml/2006/table">
            <a:tbl>
              <a:tblPr>
                <a:tableStyleId>{2D5ABB26-0587-4C30-8999-92F81FD0307C}</a:tableStyleId>
              </a:tblPr>
              <a:tblGrid>
                <a:gridCol w="2599064">
                  <a:extLst>
                    <a:ext uri="{9D8B030D-6E8A-4147-A177-3AD203B41FA5}">
                      <a16:colId xmlns:a16="http://schemas.microsoft.com/office/drawing/2014/main" val="3078663181"/>
                    </a:ext>
                  </a:extLst>
                </a:gridCol>
                <a:gridCol w="1571938">
                  <a:extLst>
                    <a:ext uri="{9D8B030D-6E8A-4147-A177-3AD203B41FA5}">
                      <a16:colId xmlns:a16="http://schemas.microsoft.com/office/drawing/2014/main" val="1355096151"/>
                    </a:ext>
                  </a:extLst>
                </a:gridCol>
                <a:gridCol w="7232105">
                  <a:extLst>
                    <a:ext uri="{9D8B030D-6E8A-4147-A177-3AD203B41FA5}">
                      <a16:colId xmlns:a16="http://schemas.microsoft.com/office/drawing/2014/main" val="1447197903"/>
                    </a:ext>
                  </a:extLst>
                </a:gridCol>
              </a:tblGrid>
              <a:tr h="608144">
                <a:tc rowSpan="5">
                  <a:txBody>
                    <a:bodyPr/>
                    <a:lstStyle/>
                    <a:p>
                      <a:pPr algn="l" fontAlgn="t"/>
                      <a:r>
                        <a:rPr lang="en-US" sz="1600" b="1" i="0" u="none" strike="noStrike">
                          <a:effectLst/>
                          <a:latin typeface="Arial" panose="020B0604020202020204" pitchFamily="34" charset="0"/>
                          <a:cs typeface="Arial" panose="020B0604020202020204" pitchFamily="34" charset="0"/>
                        </a:rPr>
                        <a:t>Content Management Hardware</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5720" marR="45720" marT="22860" marB="22860"/>
                </a:tc>
                <a:tc>
                  <a:txBody>
                    <a:bodyPr/>
                    <a:lstStyle/>
                    <a:p>
                      <a:pPr algn="l" fontAlgn="t"/>
                      <a:r>
                        <a:rPr lang="en-US" sz="1100" u="none" strike="noStrike">
                          <a:effectLst/>
                          <a:latin typeface="Arial" panose="020B0604020202020204" pitchFamily="34" charset="0"/>
                          <a:cs typeface="Arial" panose="020B0604020202020204" pitchFamily="34" charset="0"/>
                        </a:rPr>
                        <a:t>AV Servers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AV servers are purpose-built, pro AV hardware-specified equipment that is primarily used in the media and entertainment industry. AV integrator and resellers are selling more enterprise-used specialist servers in order to run the software that used to run on purpose-built pro AV devices.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91636103"/>
                  </a:ext>
                </a:extLst>
              </a:tr>
              <a:tr h="501865">
                <a:tc vMerge="1">
                  <a:txBody>
                    <a:bodyPr/>
                    <a:lstStyle/>
                    <a:p>
                      <a:endParaRPr lang="en-US"/>
                    </a:p>
                  </a:txBody>
                  <a:tcPr/>
                </a:tc>
                <a:tc>
                  <a:txBody>
                    <a:bodyPr/>
                    <a:lstStyle/>
                    <a:p>
                      <a:pPr algn="l" fontAlgn="t"/>
                      <a:r>
                        <a:rPr lang="en-US" sz="1100" u="none" strike="noStrike">
                          <a:effectLst/>
                          <a:latin typeface="Arial" panose="020B0604020202020204" pitchFamily="34" charset="0"/>
                          <a:cs typeface="Arial" panose="020B0604020202020204" pitchFamily="34" charset="0"/>
                        </a:rPr>
                        <a:t>I/O Cards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I/O cards include all other input-output cards that are sold separately and not integrated into or part of equipment mentioned previously, including for rack-based equipment and in desktop or laptop computers (e.g. Firewire, PCMCIA, USB).</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31023684"/>
                  </a:ext>
                </a:extLst>
              </a:tr>
              <a:tr h="807888">
                <a:tc vMerge="1">
                  <a:txBody>
                    <a:bodyPr/>
                    <a:lstStyle/>
                    <a:p>
                      <a:endParaRPr lang="en-US"/>
                    </a:p>
                  </a:txBody>
                  <a:tcPr/>
                </a:tc>
                <a:tc>
                  <a:txBody>
                    <a:bodyPr/>
                    <a:lstStyle/>
                    <a:p>
                      <a:pPr algn="l" fontAlgn="t"/>
                      <a:r>
                        <a:rPr lang="en-US" sz="1100" u="none" strike="noStrike">
                          <a:effectLst/>
                          <a:latin typeface="Arial" panose="020B0604020202020204" pitchFamily="34" charset="0"/>
                          <a:cs typeface="Arial" panose="020B0604020202020204" pitchFamily="34" charset="0"/>
                        </a:rPr>
                        <a:t>Media Players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Media players include purpose-built hardware players for applications such as digital signage to play video content on screens. Media players run on a variety of operating systems including Windows, Linux, Android, and iOS and are capable of performing many functions and include features such as upscaling, streaming, interactive, live feeds, beacons, and geo-fencing.</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4238805131"/>
                  </a:ext>
                </a:extLst>
              </a:tr>
              <a:tr h="1407114">
                <a:tc vMerge="1">
                  <a:txBody>
                    <a:bodyPr/>
                    <a:lstStyle/>
                    <a:p>
                      <a:endParaRPr lang="en-US"/>
                    </a:p>
                  </a:txBody>
                  <a:tcPr/>
                </a:tc>
                <a:tc>
                  <a:txBody>
                    <a:bodyPr/>
                    <a:lstStyle/>
                    <a:p>
                      <a:pPr algn="l" fontAlgn="t"/>
                      <a:r>
                        <a:rPr lang="en-US" sz="1100" u="none" strike="noStrike">
                          <a:effectLst/>
                          <a:latin typeface="Arial" panose="020B0604020202020204" pitchFamily="34" charset="0"/>
                          <a:cs typeface="Arial" panose="020B0604020202020204" pitchFamily="34" charset="0"/>
                        </a:rPr>
                        <a:t>Media Servers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A media server is a networked physical device that provides share computed functionality, typically containing a central processing unit (CPU), random access memory (RAM), storage, physical network interface, power supply, and management. It allows video and audio data to be ingested, analyzed, accessed, encoded, processed, and outputted automatically or manually from a central location, or to run special applications that allow the user to access the media from a remote location via the internet. The media server contains physical arrangements that allow for CPU, RAM, and physical network interfaces within the server enclosure blade, open compute, rack, and tower. It includes both pro-AV software, specified equipment, and generic IT enterprise-built equipment that are primarily used for AV.</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659596068"/>
                  </a:ext>
                </a:extLst>
              </a:tr>
              <a:tr h="1407114">
                <a:tc vMerge="1">
                  <a:txBody>
                    <a:bodyPr/>
                    <a:lstStyle/>
                    <a:p>
                      <a:endParaRPr lang="en-US"/>
                    </a:p>
                  </a:txBody>
                  <a:tcPr/>
                </a:tc>
                <a:tc>
                  <a:txBody>
                    <a:bodyPr/>
                    <a:lstStyle/>
                    <a:p>
                      <a:pPr algn="l" fontAlgn="t"/>
                      <a:r>
                        <a:rPr lang="en-US" sz="1100" u="none" strike="noStrike">
                          <a:effectLst/>
                          <a:latin typeface="Arial" panose="020B0604020202020204" pitchFamily="34" charset="0"/>
                          <a:cs typeface="Arial" panose="020B0604020202020204" pitchFamily="34" charset="0"/>
                        </a:rPr>
                        <a:t>Media Storage</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Media storage is a networked physical device that stores, shares, and archives images, audio, and video data in any media content-related industry. It typically contains a basic central processing unit (CPU), a primary storage device, such as random access memory (RAM), and a secondary storage device, like a solid-state drive (SSD) or hybrid hard drive (HDD). Secondary storage can be removable, internal, or external. Media storage offers media data processing and storing functions automatically or manually from a central location or run special applications that allow the user to access the media from a remote location via the internet. It includes both purpose-built, pro-AV-specific configured equipment, and generic IT enterprise-built equipment that is primarily used for AV.</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1573690367"/>
                  </a:ext>
                </a:extLst>
              </a:tr>
            </a:tbl>
          </a:graphicData>
        </a:graphic>
      </p:graphicFrame>
      <p:sp>
        <p:nvSpPr>
          <p:cNvPr id="5" name="TextBox 4">
            <a:extLst>
              <a:ext uri="{FF2B5EF4-FFF2-40B4-BE49-F238E27FC236}">
                <a16:creationId xmlns:a16="http://schemas.microsoft.com/office/drawing/2014/main" id="{4BDC3C5A-574E-2B43-A366-8F5A11636CBD}"/>
              </a:ext>
            </a:extLst>
          </p:cNvPr>
          <p:cNvSpPr txBox="1"/>
          <p:nvPr/>
        </p:nvSpPr>
        <p:spPr>
          <a:xfrm>
            <a:off x="-111448" y="249037"/>
            <a:ext cx="7806625"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pPr marL="0" marR="0" indent="0" algn="ctr" defTabSz="41275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Product Segment Definitions (continued</a:t>
            </a:r>
            <a:r>
              <a:rPr lang="en-US" sz="3000" b="1">
                <a:latin typeface="Calibri" panose="020F0502020204030204" pitchFamily="34" charset="0"/>
                <a:cs typeface="Calibri" panose="020F0502020204030204" pitchFamily="34" charset="0"/>
              </a:rPr>
              <a:t>)</a:t>
            </a:r>
            <a:endParaRPr kumimoji="0" lang="en-US" sz="3000" b="1"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endParaRPr>
          </a:p>
        </p:txBody>
      </p:sp>
      <p:graphicFrame>
        <p:nvGraphicFramePr>
          <p:cNvPr id="6" name="Table 5">
            <a:extLst>
              <a:ext uri="{FF2B5EF4-FFF2-40B4-BE49-F238E27FC236}">
                <a16:creationId xmlns:a16="http://schemas.microsoft.com/office/drawing/2014/main" id="{53768A3B-7A1D-7346-B875-5DBB16576C1D}"/>
              </a:ext>
            </a:extLst>
          </p:cNvPr>
          <p:cNvGraphicFramePr>
            <a:graphicFrameLocks noGrp="1"/>
          </p:cNvGraphicFramePr>
          <p:nvPr/>
        </p:nvGraphicFramePr>
        <p:xfrm>
          <a:off x="395754" y="1186251"/>
          <a:ext cx="11394141" cy="333632"/>
        </p:xfrm>
        <a:graphic>
          <a:graphicData uri="http://schemas.openxmlformats.org/drawingml/2006/table">
            <a:tbl>
              <a:tblPr/>
              <a:tblGrid>
                <a:gridCol w="2557511">
                  <a:extLst>
                    <a:ext uri="{9D8B030D-6E8A-4147-A177-3AD203B41FA5}">
                      <a16:colId xmlns:a16="http://schemas.microsoft.com/office/drawing/2014/main" val="3537131512"/>
                    </a:ext>
                  </a:extLst>
                </a:gridCol>
                <a:gridCol w="1618735">
                  <a:extLst>
                    <a:ext uri="{9D8B030D-6E8A-4147-A177-3AD203B41FA5}">
                      <a16:colId xmlns:a16="http://schemas.microsoft.com/office/drawing/2014/main" val="909927966"/>
                    </a:ext>
                  </a:extLst>
                </a:gridCol>
                <a:gridCol w="7217895">
                  <a:extLst>
                    <a:ext uri="{9D8B030D-6E8A-4147-A177-3AD203B41FA5}">
                      <a16:colId xmlns:a16="http://schemas.microsoft.com/office/drawing/2014/main" val="4195363621"/>
                    </a:ext>
                  </a:extLst>
                </a:gridCol>
              </a:tblGrid>
              <a:tr h="333632">
                <a:tc>
                  <a:txBody>
                    <a:bodyPr/>
                    <a:lstStyle/>
                    <a:p>
                      <a:pPr algn="ctr" fontAlgn="t"/>
                      <a:r>
                        <a:rPr lang="en-US" sz="1400" b="1" i="0" u="none" strike="noStrike">
                          <a:solidFill>
                            <a:srgbClr val="096A6A"/>
                          </a:solidFill>
                          <a:effectLst/>
                          <a:latin typeface="Arial" panose="020B0604020202020204" pitchFamily="34" charset="0"/>
                          <a:cs typeface="Arial" panose="020B0604020202020204" pitchFamily="34" charset="0"/>
                        </a:rPr>
                        <a:t>Segment</a:t>
                      </a:r>
                    </a:p>
                  </a:txBody>
                  <a:tcPr marL="4763" marR="4763" marT="4763" marB="0"/>
                </a:tc>
                <a:tc>
                  <a:txBody>
                    <a:bodyPr/>
                    <a:lstStyle/>
                    <a:p>
                      <a:pPr algn="ctr" fontAlgn="t"/>
                      <a:r>
                        <a:rPr lang="en-US" sz="1400" b="1" i="0" u="none" strike="noStrike">
                          <a:solidFill>
                            <a:srgbClr val="096A6A"/>
                          </a:solidFill>
                          <a:effectLst/>
                          <a:latin typeface="Arial" panose="020B0604020202020204" pitchFamily="34" charset="0"/>
                          <a:cs typeface="Arial" panose="020B0604020202020204" pitchFamily="34" charset="0"/>
                        </a:rPr>
                        <a:t>Product/Services</a:t>
                      </a:r>
                    </a:p>
                  </a:txBody>
                  <a:tcPr marL="4763" marR="4763" marT="4763" marB="0"/>
                </a:tc>
                <a:tc>
                  <a:txBody>
                    <a:bodyPr/>
                    <a:lstStyle/>
                    <a:p>
                      <a:pPr algn="ctr" fontAlgn="t"/>
                      <a:r>
                        <a:rPr lang="en-US" sz="1400" b="1" i="0" u="none" strike="noStrike">
                          <a:solidFill>
                            <a:srgbClr val="096A6A"/>
                          </a:solidFill>
                          <a:effectLst/>
                          <a:latin typeface="Arial" panose="020B0604020202020204" pitchFamily="34" charset="0"/>
                          <a:cs typeface="Arial" panose="020B0604020202020204" pitchFamily="34" charset="0"/>
                        </a:rPr>
                        <a:t>Detailed Descriptions</a:t>
                      </a:r>
                    </a:p>
                  </a:txBody>
                  <a:tcPr marL="4763" marR="4763" marT="4763" marB="0"/>
                </a:tc>
                <a:extLst>
                  <a:ext uri="{0D108BD9-81ED-4DB2-BD59-A6C34878D82A}">
                    <a16:rowId xmlns:a16="http://schemas.microsoft.com/office/drawing/2014/main" val="2019065052"/>
                  </a:ext>
                </a:extLst>
              </a:tr>
            </a:tbl>
          </a:graphicData>
        </a:graphic>
      </p:graphicFrame>
    </p:spTree>
    <p:extLst>
      <p:ext uri="{BB962C8B-B14F-4D97-AF65-F5344CB8AC3E}">
        <p14:creationId xmlns:p14="http://schemas.microsoft.com/office/powerpoint/2010/main" val="382111950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53E674-17C2-1E4B-B50C-D3E0BB64B4F9}"/>
              </a:ext>
            </a:extLst>
          </p:cNvPr>
          <p:cNvSpPr>
            <a:spLocks noGrp="1"/>
          </p:cNvSpPr>
          <p:nvPr>
            <p:ph type="sldNum" sz="quarter" idx="2"/>
          </p:nvPr>
        </p:nvSpPr>
        <p:spPr>
          <a:xfrm>
            <a:off x="5984991" y="6563047"/>
            <a:ext cx="387085" cy="294953"/>
          </a:xfrm>
        </p:spPr>
        <p:txBody>
          <a:bodyPr/>
          <a:lstStyle>
            <a:defPPr marL="0" marR="0" indent="0" algn="l" defTabSz="228600" rtl="0" fontAlgn="auto" latinLnBrk="1" hangingPunct="0">
              <a:lnSpc>
                <a:spcPct val="100000"/>
              </a:lnSpc>
              <a:spcBef>
                <a:spcPts val="0"/>
              </a:spcBef>
              <a:spcAft>
                <a:spcPts val="0"/>
              </a:spcAft>
              <a:buClrTx/>
              <a:buSzTx/>
              <a:buFontTx/>
              <a:buNone/>
              <a:tabLst/>
              <a:defRPr kumimoji="0" sz="450" b="0" i="0" u="none" strike="noStrike" cap="none" spc="0" normalizeH="0" baseline="0">
                <a:ln>
                  <a:noFill/>
                </a:ln>
                <a:solidFill>
                  <a:srgbClr val="000000"/>
                </a:solidFill>
                <a:effectLst/>
                <a:uFillTx/>
              </a:defRPr>
            </a:defPPr>
            <a:lvl1pPr marL="0" marR="0" indent="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1pPr>
            <a:lvl2pPr marL="0" marR="0" indent="571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2pPr>
            <a:lvl3pPr marL="0" marR="0" indent="1143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3pPr>
            <a:lvl4pPr marL="0" marR="0" indent="1714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4pPr>
            <a:lvl5pPr marL="0" marR="0" indent="2286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5pPr>
            <a:lvl6pPr marL="0" marR="0" indent="2857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6pPr>
            <a:lvl7pPr marL="0" marR="0" indent="3429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7pPr>
            <a:lvl8pPr marL="0" marR="0" indent="4000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8pPr>
            <a:lvl9pPr marL="0" marR="0" indent="4572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mtClean="0">
                <a:latin typeface="Calibri" panose="020F0502020204030204" pitchFamily="34" charset="0"/>
                <a:cs typeface="Calibri" panose="020F0502020204030204" pitchFamily="34" charset="0"/>
              </a:rPr>
              <a:t>57</a:t>
            </a:fld>
            <a:endParaRPr lang="en-US">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1ECBCEEA-43E3-3F45-A39C-B010FDE7FD1A}"/>
              </a:ext>
            </a:extLst>
          </p:cNvPr>
          <p:cNvGraphicFramePr>
            <a:graphicFrameLocks noGrp="1"/>
          </p:cNvGraphicFramePr>
          <p:nvPr>
            <p:extLst>
              <p:ext uri="{D42A27DB-BD31-4B8C-83A1-F6EECF244321}">
                <p14:modId xmlns:p14="http://schemas.microsoft.com/office/powerpoint/2010/main" val="4226411056"/>
              </p:ext>
            </p:extLst>
          </p:nvPr>
        </p:nvGraphicFramePr>
        <p:xfrm>
          <a:off x="394447" y="1629440"/>
          <a:ext cx="11403106" cy="3794299"/>
        </p:xfrm>
        <a:graphic>
          <a:graphicData uri="http://schemas.openxmlformats.org/drawingml/2006/table">
            <a:tbl>
              <a:tblPr>
                <a:tableStyleId>{2D5ABB26-0587-4C30-8999-92F81FD0307C}</a:tableStyleId>
              </a:tblPr>
              <a:tblGrid>
                <a:gridCol w="1907086">
                  <a:extLst>
                    <a:ext uri="{9D8B030D-6E8A-4147-A177-3AD203B41FA5}">
                      <a16:colId xmlns:a16="http://schemas.microsoft.com/office/drawing/2014/main" val="4073791103"/>
                    </a:ext>
                  </a:extLst>
                </a:gridCol>
                <a:gridCol w="2137456">
                  <a:extLst>
                    <a:ext uri="{9D8B030D-6E8A-4147-A177-3AD203B41FA5}">
                      <a16:colId xmlns:a16="http://schemas.microsoft.com/office/drawing/2014/main" val="308844291"/>
                    </a:ext>
                  </a:extLst>
                </a:gridCol>
                <a:gridCol w="7358564">
                  <a:extLst>
                    <a:ext uri="{9D8B030D-6E8A-4147-A177-3AD203B41FA5}">
                      <a16:colId xmlns:a16="http://schemas.microsoft.com/office/drawing/2014/main" val="1548315448"/>
                    </a:ext>
                  </a:extLst>
                </a:gridCol>
              </a:tblGrid>
              <a:tr h="521452">
                <a:tc rowSpan="5">
                  <a:txBody>
                    <a:bodyPr/>
                    <a:lstStyle/>
                    <a:p>
                      <a:pPr algn="l" fontAlgn="t"/>
                      <a:r>
                        <a:rPr lang="en-US" sz="1600" b="1" i="0" u="none" strike="noStrike">
                          <a:effectLst/>
                          <a:latin typeface="Arial" panose="020B0604020202020204" pitchFamily="34" charset="0"/>
                          <a:cs typeface="Arial" panose="020B0604020202020204" pitchFamily="34" charset="0"/>
                        </a:rPr>
                        <a:t>Services</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5720" marR="45720" marT="22860" marB="22860"/>
                </a:tc>
                <a:tc>
                  <a:txBody>
                    <a:bodyPr/>
                    <a:lstStyle/>
                    <a:p>
                      <a:pPr algn="l" fontAlgn="t"/>
                      <a:r>
                        <a:rPr lang="en-US" sz="1100" u="none" strike="noStrike">
                          <a:effectLst/>
                          <a:latin typeface="Arial" panose="020B0604020202020204" pitchFamily="34" charset="0"/>
                          <a:cs typeface="Arial" panose="020B0604020202020204" pitchFamily="34" charset="0"/>
                        </a:rPr>
                        <a:t>AV Design</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u="none" strike="noStrike">
                          <a:effectLst/>
                          <a:latin typeface="Arial" panose="020B0604020202020204" pitchFamily="34" charset="0"/>
                          <a:cs typeface="Arial" panose="020B0604020202020204" pitchFamily="34" charset="0"/>
                        </a:rPr>
                        <a:t>AV design services include all revenue generated by systems integrators, dealers, design-build contractors, distributors, and independent design consultants for system design or planning.</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868734482"/>
                  </a:ext>
                </a:extLst>
              </a:tr>
              <a:tr h="556489">
                <a:tc vMerge="1">
                  <a:txBody>
                    <a:bodyPr/>
                    <a:lstStyle/>
                    <a:p>
                      <a:endParaRPr lang="en-US"/>
                    </a:p>
                  </a:txBody>
                  <a:tcPr/>
                </a:tc>
                <a:tc>
                  <a:txBody>
                    <a:bodyPr/>
                    <a:lstStyle/>
                    <a:p>
                      <a:pPr algn="l" fontAlgn="t"/>
                      <a:r>
                        <a:rPr lang="en-US" sz="1100" u="none" strike="noStrike">
                          <a:effectLst/>
                          <a:latin typeface="Arial" panose="020B0604020202020204" pitchFamily="34" charset="0"/>
                          <a:cs typeface="Arial" panose="020B0604020202020204" pitchFamily="34" charset="0"/>
                        </a:rPr>
                        <a:t>AV Installation/Integration</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u="none" strike="noStrike">
                          <a:effectLst/>
                          <a:latin typeface="Arial" panose="020B0604020202020204" pitchFamily="34" charset="0"/>
                          <a:cs typeface="Arial" panose="020B0604020202020204" pitchFamily="34" charset="0"/>
                        </a:rPr>
                        <a:t>AV installation and integration services include all revenue generated in system build and installation, as well as specific revenue for system integration into existing workflows or technical plants such as integrating AV products into an existing IT networks.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1492250523"/>
                  </a:ext>
                </a:extLst>
              </a:tr>
              <a:tr h="567559">
                <a:tc vMerge="1">
                  <a:txBody>
                    <a:bodyPr/>
                    <a:lstStyle/>
                    <a:p>
                      <a:endParaRPr lang="en-US"/>
                    </a:p>
                  </a:txBody>
                  <a:tcPr/>
                </a:tc>
                <a:tc>
                  <a:txBody>
                    <a:bodyPr/>
                    <a:lstStyle/>
                    <a:p>
                      <a:pPr algn="l" fontAlgn="t"/>
                      <a:r>
                        <a:rPr lang="en-US" sz="1100" u="none" strike="noStrike">
                          <a:effectLst/>
                          <a:latin typeface="Arial" panose="020B0604020202020204" pitchFamily="34" charset="0"/>
                          <a:cs typeface="Arial" panose="020B0604020202020204" pitchFamily="34" charset="0"/>
                        </a:rPr>
                        <a:t>Managed Services &amp; </a:t>
                      </a:r>
                    </a:p>
                    <a:p>
                      <a:pPr algn="l" fontAlgn="t"/>
                      <a:r>
                        <a:rPr lang="en-US" sz="1100" u="none" strike="noStrike">
                          <a:effectLst/>
                          <a:latin typeface="Arial" panose="020B0604020202020204" pitchFamily="34" charset="0"/>
                          <a:cs typeface="Arial" panose="020B0604020202020204" pitchFamily="34" charset="0"/>
                        </a:rPr>
                        <a:t>Maintenance</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u="none" strike="noStrike">
                          <a:effectLst/>
                          <a:latin typeface="Arial" panose="020B0604020202020204" pitchFamily="34" charset="0"/>
                          <a:cs typeface="Arial" panose="020B0604020202020204" pitchFamily="34" charset="0"/>
                        </a:rPr>
                        <a:t>Revenues from managed services in pro AV such as cloud services, and for maintenance contracts, extended warranties and</a:t>
                      </a:r>
                    </a:p>
                    <a:p>
                      <a:pPr algn="l" fontAlgn="ctr"/>
                      <a:r>
                        <a:rPr lang="en-US" sz="1000" u="none" strike="noStrike">
                          <a:effectLst/>
                          <a:latin typeface="Arial" panose="020B0604020202020204" pitchFamily="34" charset="0"/>
                          <a:cs typeface="Arial" panose="020B0604020202020204" pitchFamily="34" charset="0"/>
                        </a:rPr>
                        <a:t>life-cycle support, and embedded staff on the customer’s premises, as well as training revenues.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971654242"/>
                  </a:ext>
                </a:extLst>
              </a:tr>
              <a:tr h="551794">
                <a:tc vMerge="1">
                  <a:txBody>
                    <a:bodyPr/>
                    <a:lstStyle/>
                    <a:p>
                      <a:endParaRPr lang="en-US"/>
                    </a:p>
                  </a:txBody>
                  <a:tcPr/>
                </a:tc>
                <a:tc>
                  <a:txBody>
                    <a:bodyPr/>
                    <a:lstStyle/>
                    <a:p>
                      <a:pPr algn="l" fontAlgn="t"/>
                      <a:r>
                        <a:rPr lang="en-US" sz="1100" u="none" strike="noStrike">
                          <a:effectLst/>
                          <a:latin typeface="Arial" panose="020B0604020202020204" pitchFamily="34" charset="0"/>
                          <a:cs typeface="Arial" panose="020B0604020202020204" pitchFamily="34" charset="0"/>
                        </a:rPr>
                        <a:t>Cloud Services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u="none" strike="noStrike">
                          <a:effectLst/>
                          <a:latin typeface="Arial" panose="020B0604020202020204" pitchFamily="34" charset="0"/>
                          <a:cs typeface="Arial" panose="020B0604020202020204" pitchFamily="34" charset="0"/>
                        </a:rPr>
                        <a:t>Revenues from cloud services used for the management and distribution of AV content for collaboration or presentation purposes. This includes licensing of collaboration services like Zoom or Teams that flows through the pro AV channel but excludes strict data storage services used for system back-ups.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43891026"/>
                  </a:ext>
                </a:extLst>
              </a:tr>
              <a:tr h="599090">
                <a:tc vMerge="1">
                  <a:txBody>
                    <a:bodyPr/>
                    <a:lstStyle/>
                    <a:p>
                      <a:endParaRPr lang="en-US"/>
                    </a:p>
                  </a:txBody>
                  <a:tcPr/>
                </a:tc>
                <a:tc>
                  <a:txBody>
                    <a:bodyPr/>
                    <a:lstStyle/>
                    <a:p>
                      <a:pPr algn="l" fontAlgn="t"/>
                      <a:r>
                        <a:rPr lang="en-US" sz="1100" u="none" strike="noStrike">
                          <a:effectLst/>
                          <a:latin typeface="Arial" panose="020B0604020202020204" pitchFamily="34" charset="0"/>
                          <a:cs typeface="Arial" panose="020B0604020202020204" pitchFamily="34" charset="0"/>
                        </a:rPr>
                        <a:t>Rental &amp; Staging</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u="none" strike="noStrike">
                          <a:effectLst/>
                          <a:latin typeface="Arial" panose="020B0604020202020204" pitchFamily="34" charset="0"/>
                          <a:cs typeface="Arial" panose="020B0604020202020204" pitchFamily="34" charset="0"/>
                        </a:rPr>
                        <a:t>Rental and staging includes all service revenue associated with AV products and temporary provision for staged events. Does not include leasing or other long-term direct finance purchases as well as support service revenue.</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658892927"/>
                  </a:ext>
                </a:extLst>
              </a:tr>
              <a:tr h="997915">
                <a:tc>
                  <a:txBody>
                    <a:bodyPr/>
                    <a:lstStyle/>
                    <a:p>
                      <a:pPr algn="l" fontAlgn="t"/>
                      <a:r>
                        <a:rPr lang="en-US" sz="1600" b="1" i="0" u="none" strike="noStrike">
                          <a:effectLst/>
                          <a:latin typeface="Arial" panose="020B0604020202020204" pitchFamily="34" charset="0"/>
                          <a:cs typeface="Arial" panose="020B0604020202020204" pitchFamily="34" charset="0"/>
                        </a:rPr>
                        <a:t>Standalone </a:t>
                      </a:r>
                    </a:p>
                    <a:p>
                      <a:pPr algn="l" fontAlgn="t"/>
                      <a:r>
                        <a:rPr lang="en-US" sz="1600" b="1" i="0" u="none" strike="noStrike">
                          <a:effectLst/>
                          <a:latin typeface="Arial" panose="020B0604020202020204" pitchFamily="34" charset="0"/>
                          <a:cs typeface="Arial" panose="020B0604020202020204" pitchFamily="34" charset="0"/>
                        </a:rPr>
                        <a:t>Software</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t"/>
                      <a:r>
                        <a:rPr lang="en-US" sz="1100" u="none" strike="noStrike">
                          <a:effectLst/>
                          <a:latin typeface="Arial" panose="020B0604020202020204" pitchFamily="34" charset="0"/>
                          <a:cs typeface="Arial" panose="020B0604020202020204" pitchFamily="34" charset="0"/>
                        </a:rPr>
                        <a:t>Standalone Software</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u="none" strike="noStrike">
                          <a:effectLst/>
                          <a:latin typeface="Arial" panose="020B0604020202020204" pitchFamily="34" charset="0"/>
                          <a:cs typeface="Arial" panose="020B0604020202020204" pitchFamily="34" charset="0"/>
                        </a:rPr>
                        <a:t>Standalone software includes all software that is not integrated or packaged with other products for AV asset management, design, show control, collaboration, content creation, scheduling, content management, and room management for many solutions such as digital signage, collaboration, cinema, live events, and command and control. Video management software for surveillance and access control software are also included in this category.</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1611855099"/>
                  </a:ext>
                </a:extLst>
              </a:tr>
            </a:tbl>
          </a:graphicData>
        </a:graphic>
      </p:graphicFrame>
      <p:sp>
        <p:nvSpPr>
          <p:cNvPr id="5" name="TextBox 4">
            <a:extLst>
              <a:ext uri="{FF2B5EF4-FFF2-40B4-BE49-F238E27FC236}">
                <a16:creationId xmlns:a16="http://schemas.microsoft.com/office/drawing/2014/main" id="{6EBA5CD1-8839-5545-A73E-DEB9490E96E5}"/>
              </a:ext>
            </a:extLst>
          </p:cNvPr>
          <p:cNvSpPr txBox="1"/>
          <p:nvPr/>
        </p:nvSpPr>
        <p:spPr>
          <a:xfrm>
            <a:off x="-52969" y="271584"/>
            <a:ext cx="7696017"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pPr marL="0" marR="0" indent="0" algn="ctr" defTabSz="41275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Product Segment Definitions (continued</a:t>
            </a:r>
            <a:r>
              <a:rPr lang="en-US" sz="3000" b="1">
                <a:latin typeface="Calibri" panose="020F0502020204030204" pitchFamily="34" charset="0"/>
                <a:cs typeface="Calibri" panose="020F0502020204030204" pitchFamily="34" charset="0"/>
              </a:rPr>
              <a:t>)</a:t>
            </a:r>
            <a:endParaRPr kumimoji="0" lang="en-US" sz="3000" b="1"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endParaRPr>
          </a:p>
        </p:txBody>
      </p:sp>
      <p:graphicFrame>
        <p:nvGraphicFramePr>
          <p:cNvPr id="6" name="Table 5">
            <a:extLst>
              <a:ext uri="{FF2B5EF4-FFF2-40B4-BE49-F238E27FC236}">
                <a16:creationId xmlns:a16="http://schemas.microsoft.com/office/drawing/2014/main" id="{43BA8FD1-8D8C-F748-8E90-E0896BF5C1AA}"/>
              </a:ext>
            </a:extLst>
          </p:cNvPr>
          <p:cNvGraphicFramePr>
            <a:graphicFrameLocks noGrp="1"/>
          </p:cNvGraphicFramePr>
          <p:nvPr/>
        </p:nvGraphicFramePr>
        <p:xfrm>
          <a:off x="398929" y="1208798"/>
          <a:ext cx="11394141" cy="333632"/>
        </p:xfrm>
        <a:graphic>
          <a:graphicData uri="http://schemas.openxmlformats.org/drawingml/2006/table">
            <a:tbl>
              <a:tblPr/>
              <a:tblGrid>
                <a:gridCol w="1877889">
                  <a:extLst>
                    <a:ext uri="{9D8B030D-6E8A-4147-A177-3AD203B41FA5}">
                      <a16:colId xmlns:a16="http://schemas.microsoft.com/office/drawing/2014/main" val="3537131512"/>
                    </a:ext>
                  </a:extLst>
                </a:gridCol>
                <a:gridCol w="2162170">
                  <a:extLst>
                    <a:ext uri="{9D8B030D-6E8A-4147-A177-3AD203B41FA5}">
                      <a16:colId xmlns:a16="http://schemas.microsoft.com/office/drawing/2014/main" val="909927966"/>
                    </a:ext>
                  </a:extLst>
                </a:gridCol>
                <a:gridCol w="7354082">
                  <a:extLst>
                    <a:ext uri="{9D8B030D-6E8A-4147-A177-3AD203B41FA5}">
                      <a16:colId xmlns:a16="http://schemas.microsoft.com/office/drawing/2014/main" val="4195363621"/>
                    </a:ext>
                  </a:extLst>
                </a:gridCol>
              </a:tblGrid>
              <a:tr h="333632">
                <a:tc>
                  <a:txBody>
                    <a:bodyPr/>
                    <a:lstStyle/>
                    <a:p>
                      <a:pPr algn="ctr" fontAlgn="t"/>
                      <a:r>
                        <a:rPr lang="en-US" sz="1400" b="1" i="0" u="none" strike="noStrike">
                          <a:solidFill>
                            <a:srgbClr val="096A6A"/>
                          </a:solidFill>
                          <a:effectLst/>
                          <a:latin typeface="Arial" panose="020B0604020202020204" pitchFamily="34" charset="0"/>
                          <a:cs typeface="Arial" panose="020B0604020202020204" pitchFamily="34" charset="0"/>
                        </a:rPr>
                        <a:t>Segment</a:t>
                      </a:r>
                    </a:p>
                  </a:txBody>
                  <a:tcPr marL="4763" marR="4763" marT="4763" marB="0"/>
                </a:tc>
                <a:tc>
                  <a:txBody>
                    <a:bodyPr/>
                    <a:lstStyle/>
                    <a:p>
                      <a:pPr algn="ctr" fontAlgn="t"/>
                      <a:r>
                        <a:rPr lang="en-US" sz="1400" b="1" i="0" u="none" strike="noStrike">
                          <a:solidFill>
                            <a:srgbClr val="096A6A"/>
                          </a:solidFill>
                          <a:effectLst/>
                          <a:latin typeface="Arial" panose="020B0604020202020204" pitchFamily="34" charset="0"/>
                          <a:cs typeface="Arial" panose="020B0604020202020204" pitchFamily="34" charset="0"/>
                        </a:rPr>
                        <a:t>Product/Services</a:t>
                      </a:r>
                    </a:p>
                  </a:txBody>
                  <a:tcPr marL="4763" marR="4763" marT="4763" marB="0"/>
                </a:tc>
                <a:tc>
                  <a:txBody>
                    <a:bodyPr/>
                    <a:lstStyle/>
                    <a:p>
                      <a:pPr algn="ctr" fontAlgn="t"/>
                      <a:r>
                        <a:rPr lang="en-US" sz="1400" b="1" i="0" u="none" strike="noStrike">
                          <a:solidFill>
                            <a:srgbClr val="096A6A"/>
                          </a:solidFill>
                          <a:effectLst/>
                          <a:latin typeface="Arial" panose="020B0604020202020204" pitchFamily="34" charset="0"/>
                          <a:cs typeface="Arial" panose="020B0604020202020204" pitchFamily="34" charset="0"/>
                        </a:rPr>
                        <a:t>Detailed Descriptions</a:t>
                      </a:r>
                    </a:p>
                  </a:txBody>
                  <a:tcPr marL="4763" marR="4763" marT="4763" marB="0"/>
                </a:tc>
                <a:extLst>
                  <a:ext uri="{0D108BD9-81ED-4DB2-BD59-A6C34878D82A}">
                    <a16:rowId xmlns:a16="http://schemas.microsoft.com/office/drawing/2014/main" val="2019065052"/>
                  </a:ext>
                </a:extLst>
              </a:tr>
            </a:tbl>
          </a:graphicData>
        </a:graphic>
      </p:graphicFrame>
    </p:spTree>
    <p:extLst>
      <p:ext uri="{BB962C8B-B14F-4D97-AF65-F5344CB8AC3E}">
        <p14:creationId xmlns:p14="http://schemas.microsoft.com/office/powerpoint/2010/main" val="349937418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BD63FF-980E-4DC3-B7B8-072BC4AC7CCA}"/>
              </a:ext>
            </a:extLst>
          </p:cNvPr>
          <p:cNvSpPr>
            <a:spLocks noGrp="1"/>
          </p:cNvSpPr>
          <p:nvPr>
            <p:ph type="sldNum" sz="quarter" idx="2"/>
          </p:nvPr>
        </p:nvSpPr>
        <p:spPr>
          <a:xfrm>
            <a:off x="5981817" y="6540500"/>
            <a:ext cx="397718" cy="487313"/>
          </a:xfrm>
        </p:spPr>
        <p:txBody>
          <a:bodyPr/>
          <a:lstStyle>
            <a:defPPr marL="0" marR="0" indent="0" algn="l" defTabSz="228600" rtl="0" fontAlgn="auto" latinLnBrk="1" hangingPunct="0">
              <a:lnSpc>
                <a:spcPct val="100000"/>
              </a:lnSpc>
              <a:spcBef>
                <a:spcPts val="0"/>
              </a:spcBef>
              <a:spcAft>
                <a:spcPts val="0"/>
              </a:spcAft>
              <a:buClrTx/>
              <a:buSzTx/>
              <a:buFontTx/>
              <a:buNone/>
              <a:tabLst/>
              <a:defRPr kumimoji="0" sz="450" b="0" i="0" u="none" strike="noStrike" cap="none" spc="0" normalizeH="0" baseline="0">
                <a:ln>
                  <a:noFill/>
                </a:ln>
                <a:solidFill>
                  <a:srgbClr val="000000"/>
                </a:solidFill>
                <a:effectLst/>
                <a:uFillTx/>
              </a:defRPr>
            </a:defPPr>
            <a:lvl1pPr marL="0" marR="0" indent="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1pPr>
            <a:lvl2pPr marL="0" marR="0" indent="571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2pPr>
            <a:lvl3pPr marL="0" marR="0" indent="1143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3pPr>
            <a:lvl4pPr marL="0" marR="0" indent="1714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4pPr>
            <a:lvl5pPr marL="0" marR="0" indent="2286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5pPr>
            <a:lvl6pPr marL="0" marR="0" indent="2857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6pPr>
            <a:lvl7pPr marL="0" marR="0" indent="3429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7pPr>
            <a:lvl8pPr marL="0" marR="0" indent="4000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8pPr>
            <a:lvl9pPr marL="0" marR="0" indent="4572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mtClean="0">
                <a:latin typeface="Calibri" panose="020F0502020204030204" pitchFamily="34" charset="0"/>
                <a:cs typeface="Calibri" panose="020F0502020204030204" pitchFamily="34" charset="0"/>
              </a:rPr>
              <a:t>58</a:t>
            </a:fld>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7D2B91C-1EEB-49F9-BBB2-F7B562D72685}"/>
              </a:ext>
            </a:extLst>
          </p:cNvPr>
          <p:cNvSpPr txBox="1"/>
          <p:nvPr/>
        </p:nvSpPr>
        <p:spPr>
          <a:xfrm>
            <a:off x="457200" y="252077"/>
            <a:ext cx="5360443"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pPr marL="0" marR="0" indent="0" algn="l" defTabSz="41275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 Solutions Bundle Definitions</a:t>
            </a:r>
          </a:p>
        </p:txBody>
      </p:sp>
      <p:graphicFrame>
        <p:nvGraphicFramePr>
          <p:cNvPr id="6" name="Content Placeholder 5">
            <a:extLst>
              <a:ext uri="{FF2B5EF4-FFF2-40B4-BE49-F238E27FC236}">
                <a16:creationId xmlns:a16="http://schemas.microsoft.com/office/drawing/2014/main" id="{69A96B90-781C-48A9-B016-93D956497450}"/>
              </a:ext>
            </a:extLst>
          </p:cNvPr>
          <p:cNvGraphicFramePr>
            <a:graphicFrameLocks noGrp="1"/>
          </p:cNvGraphicFramePr>
          <p:nvPr>
            <p:ph sz="quarter" idx="10"/>
          </p:nvPr>
        </p:nvGraphicFramePr>
        <p:xfrm>
          <a:off x="457200" y="878899"/>
          <a:ext cx="11118355" cy="4893492"/>
        </p:xfrm>
        <a:graphic>
          <a:graphicData uri="http://schemas.openxmlformats.org/drawingml/2006/table">
            <a:tbl>
              <a:tblPr>
                <a:tableStyleId>{2D5ABB26-0587-4C30-8999-92F81FD0307C}</a:tableStyleId>
              </a:tblPr>
              <a:tblGrid>
                <a:gridCol w="3291682">
                  <a:extLst>
                    <a:ext uri="{9D8B030D-6E8A-4147-A177-3AD203B41FA5}">
                      <a16:colId xmlns:a16="http://schemas.microsoft.com/office/drawing/2014/main" val="3999451070"/>
                    </a:ext>
                  </a:extLst>
                </a:gridCol>
                <a:gridCol w="7826673">
                  <a:extLst>
                    <a:ext uri="{9D8B030D-6E8A-4147-A177-3AD203B41FA5}">
                      <a16:colId xmlns:a16="http://schemas.microsoft.com/office/drawing/2014/main" val="2306519577"/>
                    </a:ext>
                  </a:extLst>
                </a:gridCol>
              </a:tblGrid>
              <a:tr h="264439">
                <a:tc>
                  <a:txBody>
                    <a:bodyPr/>
                    <a:lstStyle/>
                    <a:p>
                      <a:pPr algn="l" fontAlgn="t"/>
                      <a:r>
                        <a:rPr lang="en-US" sz="1400" b="1" i="0" u="none" strike="noStrike">
                          <a:solidFill>
                            <a:srgbClr val="096A6A"/>
                          </a:solidFill>
                          <a:effectLst/>
                          <a:latin typeface="Arial" panose="020B0604020202020204" pitchFamily="34" charset="0"/>
                          <a:cs typeface="Arial" panose="020B0604020202020204" pitchFamily="34" charset="0"/>
                        </a:rPr>
                        <a:t>Solutions</a:t>
                      </a:r>
                    </a:p>
                  </a:txBody>
                  <a:tcPr marL="4763" marR="4763" marT="4763" marB="0"/>
                </a:tc>
                <a:tc>
                  <a:txBody>
                    <a:bodyPr/>
                    <a:lstStyle/>
                    <a:p>
                      <a:pPr algn="l" fontAlgn="t"/>
                      <a:r>
                        <a:rPr lang="en-US" sz="1400" b="1" i="0" u="none" strike="noStrike">
                          <a:solidFill>
                            <a:srgbClr val="096A6A"/>
                          </a:solidFill>
                          <a:effectLst/>
                          <a:latin typeface="Arial" panose="020B0604020202020204" pitchFamily="34" charset="0"/>
                          <a:cs typeface="Arial" panose="020B0604020202020204" pitchFamily="34" charset="0"/>
                        </a:rPr>
                        <a:t>Definitions</a:t>
                      </a:r>
                    </a:p>
                  </a:txBody>
                  <a:tcPr marL="4763" marR="4763" marT="4763" marB="0"/>
                </a:tc>
                <a:extLst>
                  <a:ext uri="{0D108BD9-81ED-4DB2-BD59-A6C34878D82A}">
                    <a16:rowId xmlns:a16="http://schemas.microsoft.com/office/drawing/2014/main" val="1862792341"/>
                  </a:ext>
                </a:extLst>
              </a:tr>
              <a:tr h="605716">
                <a:tc>
                  <a:txBody>
                    <a:bodyPr/>
                    <a:lstStyle/>
                    <a:p>
                      <a:pPr algn="l" fontAlgn="t"/>
                      <a:r>
                        <a:rPr lang="en-US" sz="1400" b="1" i="0" u="none" strike="noStrike">
                          <a:effectLst/>
                          <a:latin typeface="Arial" panose="020B0604020202020204" pitchFamily="34" charset="0"/>
                          <a:cs typeface="Arial" panose="020B0604020202020204" pitchFamily="34" charset="0"/>
                        </a:rPr>
                        <a:t>Command and Control</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Command and control solutions include technology and services used in control rooms across various industries to monitor, manage, or dispatch required resources. Examples include operations center or room, dispatch center, emergency communications center, emergency operations center, network operations center, and/or communications center, among others.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580426153"/>
                  </a:ext>
                </a:extLst>
              </a:tr>
              <a:tr h="476770">
                <a:tc>
                  <a:txBody>
                    <a:bodyPr/>
                    <a:lstStyle/>
                    <a:p>
                      <a:pPr algn="l" fontAlgn="t"/>
                      <a:r>
                        <a:rPr lang="en-US" sz="1400" b="1" i="0" u="none" strike="noStrike">
                          <a:effectLst/>
                          <a:latin typeface="Arial" panose="020B0604020202020204" pitchFamily="34" charset="0"/>
                          <a:cs typeface="Arial" panose="020B0604020202020204" pitchFamily="34" charset="0"/>
                        </a:rPr>
                        <a:t>Conferencing and Collaboration</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Conferencing and Collaboration solution includes a combination hardware, software technologies and services that enable communication between two or more sites. These solutions may be sold in the form of bundles or separate components and often include a cloud-based aspect. </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601523303"/>
                  </a:ext>
                </a:extLst>
              </a:tr>
              <a:tr h="570131">
                <a:tc>
                  <a:txBody>
                    <a:bodyPr/>
                    <a:lstStyle/>
                    <a:p>
                      <a:pPr marL="0" marR="0" indent="0" algn="l" defTabSz="825500" rtl="0" fontAlgn="t" latinLnBrk="0">
                        <a:lnSpc>
                          <a:spcPct val="100000"/>
                        </a:lnSpc>
                        <a:spcBef>
                          <a:spcPts val="0"/>
                        </a:spcBef>
                        <a:spcAft>
                          <a:spcPts val="0"/>
                        </a:spcAft>
                        <a:buClrTx/>
                        <a:buSzTx/>
                        <a:buFontTx/>
                        <a:buNone/>
                        <a:tabLst/>
                      </a:pPr>
                      <a:r>
                        <a:rPr lang="en-US" sz="1400" b="1" i="0" u="none" strike="noStrike" cap="none" spc="0" baseline="0">
                          <a:ln>
                            <a:noFill/>
                          </a:ln>
                          <a:effectLst/>
                          <a:uFillTx/>
                          <a:latin typeface="Arial" panose="020B0604020202020204" pitchFamily="34" charset="0"/>
                          <a:cs typeface="Arial" panose="020B0604020202020204" pitchFamily="34" charset="0"/>
                          <a:sym typeface="Helvetica Light"/>
                        </a:rPr>
                        <a:t>Broadcast AV</a:t>
                      </a:r>
                      <a:endParaRPr lang="en-US" sz="1400" b="1"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Light"/>
                      </a:endParaRPr>
                    </a:p>
                  </a:txBody>
                  <a:tcPr marL="4763" marR="4763" marT="4763" marB="0"/>
                </a:tc>
                <a:tc>
                  <a:txBody>
                    <a:bodyPr/>
                    <a:lstStyle/>
                    <a:p>
                      <a:pPr marL="0" marR="0" indent="0" algn="l" defTabSz="825500" rtl="0" fontAlgn="ctr" latinLnBrk="0">
                        <a:lnSpc>
                          <a:spcPct val="100000"/>
                        </a:lnSpc>
                        <a:spcBef>
                          <a:spcPts val="0"/>
                        </a:spcBef>
                        <a:spcAft>
                          <a:spcPts val="0"/>
                        </a:spcAft>
                        <a:buClrTx/>
                        <a:buSzTx/>
                        <a:buFontTx/>
                        <a:buNone/>
                        <a:tabLst/>
                      </a:pPr>
                      <a:r>
                        <a:rPr lang="en-US" sz="1000" b="0" i="0" u="none" strike="noStrike" cap="none" spc="0" baseline="0">
                          <a:ln>
                            <a:noFill/>
                          </a:ln>
                          <a:effectLst/>
                          <a:uFillTx/>
                          <a:latin typeface="Arial" panose="020B0604020202020204" pitchFamily="34" charset="0"/>
                          <a:cs typeface="Arial" panose="020B0604020202020204" pitchFamily="34" charset="0"/>
                          <a:sym typeface="Helvetica Light"/>
                        </a:rPr>
                        <a:t>Solutions catering to the ‘audio/video capture’ and ‘audio/video production’ of content destined to be disseminated over video networks, theatre exhibition, or streaming services using a transactional, subscriber or ad funded business model. This includes hardware such as Cameras, encoders, video processors, scalers and switchers, managed services &amp; maintenance and software.</a:t>
                      </a:r>
                    </a:p>
                  </a:txBody>
                  <a:tcPr marL="4763" marR="4763" marT="4763" marB="0"/>
                </a:tc>
                <a:extLst>
                  <a:ext uri="{0D108BD9-81ED-4DB2-BD59-A6C34878D82A}">
                    <a16:rowId xmlns:a16="http://schemas.microsoft.com/office/drawing/2014/main" val="2839315379"/>
                  </a:ext>
                </a:extLst>
              </a:tr>
              <a:tr h="465652">
                <a:tc>
                  <a:txBody>
                    <a:bodyPr/>
                    <a:lstStyle/>
                    <a:p>
                      <a:pPr algn="l" fontAlgn="t"/>
                      <a:r>
                        <a:rPr lang="en-US" sz="1400" b="1" i="0" u="none" strike="noStrike">
                          <a:effectLst/>
                          <a:latin typeface="Arial" panose="020B0604020202020204" pitchFamily="34" charset="0"/>
                          <a:cs typeface="Arial" panose="020B0604020202020204" pitchFamily="34" charset="0"/>
                        </a:rPr>
                        <a:t>Digital Signage</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Digital signage solutions use display, media players, servers, software, and managed services to display content in out-of-home (OOH),and  public environments, and by multiple individuals simultaneously to convey information, advertising, or other forms of messaging.</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714671542"/>
                  </a:ext>
                </a:extLst>
              </a:tr>
              <a:tr h="418731">
                <a:tc>
                  <a:txBody>
                    <a:bodyPr/>
                    <a:lstStyle/>
                    <a:p>
                      <a:pPr marL="0" marR="0" indent="0" algn="l" defTabSz="825500" rtl="0" fontAlgn="t" latinLnBrk="0">
                        <a:lnSpc>
                          <a:spcPct val="100000"/>
                        </a:lnSpc>
                        <a:spcBef>
                          <a:spcPts val="0"/>
                        </a:spcBef>
                        <a:spcAft>
                          <a:spcPts val="0"/>
                        </a:spcAft>
                        <a:buClrTx/>
                        <a:buSzTx/>
                        <a:buFontTx/>
                        <a:buNone/>
                        <a:tabLst/>
                      </a:pPr>
                      <a:r>
                        <a:rPr lang="en-US" sz="1400" b="1" i="0" u="none" strike="noStrike" cap="none" spc="0" baseline="0">
                          <a:ln>
                            <a:noFill/>
                          </a:ln>
                          <a:effectLst/>
                          <a:uFillTx/>
                          <a:latin typeface="Arial" panose="020B0604020202020204" pitchFamily="34" charset="0"/>
                          <a:cs typeface="Arial" panose="020B0604020202020204" pitchFamily="34" charset="0"/>
                          <a:sym typeface="Helvetica Light"/>
                        </a:rPr>
                        <a:t>Learning</a:t>
                      </a:r>
                      <a:endParaRPr lang="en-US" sz="1400" b="1"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Light"/>
                      </a:endParaRPr>
                    </a:p>
                  </a:txBody>
                  <a:tcPr marL="4763" marR="4763" marT="4763" marB="0"/>
                </a:tc>
                <a:tc>
                  <a:txBody>
                    <a:bodyPr/>
                    <a:lstStyle/>
                    <a:p>
                      <a:pPr marL="0" marR="0" indent="0" algn="l" defTabSz="825500" rtl="0" fontAlgn="ctr" latinLnBrk="0">
                        <a:lnSpc>
                          <a:spcPct val="100000"/>
                        </a:lnSpc>
                        <a:spcBef>
                          <a:spcPts val="0"/>
                        </a:spcBef>
                        <a:spcAft>
                          <a:spcPts val="0"/>
                        </a:spcAft>
                        <a:buClrTx/>
                        <a:buSzTx/>
                        <a:buFontTx/>
                        <a:buNone/>
                        <a:tabLst/>
                      </a:pPr>
                      <a:r>
                        <a:rPr lang="en-US" sz="1000" b="0" i="0" u="none" strike="noStrike" cap="none" spc="0" baseline="0">
                          <a:ln>
                            <a:noFill/>
                          </a:ln>
                          <a:effectLst/>
                          <a:uFillTx/>
                          <a:latin typeface="Arial" panose="020B0604020202020204" pitchFamily="34" charset="0"/>
                          <a:cs typeface="Arial" panose="020B0604020202020204" pitchFamily="34" charset="0"/>
                          <a:sym typeface="Helvetica Light"/>
                        </a:rPr>
                        <a:t>Classroom solutions include audio visual hardware and software products and services that assist teaching in K-12, higher secondary education facilities, and corporate learning.</a:t>
                      </a:r>
                      <a:endParaRPr lang="en-US" sz="1000" b="0"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Light"/>
                      </a:endParaRPr>
                    </a:p>
                  </a:txBody>
                  <a:tcPr marL="4763" marR="4763" marT="4763" marB="0"/>
                </a:tc>
                <a:extLst>
                  <a:ext uri="{0D108BD9-81ED-4DB2-BD59-A6C34878D82A}">
                    <a16:rowId xmlns:a16="http://schemas.microsoft.com/office/drawing/2014/main" val="3737927200"/>
                  </a:ext>
                </a:extLst>
              </a:tr>
              <a:tr h="457721">
                <a:tc>
                  <a:txBody>
                    <a:bodyPr/>
                    <a:lstStyle/>
                    <a:p>
                      <a:pPr algn="l" fontAlgn="t"/>
                      <a:r>
                        <a:rPr lang="en-US" sz="1400" b="1" i="0" u="none" strike="noStrike">
                          <a:effectLst/>
                          <a:latin typeface="Arial" panose="020B0604020202020204" pitchFamily="34" charset="0"/>
                          <a:cs typeface="Arial" panose="020B0604020202020204" pitchFamily="34" charset="0"/>
                        </a:rPr>
                        <a:t>Live Events</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Live events includes hardware, software, and services to provide turnkey live event audio visual solutions for events and shows or temporary facilities.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587681773"/>
                  </a:ext>
                </a:extLst>
              </a:tr>
              <a:tr h="692192">
                <a:tc>
                  <a:txBody>
                    <a:bodyPr/>
                    <a:lstStyle/>
                    <a:p>
                      <a:pPr marL="0" marR="0" indent="0" algn="l" defTabSz="825500" rtl="0" fontAlgn="t" latinLnBrk="0">
                        <a:lnSpc>
                          <a:spcPct val="100000"/>
                        </a:lnSpc>
                        <a:spcBef>
                          <a:spcPts val="0"/>
                        </a:spcBef>
                        <a:spcAft>
                          <a:spcPts val="0"/>
                        </a:spcAft>
                        <a:buClrTx/>
                        <a:buSzTx/>
                        <a:buFontTx/>
                        <a:buNone/>
                        <a:tabLst/>
                      </a:pPr>
                      <a:r>
                        <a:rPr lang="en-US" sz="1400" b="1" i="0" u="none" strike="noStrike" cap="none" spc="0" baseline="0">
                          <a:ln>
                            <a:noFill/>
                          </a:ln>
                          <a:effectLst/>
                          <a:uFillTx/>
                          <a:latin typeface="Arial" panose="020B0604020202020204" pitchFamily="34" charset="0"/>
                          <a:cs typeface="Arial" panose="020B0604020202020204" pitchFamily="34" charset="0"/>
                          <a:sym typeface="Helvetica Light"/>
                        </a:rPr>
                        <a:t>Performance/Entertainment</a:t>
                      </a:r>
                      <a:endParaRPr lang="en-US" sz="1400" b="1"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Light"/>
                      </a:endParaRPr>
                    </a:p>
                  </a:txBody>
                  <a:tcPr marL="4763" marR="4763" marT="4763" marB="0"/>
                </a:tc>
                <a:tc>
                  <a:txBody>
                    <a:bodyPr/>
                    <a:lstStyle/>
                    <a:p>
                      <a:pPr marL="0" marR="0" indent="0" algn="l" defTabSz="825500" rtl="0" fontAlgn="ctr" latinLnBrk="0">
                        <a:lnSpc>
                          <a:spcPct val="100000"/>
                        </a:lnSpc>
                        <a:spcBef>
                          <a:spcPts val="0"/>
                        </a:spcBef>
                        <a:spcAft>
                          <a:spcPts val="0"/>
                        </a:spcAft>
                        <a:buClrTx/>
                        <a:buSzTx/>
                        <a:buFontTx/>
                        <a:buNone/>
                        <a:tabLst/>
                      </a:pPr>
                      <a:r>
                        <a:rPr lang="en-US" sz="1000" b="0" i="0" u="none" strike="noStrike" cap="none" spc="0" baseline="0">
                          <a:ln>
                            <a:noFill/>
                          </a:ln>
                          <a:effectLst/>
                          <a:uFillTx/>
                          <a:latin typeface="Arial" panose="020B0604020202020204" pitchFamily="34" charset="0"/>
                          <a:cs typeface="Arial" panose="020B0604020202020204" pitchFamily="34" charset="0"/>
                          <a:sym typeface="Helvetica Light"/>
                        </a:rPr>
                        <a:t>Theatre solutions include permanent installations of audio and video equipment in both residential and commercial settings.  Examples include cinema, home theatre, and theatre installations in museums, houses of worship, entertainment venues, and so on.  Rental and staging equipment for temporary facilities are excluded from this category and covered under Live Events.</a:t>
                      </a:r>
                      <a:endParaRPr lang="en-US" sz="1000" b="0" i="0" u="none" strike="noStrike" cap="none" spc="0" baseline="0">
                        <a:ln>
                          <a:noFill/>
                        </a:ln>
                        <a:solidFill>
                          <a:schemeClr val="tx1"/>
                        </a:solidFill>
                        <a:effectLst/>
                        <a:uFillTx/>
                        <a:latin typeface="Arial" panose="020B0604020202020204" pitchFamily="34" charset="0"/>
                        <a:ea typeface="+mn-ea"/>
                        <a:cs typeface="Arial" panose="020B0604020202020204" pitchFamily="34" charset="0"/>
                        <a:sym typeface="Helvetica Light"/>
                      </a:endParaRPr>
                    </a:p>
                  </a:txBody>
                  <a:tcPr marL="4763" marR="4763" marT="4763" marB="0"/>
                </a:tc>
                <a:extLst>
                  <a:ext uri="{0D108BD9-81ED-4DB2-BD59-A6C34878D82A}">
                    <a16:rowId xmlns:a16="http://schemas.microsoft.com/office/drawing/2014/main" val="649790718"/>
                  </a:ext>
                </a:extLst>
              </a:tr>
              <a:tr h="623426">
                <a:tc>
                  <a:txBody>
                    <a:bodyPr/>
                    <a:lstStyle/>
                    <a:p>
                      <a:pPr algn="l" fontAlgn="t"/>
                      <a:r>
                        <a:rPr lang="en-US" sz="1400" b="1" i="0" u="none" strike="noStrike">
                          <a:effectLst/>
                          <a:latin typeface="Arial" panose="020B0604020202020204" pitchFamily="34" charset="0"/>
                          <a:cs typeface="Arial" panose="020B0604020202020204" pitchFamily="34" charset="0"/>
                        </a:rPr>
                        <a:t>Security/Surveillance/Life Safety</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Includes the following equipment types for professional video surveillance: analog security cameras, DVRs, NVRs, network security cameras, video encoders, video management software (VMS), CS-mount lenses, camera housings, CCTV, controllers and keyboards, and motorized camera positioning mounts.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519313624"/>
                  </a:ext>
                </a:extLst>
              </a:tr>
              <a:tr h="318714">
                <a:tc>
                  <a:txBody>
                    <a:bodyPr/>
                    <a:lstStyle/>
                    <a:p>
                      <a:pPr algn="l" fontAlgn="t"/>
                      <a:r>
                        <a:rPr lang="en-US" sz="1400" b="1" i="0" u="none" strike="noStrike">
                          <a:effectLst/>
                          <a:latin typeface="Arial" panose="020B0604020202020204" pitchFamily="34" charset="0"/>
                          <a:cs typeface="Arial" panose="020B0604020202020204" pitchFamily="34" charset="0"/>
                        </a:rPr>
                        <a:t>Other Solutions</a:t>
                      </a:r>
                      <a:endParaRPr lang="en-US" sz="14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Specialty medical displays such as clinical review, diagnostic, surgical displays, and professional graphics displays. It also includes other solutions not captured above.</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858892809"/>
                  </a:ext>
                </a:extLst>
              </a:tr>
            </a:tbl>
          </a:graphicData>
        </a:graphic>
      </p:graphicFrame>
    </p:spTree>
    <p:extLst>
      <p:ext uri="{BB962C8B-B14F-4D97-AF65-F5344CB8AC3E}">
        <p14:creationId xmlns:p14="http://schemas.microsoft.com/office/powerpoint/2010/main" val="2545421880"/>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59B2A3-825A-6E4D-962C-FBE68B82A439}"/>
              </a:ext>
            </a:extLst>
          </p:cNvPr>
          <p:cNvSpPr>
            <a:spLocks noGrp="1"/>
          </p:cNvSpPr>
          <p:nvPr>
            <p:ph type="sldNum" sz="quarter" idx="2"/>
          </p:nvPr>
        </p:nvSpPr>
        <p:spPr>
          <a:xfrm>
            <a:off x="5981816" y="6540500"/>
            <a:ext cx="344555" cy="294953"/>
          </a:xfrm>
        </p:spPr>
        <p:txBody>
          <a:bodyPr/>
          <a:lstStyle>
            <a:defPPr marL="0" marR="0" indent="0" algn="l" defTabSz="228600" rtl="0" fontAlgn="auto" latinLnBrk="1" hangingPunct="0">
              <a:lnSpc>
                <a:spcPct val="100000"/>
              </a:lnSpc>
              <a:spcBef>
                <a:spcPts val="0"/>
              </a:spcBef>
              <a:spcAft>
                <a:spcPts val="0"/>
              </a:spcAft>
              <a:buClrTx/>
              <a:buSzTx/>
              <a:buFontTx/>
              <a:buNone/>
              <a:tabLst/>
              <a:defRPr kumimoji="0" sz="450" b="0" i="0" u="none" strike="noStrike" cap="none" spc="0" normalizeH="0" baseline="0">
                <a:ln>
                  <a:noFill/>
                </a:ln>
                <a:solidFill>
                  <a:srgbClr val="000000"/>
                </a:solidFill>
                <a:effectLst/>
                <a:uFillTx/>
              </a:defRPr>
            </a:defPPr>
            <a:lvl1pPr marL="0" marR="0" indent="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1pPr>
            <a:lvl2pPr marL="0" marR="0" indent="571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2pPr>
            <a:lvl3pPr marL="0" marR="0" indent="1143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3pPr>
            <a:lvl4pPr marL="0" marR="0" indent="1714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4pPr>
            <a:lvl5pPr marL="0" marR="0" indent="2286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5pPr>
            <a:lvl6pPr marL="0" marR="0" indent="2857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6pPr>
            <a:lvl7pPr marL="0" marR="0" indent="3429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7pPr>
            <a:lvl8pPr marL="0" marR="0" indent="4000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8pPr>
            <a:lvl9pPr marL="0" marR="0" indent="4572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mtClean="0">
                <a:latin typeface="Calibri" panose="020F0502020204030204" pitchFamily="34" charset="0"/>
                <a:cs typeface="Calibri" panose="020F0502020204030204" pitchFamily="34" charset="0"/>
              </a:rPr>
              <a:t>59</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5FB38C0-AE25-3B4C-A32F-A7D6164B29EC}"/>
              </a:ext>
            </a:extLst>
          </p:cNvPr>
          <p:cNvSpPr txBox="1"/>
          <p:nvPr/>
        </p:nvSpPr>
        <p:spPr>
          <a:xfrm>
            <a:off x="457200" y="252077"/>
            <a:ext cx="5113580"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r>
              <a:rPr lang="en-US" sz="3000" b="1">
                <a:latin typeface="Calibri" panose="020F0502020204030204" pitchFamily="34" charset="0"/>
                <a:cs typeface="Calibri" panose="020F0502020204030204" pitchFamily="34" charset="0"/>
              </a:rPr>
              <a:t>Vertical Market Definitions</a:t>
            </a:r>
          </a:p>
        </p:txBody>
      </p:sp>
      <p:graphicFrame>
        <p:nvGraphicFramePr>
          <p:cNvPr id="5" name="Content Placeholder 4">
            <a:extLst>
              <a:ext uri="{FF2B5EF4-FFF2-40B4-BE49-F238E27FC236}">
                <a16:creationId xmlns:a16="http://schemas.microsoft.com/office/drawing/2014/main" id="{6C674637-1707-B547-BA42-1FB759641A2A}"/>
              </a:ext>
            </a:extLst>
          </p:cNvPr>
          <p:cNvGraphicFramePr>
            <a:graphicFrameLocks/>
          </p:cNvGraphicFramePr>
          <p:nvPr/>
        </p:nvGraphicFramePr>
        <p:xfrm>
          <a:off x="457200" y="1099752"/>
          <a:ext cx="11295530" cy="4878509"/>
        </p:xfrm>
        <a:graphic>
          <a:graphicData uri="http://schemas.openxmlformats.org/drawingml/2006/table">
            <a:tbl>
              <a:tblPr>
                <a:tableStyleId>{2D5ABB26-0587-4C30-8999-92F81FD0307C}</a:tableStyleId>
              </a:tblPr>
              <a:tblGrid>
                <a:gridCol w="2743200">
                  <a:extLst>
                    <a:ext uri="{9D8B030D-6E8A-4147-A177-3AD203B41FA5}">
                      <a16:colId xmlns:a16="http://schemas.microsoft.com/office/drawing/2014/main" val="1954393528"/>
                    </a:ext>
                  </a:extLst>
                </a:gridCol>
                <a:gridCol w="8552330">
                  <a:extLst>
                    <a:ext uri="{9D8B030D-6E8A-4147-A177-3AD203B41FA5}">
                      <a16:colId xmlns:a16="http://schemas.microsoft.com/office/drawing/2014/main" val="1406931120"/>
                    </a:ext>
                  </a:extLst>
                </a:gridCol>
              </a:tblGrid>
              <a:tr h="302165">
                <a:tc>
                  <a:txBody>
                    <a:bodyPr/>
                    <a:lstStyle/>
                    <a:p>
                      <a:pPr algn="l" fontAlgn="t"/>
                      <a:r>
                        <a:rPr lang="en-US" sz="1400" b="1" i="0" u="none" strike="noStrike">
                          <a:solidFill>
                            <a:srgbClr val="096A6A"/>
                          </a:solidFill>
                          <a:effectLst/>
                          <a:latin typeface="Arial" panose="020B0604020202020204" pitchFamily="34" charset="0"/>
                          <a:cs typeface="Arial" panose="020B0604020202020204" pitchFamily="34" charset="0"/>
                        </a:rPr>
                        <a:t>Industry</a:t>
                      </a:r>
                    </a:p>
                  </a:txBody>
                  <a:tcPr marL="4763" marR="4763" marT="4763" marB="0"/>
                </a:tc>
                <a:tc>
                  <a:txBody>
                    <a:bodyPr/>
                    <a:lstStyle/>
                    <a:p>
                      <a:pPr algn="l" fontAlgn="t"/>
                      <a:r>
                        <a:rPr lang="en-US" sz="1400" b="1" i="0" u="none" strike="noStrike">
                          <a:solidFill>
                            <a:srgbClr val="096A6A"/>
                          </a:solidFill>
                          <a:effectLst/>
                          <a:latin typeface="Arial" panose="020B0604020202020204" pitchFamily="34" charset="0"/>
                          <a:cs typeface="Arial" panose="020B0604020202020204" pitchFamily="34" charset="0"/>
                        </a:rPr>
                        <a:t>Definitions</a:t>
                      </a:r>
                    </a:p>
                  </a:txBody>
                  <a:tcPr marL="4763" marR="4763" marT="4763" marB="0"/>
                </a:tc>
                <a:extLst>
                  <a:ext uri="{0D108BD9-81ED-4DB2-BD59-A6C34878D82A}">
                    <a16:rowId xmlns:a16="http://schemas.microsoft.com/office/drawing/2014/main" val="3036101922"/>
                  </a:ext>
                </a:extLst>
              </a:tr>
              <a:tr h="440150">
                <a:tc>
                  <a:txBody>
                    <a:bodyPr/>
                    <a:lstStyle/>
                    <a:p>
                      <a:pPr algn="l" fontAlgn="t"/>
                      <a:r>
                        <a:rPr lang="en-US" sz="1600" b="1" i="0" u="none" strike="noStrike">
                          <a:effectLst/>
                          <a:latin typeface="Arial" panose="020B0604020202020204" pitchFamily="34" charset="0"/>
                          <a:cs typeface="Arial" panose="020B0604020202020204" pitchFamily="34" charset="0"/>
                        </a:rPr>
                        <a:t>Corporate and Finance</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The Corporate industry refers to all business and company pro AV use for daily operations either in offices or as part of the business operations of those corporations. Includes corporate conferencing facilities, but not specialist conference halls. It includes finance service centers and banks.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502982444"/>
                  </a:ext>
                </a:extLst>
              </a:tr>
              <a:tr h="368710">
                <a:tc>
                  <a:txBody>
                    <a:bodyPr/>
                    <a:lstStyle/>
                    <a:p>
                      <a:pPr algn="l" fontAlgn="t"/>
                      <a:r>
                        <a:rPr lang="en-US" sz="1600" b="1" i="0" u="none" strike="noStrike">
                          <a:effectLst/>
                          <a:latin typeface="Arial" panose="020B0604020202020204" pitchFamily="34" charset="0"/>
                          <a:cs typeface="Arial" panose="020B0604020202020204" pitchFamily="34" charset="0"/>
                        </a:rPr>
                        <a:t>Education</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Education includes all levels of education and academic research across the world both in public and private sectors.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1922873458"/>
                  </a:ext>
                </a:extLst>
              </a:tr>
              <a:tr h="368710">
                <a:tc>
                  <a:txBody>
                    <a:bodyPr/>
                    <a:lstStyle/>
                    <a:p>
                      <a:pPr algn="l" fontAlgn="t"/>
                      <a:r>
                        <a:rPr lang="en-US" sz="1600" b="1" i="0" u="none" strike="noStrike">
                          <a:effectLst/>
                          <a:latin typeface="Arial" panose="020B0604020202020204" pitchFamily="34" charset="0"/>
                          <a:cs typeface="Arial" panose="020B0604020202020204" pitchFamily="34" charset="0"/>
                        </a:rPr>
                        <a:t>Energy and Utilities</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The energy and utilities vertical comprises oil and gas, utilities, mining, and renewables segments with most of their subsectors.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656306326"/>
                  </a:ext>
                </a:extLst>
              </a:tr>
              <a:tr h="591418">
                <a:tc>
                  <a:txBody>
                    <a:bodyPr/>
                    <a:lstStyle/>
                    <a:p>
                      <a:pPr algn="l" fontAlgn="t"/>
                      <a:r>
                        <a:rPr lang="en-US" sz="1600" b="1" i="0" u="none" strike="noStrike">
                          <a:effectLst/>
                          <a:latin typeface="Arial" panose="020B0604020202020204" pitchFamily="34" charset="0"/>
                          <a:cs typeface="Arial" panose="020B0604020202020204" pitchFamily="34" charset="0"/>
                        </a:rPr>
                        <a:t>Government and Military</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Government and military vertical includes the majority of wider public sector activities and buildings apart from those covered in other segments such as education, healthcare, and transportation. All armed forces-related activities are also included. State-owned public spaces are also included where they are not venues or event locations.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1677739010"/>
                  </a:ext>
                </a:extLst>
              </a:tr>
              <a:tr h="302165">
                <a:tc>
                  <a:txBody>
                    <a:bodyPr/>
                    <a:lstStyle/>
                    <a:p>
                      <a:pPr algn="l" fontAlgn="t"/>
                      <a:r>
                        <a:rPr lang="en-US" sz="1600" b="1" i="0" u="none" strike="noStrike">
                          <a:effectLst/>
                          <a:latin typeface="Arial" panose="020B0604020202020204" pitchFamily="34" charset="0"/>
                          <a:cs typeface="Arial" panose="020B0604020202020204" pitchFamily="34" charset="0"/>
                        </a:rPr>
                        <a:t>Healthcare</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The healthcare vertical includes all locations where private and public health entities use any pro AV equipment.</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431667595"/>
                  </a:ext>
                </a:extLst>
              </a:tr>
              <a:tr h="360031">
                <a:tc>
                  <a:txBody>
                    <a:bodyPr/>
                    <a:lstStyle/>
                    <a:p>
                      <a:pPr algn="l" fontAlgn="t"/>
                      <a:r>
                        <a:rPr lang="en-US" sz="1600" b="1" i="0" u="none" strike="noStrike">
                          <a:effectLst/>
                          <a:latin typeface="Arial" panose="020B0604020202020204" pitchFamily="34" charset="0"/>
                          <a:cs typeface="Arial" panose="020B0604020202020204" pitchFamily="34" charset="0"/>
                        </a:rPr>
                        <a:t>Hospitality</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The hospitality vertical includes all types of accommodation and entertainment facilities including hotels, bars, and restaurants.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650854790"/>
                  </a:ext>
                </a:extLst>
              </a:tr>
              <a:tr h="501446">
                <a:tc>
                  <a:txBody>
                    <a:bodyPr/>
                    <a:lstStyle/>
                    <a:p>
                      <a:pPr algn="l" fontAlgn="t"/>
                      <a:r>
                        <a:rPr lang="en-US" sz="1600" b="1" i="0" u="none" strike="noStrike">
                          <a:effectLst/>
                          <a:latin typeface="Arial" panose="020B0604020202020204" pitchFamily="34" charset="0"/>
                          <a:cs typeface="Arial" panose="020B0604020202020204" pitchFamily="34" charset="0"/>
                        </a:rPr>
                        <a:t>Media and Entertainment</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The media and entertainment vertical includes all production, editing, and broadcast pro-AV equipment and services across film, games, music, radio, and TV. Digital signage installations in the media and entertainment vertical are not included here.</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83142408"/>
                  </a:ext>
                </a:extLst>
              </a:tr>
              <a:tr h="432487">
                <a:tc>
                  <a:txBody>
                    <a:bodyPr/>
                    <a:lstStyle/>
                    <a:p>
                      <a:pPr algn="l" fontAlgn="t"/>
                      <a:r>
                        <a:rPr lang="en-US" sz="1600" b="1" i="0" u="none" strike="noStrike">
                          <a:effectLst/>
                          <a:latin typeface="Arial" panose="020B0604020202020204" pitchFamily="34" charset="0"/>
                          <a:cs typeface="Arial" panose="020B0604020202020204" pitchFamily="34" charset="0"/>
                        </a:rPr>
                        <a:t>Residential</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The residential vertical includes all pro AV installations in homes and privately-owned locations, including high-end smart home and installed home theater.</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461474669"/>
                  </a:ext>
                </a:extLst>
              </a:tr>
              <a:tr h="395416">
                <a:tc>
                  <a:txBody>
                    <a:bodyPr/>
                    <a:lstStyle/>
                    <a:p>
                      <a:pPr algn="l" fontAlgn="t"/>
                      <a:r>
                        <a:rPr lang="en-US" sz="1600" b="1" i="0" u="none" strike="noStrike">
                          <a:effectLst/>
                          <a:latin typeface="Arial" panose="020B0604020202020204" pitchFamily="34" charset="0"/>
                          <a:cs typeface="Arial" panose="020B0604020202020204" pitchFamily="34" charset="0"/>
                        </a:rPr>
                        <a:t>Retail</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The retail vertical includes all possible retail locations from supermarkets and malls to large multinational retailers and small-shop owners.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1357718001"/>
                  </a:ext>
                </a:extLst>
              </a:tr>
              <a:tr h="469557">
                <a:tc>
                  <a:txBody>
                    <a:bodyPr/>
                    <a:lstStyle/>
                    <a:p>
                      <a:pPr algn="l" fontAlgn="t"/>
                      <a:r>
                        <a:rPr lang="en-US" sz="1600" b="1" i="0" u="none" strike="noStrike">
                          <a:effectLst/>
                          <a:latin typeface="Arial" panose="020B0604020202020204" pitchFamily="34" charset="0"/>
                          <a:cs typeface="Arial" panose="020B0604020202020204" pitchFamily="34" charset="0"/>
                        </a:rPr>
                        <a:t>Transportation</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The transportation vertical refers to all infrastructure, sites, and buildings related to public transportation systems by air, land, or sea in both public and private sector ownership. This includes airports, train stations, metro systems, and ports.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782055330"/>
                  </a:ext>
                </a:extLst>
              </a:tr>
              <a:tr h="346254">
                <a:tc>
                  <a:txBody>
                    <a:bodyPr/>
                    <a:lstStyle/>
                    <a:p>
                      <a:pPr algn="l" fontAlgn="t"/>
                      <a:r>
                        <a:rPr lang="en-US" sz="1600" b="1" i="0" u="none" strike="noStrike">
                          <a:effectLst/>
                          <a:latin typeface="Arial" panose="020B0604020202020204" pitchFamily="34" charset="0"/>
                          <a:cs typeface="Arial" panose="020B0604020202020204" pitchFamily="34" charset="0"/>
                        </a:rPr>
                        <a:t>Venues and Events</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This includes all locations able to host larger or smaller events for purposes such as athletic events, sports stadiums, museums, amusement parks, houses of worship, concerts, cinemas, or other entertainment venues and specialist conference halls.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228165106"/>
                  </a:ext>
                </a:extLst>
              </a:tr>
            </a:tbl>
          </a:graphicData>
        </a:graphic>
      </p:graphicFrame>
    </p:spTree>
    <p:extLst>
      <p:ext uri="{BB962C8B-B14F-4D97-AF65-F5344CB8AC3E}">
        <p14:creationId xmlns:p14="http://schemas.microsoft.com/office/powerpoint/2010/main" val="25452002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DE781066-DAA0-563C-73D2-CEA1796AA6C1}"/>
              </a:ext>
            </a:extLst>
          </p:cNvPr>
          <p:cNvSpPr>
            <a:spLocks noGrp="1"/>
          </p:cNvSpPr>
          <p:nvPr>
            <p:ph type="title"/>
          </p:nvPr>
        </p:nvSpPr>
        <p:spPr>
          <a:xfrm>
            <a:off x="1284668" y="417729"/>
            <a:ext cx="10104622" cy="701887"/>
          </a:xfrm>
        </p:spPr>
        <p:txBody>
          <a:bodyPr>
            <a:noAutofit/>
          </a:bodyPr>
          <a:lstStyle/>
          <a:p>
            <a:r>
              <a:rPr lang="en-US" sz="3200"/>
              <a:t>IOTA is available as self-service or custom.</a:t>
            </a:r>
          </a:p>
        </p:txBody>
      </p:sp>
      <p:sp>
        <p:nvSpPr>
          <p:cNvPr id="21" name="Subtitle 2">
            <a:extLst>
              <a:ext uri="{FF2B5EF4-FFF2-40B4-BE49-F238E27FC236}">
                <a16:creationId xmlns:a16="http://schemas.microsoft.com/office/drawing/2014/main" id="{77F0689A-03C6-6ADF-BBB8-51B1CE4634EF}"/>
              </a:ext>
            </a:extLst>
          </p:cNvPr>
          <p:cNvSpPr>
            <a:spLocks noGrp="1"/>
          </p:cNvSpPr>
          <p:nvPr>
            <p:ph type="subTitle" idx="1"/>
          </p:nvPr>
        </p:nvSpPr>
        <p:spPr>
          <a:xfrm>
            <a:off x="1513268" y="1133308"/>
            <a:ext cx="10104621" cy="701887"/>
          </a:xfrm>
        </p:spPr>
        <p:txBody>
          <a:bodyPr>
            <a:normAutofit/>
          </a:bodyPr>
          <a:lstStyle/>
          <a:p>
            <a:r>
              <a:rPr lang="en-US" sz="1800">
                <a:solidFill>
                  <a:schemeClr val="tx1"/>
                </a:solidFill>
                <a:latin typeface="Century Gothic" panose="020B0502020202020204" pitchFamily="34" charset="0"/>
              </a:rPr>
              <a:t>IOTA sizes and forecasts the entire Pro AV market (2025-2030) across all regions, verticals, solutions, and product segments.</a:t>
            </a:r>
          </a:p>
        </p:txBody>
      </p:sp>
      <p:sp>
        <p:nvSpPr>
          <p:cNvPr id="22" name="Text Placeholder 3">
            <a:extLst>
              <a:ext uri="{FF2B5EF4-FFF2-40B4-BE49-F238E27FC236}">
                <a16:creationId xmlns:a16="http://schemas.microsoft.com/office/drawing/2014/main" id="{9F6C6803-BFBE-D0D7-29C7-F8D8CB501CDF}"/>
              </a:ext>
            </a:extLst>
          </p:cNvPr>
          <p:cNvSpPr txBox="1">
            <a:spLocks/>
          </p:cNvSpPr>
          <p:nvPr/>
        </p:nvSpPr>
        <p:spPr>
          <a:xfrm>
            <a:off x="1963258" y="1807810"/>
            <a:ext cx="3076687" cy="279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IOTA Self-Service</a:t>
            </a:r>
          </a:p>
        </p:txBody>
      </p:sp>
      <p:sp>
        <p:nvSpPr>
          <p:cNvPr id="23" name="Text Placeholder 4">
            <a:extLst>
              <a:ext uri="{FF2B5EF4-FFF2-40B4-BE49-F238E27FC236}">
                <a16:creationId xmlns:a16="http://schemas.microsoft.com/office/drawing/2014/main" id="{E187163D-91F7-A223-FC6E-A4F1CFB38BD0}"/>
              </a:ext>
            </a:extLst>
          </p:cNvPr>
          <p:cNvSpPr txBox="1">
            <a:spLocks/>
          </p:cNvSpPr>
          <p:nvPr/>
        </p:nvSpPr>
        <p:spPr>
          <a:xfrm>
            <a:off x="1876996" y="2289763"/>
            <a:ext cx="3359240" cy="8173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a:t>Subscribe to the annual forecast and receive access to our filterable dashboard, in depth analysis documents, and PowerPoint summary..</a:t>
            </a:r>
          </a:p>
        </p:txBody>
      </p:sp>
      <p:sp>
        <p:nvSpPr>
          <p:cNvPr id="24" name="Text Placeholder 6">
            <a:extLst>
              <a:ext uri="{FF2B5EF4-FFF2-40B4-BE49-F238E27FC236}">
                <a16:creationId xmlns:a16="http://schemas.microsoft.com/office/drawing/2014/main" id="{284FF94C-4D7A-FFB1-5669-6D546107D3D3}"/>
              </a:ext>
            </a:extLst>
          </p:cNvPr>
          <p:cNvSpPr txBox="1">
            <a:spLocks/>
          </p:cNvSpPr>
          <p:nvPr/>
        </p:nvSpPr>
        <p:spPr>
          <a:xfrm>
            <a:off x="6901585" y="1807810"/>
            <a:ext cx="3558072" cy="279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IOTA Custom Analytics</a:t>
            </a:r>
          </a:p>
        </p:txBody>
      </p:sp>
      <p:sp>
        <p:nvSpPr>
          <p:cNvPr id="25" name="Text Placeholder 7">
            <a:extLst>
              <a:ext uri="{FF2B5EF4-FFF2-40B4-BE49-F238E27FC236}">
                <a16:creationId xmlns:a16="http://schemas.microsoft.com/office/drawing/2014/main" id="{389DAA6A-9E9F-B013-6D12-23A9F0346F14}"/>
              </a:ext>
            </a:extLst>
          </p:cNvPr>
          <p:cNvSpPr txBox="1">
            <a:spLocks/>
          </p:cNvSpPr>
          <p:nvPr/>
        </p:nvSpPr>
        <p:spPr>
          <a:xfrm>
            <a:off x="7120660" y="2267284"/>
            <a:ext cx="3076686" cy="8173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a:t>Anchored in IOTA, AVIXA market analysis will apply the full scope of available research to develop custom TAM/SAM/SOM for your strategic requirements. </a:t>
            </a:r>
          </a:p>
        </p:txBody>
      </p:sp>
      <p:sp>
        <p:nvSpPr>
          <p:cNvPr id="27" name="Text Placeholder 4">
            <a:extLst>
              <a:ext uri="{FF2B5EF4-FFF2-40B4-BE49-F238E27FC236}">
                <a16:creationId xmlns:a16="http://schemas.microsoft.com/office/drawing/2014/main" id="{056CD6E9-9145-4191-324D-5CB6AADF07A6}"/>
              </a:ext>
            </a:extLst>
          </p:cNvPr>
          <p:cNvSpPr txBox="1">
            <a:spLocks/>
          </p:cNvSpPr>
          <p:nvPr/>
        </p:nvSpPr>
        <p:spPr>
          <a:xfrm>
            <a:off x="8062621" y="4214352"/>
            <a:ext cx="1512539" cy="265429"/>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000" b="1" i="0" kern="1200">
                <a:solidFill>
                  <a:srgbClr val="EE3353"/>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solidFill>
              </a:rPr>
              <a:t>Traditional AV</a:t>
            </a:r>
          </a:p>
        </p:txBody>
      </p:sp>
      <p:sp>
        <p:nvSpPr>
          <p:cNvPr id="28" name="Text Placeholder 5">
            <a:extLst>
              <a:ext uri="{FF2B5EF4-FFF2-40B4-BE49-F238E27FC236}">
                <a16:creationId xmlns:a16="http://schemas.microsoft.com/office/drawing/2014/main" id="{45D320AF-4C7A-0B17-0E49-B53613DFF5DC}"/>
              </a:ext>
            </a:extLst>
          </p:cNvPr>
          <p:cNvSpPr txBox="1">
            <a:spLocks/>
          </p:cNvSpPr>
          <p:nvPr/>
        </p:nvSpPr>
        <p:spPr>
          <a:xfrm>
            <a:off x="8201821" y="4604087"/>
            <a:ext cx="2166104" cy="315916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400"/>
              <a:t>$48.1 Billion </a:t>
            </a:r>
          </a:p>
          <a:p>
            <a:pPr marL="285750" indent="-285750">
              <a:buFont typeface="Arial" panose="020B0604020202020204" pitchFamily="34" charset="0"/>
              <a:buChar char="•"/>
            </a:pPr>
            <a:r>
              <a:rPr lang="en-US" sz="1400"/>
              <a:t>19% Margin</a:t>
            </a:r>
          </a:p>
          <a:p>
            <a:pPr marL="285750" indent="-285750">
              <a:buFont typeface="Arial" panose="020B0604020202020204" pitchFamily="34" charset="0"/>
              <a:buChar char="•"/>
            </a:pPr>
            <a:r>
              <a:rPr lang="en-US" sz="1400"/>
              <a:t>1.6%</a:t>
            </a:r>
          </a:p>
          <a:p>
            <a:pPr marL="285750" indent="-285750">
              <a:buFont typeface="Arial" panose="020B0604020202020204" pitchFamily="34" charset="0"/>
              <a:buChar char="•"/>
            </a:pPr>
            <a:r>
              <a:rPr lang="en-US" sz="1400"/>
              <a:t>3.2%</a:t>
            </a:r>
          </a:p>
          <a:p>
            <a:pPr marL="285750" indent="-285750">
              <a:buFont typeface="Arial" panose="020B0604020202020204" pitchFamily="34" charset="0"/>
              <a:buChar char="•"/>
            </a:pPr>
            <a:r>
              <a:rPr lang="en-US" sz="1400"/>
              <a:t>3.11%</a:t>
            </a:r>
          </a:p>
          <a:p>
            <a:r>
              <a:rPr lang="en-US" sz="1400"/>
              <a:t>	</a:t>
            </a:r>
          </a:p>
        </p:txBody>
      </p:sp>
      <p:sp>
        <p:nvSpPr>
          <p:cNvPr id="29" name="Text Placeholder 8">
            <a:extLst>
              <a:ext uri="{FF2B5EF4-FFF2-40B4-BE49-F238E27FC236}">
                <a16:creationId xmlns:a16="http://schemas.microsoft.com/office/drawing/2014/main" id="{DCB96515-B0E0-0531-42F8-80587844BDA3}"/>
              </a:ext>
            </a:extLst>
          </p:cNvPr>
          <p:cNvSpPr txBox="1">
            <a:spLocks/>
          </p:cNvSpPr>
          <p:nvPr/>
        </p:nvSpPr>
        <p:spPr>
          <a:xfrm>
            <a:off x="9745078" y="4181633"/>
            <a:ext cx="1373339" cy="279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Event Tech</a:t>
            </a:r>
          </a:p>
        </p:txBody>
      </p:sp>
      <p:sp>
        <p:nvSpPr>
          <p:cNvPr id="30" name="Text Placeholder 9">
            <a:extLst>
              <a:ext uri="{FF2B5EF4-FFF2-40B4-BE49-F238E27FC236}">
                <a16:creationId xmlns:a16="http://schemas.microsoft.com/office/drawing/2014/main" id="{3F40A488-09ED-CB1A-2320-AADE00CFC794}"/>
              </a:ext>
            </a:extLst>
          </p:cNvPr>
          <p:cNvSpPr txBox="1">
            <a:spLocks/>
          </p:cNvSpPr>
          <p:nvPr/>
        </p:nvSpPr>
        <p:spPr>
          <a:xfrm>
            <a:off x="9659849" y="4604086"/>
            <a:ext cx="1407838" cy="18090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t>$47.5 Billion</a:t>
            </a:r>
          </a:p>
          <a:p>
            <a:r>
              <a:rPr lang="en-US" sz="1400"/>
              <a:t>19% Margin</a:t>
            </a:r>
          </a:p>
          <a:p>
            <a:r>
              <a:rPr lang="en-US" sz="1400"/>
              <a:t>11.0%</a:t>
            </a:r>
          </a:p>
          <a:p>
            <a:r>
              <a:rPr lang="en-US" sz="1400"/>
              <a:t>8.5%</a:t>
            </a:r>
          </a:p>
          <a:p>
            <a:r>
              <a:rPr lang="en-US" sz="1400"/>
              <a:t>6.3%</a:t>
            </a:r>
          </a:p>
          <a:p>
            <a:endParaRPr lang="en-US" sz="1400"/>
          </a:p>
        </p:txBody>
      </p:sp>
      <p:sp>
        <p:nvSpPr>
          <p:cNvPr id="31" name="Text Placeholder 3">
            <a:extLst>
              <a:ext uri="{FF2B5EF4-FFF2-40B4-BE49-F238E27FC236}">
                <a16:creationId xmlns:a16="http://schemas.microsoft.com/office/drawing/2014/main" id="{92E0D9BB-DB25-D821-C83C-9387779DB7F1}"/>
              </a:ext>
            </a:extLst>
          </p:cNvPr>
          <p:cNvSpPr txBox="1">
            <a:spLocks/>
          </p:cNvSpPr>
          <p:nvPr/>
        </p:nvSpPr>
        <p:spPr>
          <a:xfrm>
            <a:off x="6979569" y="4604086"/>
            <a:ext cx="1083052" cy="16063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
              </a:spcAft>
            </a:pPr>
            <a:r>
              <a:rPr lang="en-US" b="1">
                <a:solidFill>
                  <a:srgbClr val="3D1833"/>
                </a:solidFill>
              </a:rPr>
              <a:t>2024 Raw Rev</a:t>
            </a:r>
          </a:p>
          <a:p>
            <a:pPr>
              <a:spcAft>
                <a:spcPts val="200"/>
              </a:spcAft>
            </a:pPr>
            <a:r>
              <a:rPr lang="en-US" b="1">
                <a:solidFill>
                  <a:srgbClr val="3D1833"/>
                </a:solidFill>
              </a:rPr>
              <a:t>Channel MU</a:t>
            </a:r>
          </a:p>
          <a:p>
            <a:pPr>
              <a:spcAft>
                <a:spcPts val="200"/>
              </a:spcAft>
            </a:pPr>
            <a:r>
              <a:rPr lang="en-US" b="1">
                <a:solidFill>
                  <a:srgbClr val="3D1833"/>
                </a:solidFill>
              </a:rPr>
              <a:t>2023 Growth</a:t>
            </a:r>
          </a:p>
          <a:p>
            <a:pPr>
              <a:spcAft>
                <a:spcPts val="200"/>
              </a:spcAft>
            </a:pPr>
            <a:r>
              <a:rPr lang="en-US" b="1">
                <a:solidFill>
                  <a:srgbClr val="3D1833"/>
                </a:solidFill>
              </a:rPr>
              <a:t>2024 Growth</a:t>
            </a:r>
          </a:p>
          <a:p>
            <a:pPr>
              <a:spcAft>
                <a:spcPts val="200"/>
              </a:spcAft>
            </a:pPr>
            <a:r>
              <a:rPr lang="en-US" b="1">
                <a:solidFill>
                  <a:srgbClr val="3D1833"/>
                </a:solidFill>
              </a:rPr>
              <a:t>5-year CAGR</a:t>
            </a:r>
          </a:p>
        </p:txBody>
      </p:sp>
      <p:sp>
        <p:nvSpPr>
          <p:cNvPr id="32" name="TextBox 31">
            <a:extLst>
              <a:ext uri="{FF2B5EF4-FFF2-40B4-BE49-F238E27FC236}">
                <a16:creationId xmlns:a16="http://schemas.microsoft.com/office/drawing/2014/main" id="{CAD82307-6BCA-53CE-C91B-E7AF73B60950}"/>
              </a:ext>
            </a:extLst>
          </p:cNvPr>
          <p:cNvSpPr txBox="1"/>
          <p:nvPr/>
        </p:nvSpPr>
        <p:spPr>
          <a:xfrm>
            <a:off x="6688565" y="3410597"/>
            <a:ext cx="4260650" cy="646331"/>
          </a:xfrm>
          <a:prstGeom prst="rect">
            <a:avLst/>
          </a:prstGeom>
          <a:noFill/>
          <a:ln>
            <a:solidFill>
              <a:schemeClr val="accent1"/>
            </a:solidFill>
          </a:ln>
        </p:spPr>
        <p:txBody>
          <a:bodyPr wrap="square">
            <a:spAutoFit/>
          </a:bodyPr>
          <a:lstStyle/>
          <a:p>
            <a:pPr algn="ctr"/>
            <a:r>
              <a:rPr lang="en-US"/>
              <a:t>SAM Example: </a:t>
            </a:r>
            <a:br>
              <a:rPr lang="en-US"/>
            </a:br>
            <a:r>
              <a:rPr lang="en-US"/>
              <a:t>Drilling into Manufacturing SAM Segments</a:t>
            </a:r>
          </a:p>
        </p:txBody>
      </p:sp>
      <p:sp>
        <p:nvSpPr>
          <p:cNvPr id="33" name="Rectangle 32">
            <a:extLst>
              <a:ext uri="{FF2B5EF4-FFF2-40B4-BE49-F238E27FC236}">
                <a16:creationId xmlns:a16="http://schemas.microsoft.com/office/drawing/2014/main" id="{8DDD6851-6944-FDFC-0ADA-AAC2B65BF5E3}"/>
              </a:ext>
            </a:extLst>
          </p:cNvPr>
          <p:cNvSpPr/>
          <p:nvPr/>
        </p:nvSpPr>
        <p:spPr>
          <a:xfrm>
            <a:off x="6688565" y="3410596"/>
            <a:ext cx="4379122" cy="2976597"/>
          </a:xfrm>
          <a:prstGeom prst="rect">
            <a:avLst/>
          </a:prstGeom>
          <a:noFill/>
          <a:ln w="19050">
            <a:solidFill>
              <a:srgbClr val="3D183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5BBDC0E-9A1D-EFEE-8FB6-314EE97413D6}"/>
              </a:ext>
            </a:extLst>
          </p:cNvPr>
          <p:cNvPicPr>
            <a:picLocks noChangeAspect="1"/>
          </p:cNvPicPr>
          <p:nvPr/>
        </p:nvPicPr>
        <p:blipFill>
          <a:blip r:embed="rId2"/>
          <a:srcRect l="9428" t="18138" r="7912" b="9442"/>
          <a:stretch>
            <a:fillRect/>
          </a:stretch>
        </p:blipFill>
        <p:spPr>
          <a:xfrm>
            <a:off x="1258723" y="3410596"/>
            <a:ext cx="4837277" cy="2648764"/>
          </a:xfrm>
          <a:prstGeom prst="rect">
            <a:avLst/>
          </a:prstGeom>
        </p:spPr>
      </p:pic>
    </p:spTree>
    <p:extLst>
      <p:ext uri="{BB962C8B-B14F-4D97-AF65-F5344CB8AC3E}">
        <p14:creationId xmlns:p14="http://schemas.microsoft.com/office/powerpoint/2010/main" val="2507179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BD63FF-980E-4DC3-B7B8-072BC4AC7CCA}"/>
              </a:ext>
            </a:extLst>
          </p:cNvPr>
          <p:cNvSpPr>
            <a:spLocks noGrp="1"/>
          </p:cNvSpPr>
          <p:nvPr>
            <p:ph type="sldNum" sz="quarter" idx="2"/>
          </p:nvPr>
        </p:nvSpPr>
        <p:spPr>
          <a:xfrm>
            <a:off x="5981816" y="6540500"/>
            <a:ext cx="376453" cy="294953"/>
          </a:xfrm>
        </p:spPr>
        <p:txBody>
          <a:bodyPr/>
          <a:lstStyle>
            <a:defPPr marL="0" marR="0" indent="0" algn="l" defTabSz="228600" rtl="0" fontAlgn="auto" latinLnBrk="1" hangingPunct="0">
              <a:lnSpc>
                <a:spcPct val="100000"/>
              </a:lnSpc>
              <a:spcBef>
                <a:spcPts val="0"/>
              </a:spcBef>
              <a:spcAft>
                <a:spcPts val="0"/>
              </a:spcAft>
              <a:buClrTx/>
              <a:buSzTx/>
              <a:buFontTx/>
              <a:buNone/>
              <a:tabLst/>
              <a:defRPr kumimoji="0" sz="450" b="0" i="0" u="none" strike="noStrike" cap="none" spc="0" normalizeH="0" baseline="0">
                <a:ln>
                  <a:noFill/>
                </a:ln>
                <a:solidFill>
                  <a:srgbClr val="000000"/>
                </a:solidFill>
                <a:effectLst/>
                <a:uFillTx/>
              </a:defRPr>
            </a:defPPr>
            <a:lvl1pPr marL="0" marR="0" indent="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1pPr>
            <a:lvl2pPr marL="0" marR="0" indent="571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2pPr>
            <a:lvl3pPr marL="0" marR="0" indent="1143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3pPr>
            <a:lvl4pPr marL="0" marR="0" indent="1714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4pPr>
            <a:lvl5pPr marL="0" marR="0" indent="2286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5pPr>
            <a:lvl6pPr marL="0" marR="0" indent="2857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6pPr>
            <a:lvl7pPr marL="0" marR="0" indent="3429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7pPr>
            <a:lvl8pPr marL="0" marR="0" indent="40005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8pPr>
            <a:lvl9pPr marL="0" marR="0" indent="457200" algn="ctr" defTabSz="206375" rtl="0" fontAlgn="auto" latinLnBrk="0" hangingPunct="0">
              <a:lnSpc>
                <a:spcPct val="100000"/>
              </a:lnSpc>
              <a:spcBef>
                <a:spcPts val="0"/>
              </a:spcBef>
              <a:spcAft>
                <a:spcPts val="0"/>
              </a:spcAft>
              <a:buClrTx/>
              <a:buSzTx/>
              <a:buFontTx/>
              <a:buNone/>
              <a:tabLst/>
              <a:defRPr kumimoji="0" sz="125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mtClean="0">
                <a:latin typeface="Calibri" panose="020F0502020204030204" pitchFamily="34" charset="0"/>
                <a:cs typeface="Calibri" panose="020F0502020204030204" pitchFamily="34" charset="0"/>
              </a:rPr>
              <a:t>60</a:t>
            </a:fld>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7D2B91C-1EEB-49F9-BBB2-F7B562D72685}"/>
              </a:ext>
            </a:extLst>
          </p:cNvPr>
          <p:cNvSpPr txBox="1"/>
          <p:nvPr/>
        </p:nvSpPr>
        <p:spPr>
          <a:xfrm>
            <a:off x="581834" y="247062"/>
            <a:ext cx="4189449"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1pPr>
            <a:lvl2pPr marL="0" marR="0" indent="1143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2pPr>
            <a:lvl3pPr marL="0" marR="0" indent="2286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3pPr>
            <a:lvl4pPr marL="0" marR="0" indent="3429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4pPr>
            <a:lvl5pPr marL="0" marR="0" indent="4572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5pPr>
            <a:lvl6pPr marL="0" marR="0" indent="5715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6pPr>
            <a:lvl7pPr marL="0" marR="0" indent="6858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7pPr>
            <a:lvl8pPr marL="0" marR="0" indent="8001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8pPr>
            <a:lvl9pPr marL="0" marR="0" indent="914400" algn="ctr" defTabSz="41275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n-lt"/>
                <a:ea typeface="+mn-ea"/>
                <a:cs typeface="+mn-cs"/>
                <a:sym typeface="Helvetica Light"/>
              </a:defRPr>
            </a:lvl9pPr>
          </a:lstStyle>
          <a:p>
            <a:pPr marL="0" marR="0" indent="0" algn="ctr" defTabSz="41275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a:ln>
                  <a:noFill/>
                </a:ln>
                <a:solidFill>
                  <a:srgbClr val="000000"/>
                </a:solidFill>
                <a:effectLst/>
                <a:uFillTx/>
                <a:latin typeface="Calibri" panose="020F0502020204030204" pitchFamily="34" charset="0"/>
                <a:cs typeface="Calibri" panose="020F0502020204030204" pitchFamily="34" charset="0"/>
                <a:sym typeface="Helvetica Light"/>
              </a:rPr>
              <a:t>Geographic Segments</a:t>
            </a:r>
          </a:p>
        </p:txBody>
      </p:sp>
      <p:graphicFrame>
        <p:nvGraphicFramePr>
          <p:cNvPr id="6" name="Content Placeholder 5">
            <a:extLst>
              <a:ext uri="{FF2B5EF4-FFF2-40B4-BE49-F238E27FC236}">
                <a16:creationId xmlns:a16="http://schemas.microsoft.com/office/drawing/2014/main" id="{350D469E-E9A5-4B2D-B5C9-2D2E2EF91256}"/>
              </a:ext>
            </a:extLst>
          </p:cNvPr>
          <p:cNvGraphicFramePr>
            <a:graphicFrameLocks noGrp="1"/>
          </p:cNvGraphicFramePr>
          <p:nvPr>
            <p:ph sz="quarter" idx="10"/>
          </p:nvPr>
        </p:nvGraphicFramePr>
        <p:xfrm>
          <a:off x="612284" y="1232503"/>
          <a:ext cx="11183098" cy="5505300"/>
        </p:xfrm>
        <a:graphic>
          <a:graphicData uri="http://schemas.openxmlformats.org/drawingml/2006/table">
            <a:tbl>
              <a:tblPr>
                <a:tableStyleId>{2D5ABB26-0587-4C30-8999-92F81FD0307C}</a:tableStyleId>
              </a:tblPr>
              <a:tblGrid>
                <a:gridCol w="2150372">
                  <a:extLst>
                    <a:ext uri="{9D8B030D-6E8A-4147-A177-3AD203B41FA5}">
                      <a16:colId xmlns:a16="http://schemas.microsoft.com/office/drawing/2014/main" val="4264041716"/>
                    </a:ext>
                  </a:extLst>
                </a:gridCol>
                <a:gridCol w="9032726">
                  <a:extLst>
                    <a:ext uri="{9D8B030D-6E8A-4147-A177-3AD203B41FA5}">
                      <a16:colId xmlns:a16="http://schemas.microsoft.com/office/drawing/2014/main" val="1091365951"/>
                    </a:ext>
                  </a:extLst>
                </a:gridCol>
              </a:tblGrid>
              <a:tr h="285889">
                <a:tc>
                  <a:txBody>
                    <a:bodyPr/>
                    <a:lstStyle/>
                    <a:p>
                      <a:pPr algn="l" fontAlgn="t"/>
                      <a:r>
                        <a:rPr lang="en-US" sz="1400" b="1" i="0" u="none" strike="noStrike">
                          <a:solidFill>
                            <a:srgbClr val="096A6A"/>
                          </a:solidFill>
                          <a:effectLst/>
                          <a:latin typeface="Arial" panose="020B0604020202020204" pitchFamily="34" charset="0"/>
                          <a:cs typeface="Arial" panose="020B0604020202020204" pitchFamily="34" charset="0"/>
                        </a:rPr>
                        <a:t>Region</a:t>
                      </a:r>
                    </a:p>
                  </a:txBody>
                  <a:tcPr marL="4763" marR="4763" marT="4763" marB="0"/>
                </a:tc>
                <a:tc>
                  <a:txBody>
                    <a:bodyPr/>
                    <a:lstStyle/>
                    <a:p>
                      <a:pPr algn="l" fontAlgn="t"/>
                      <a:r>
                        <a:rPr lang="en-US" sz="1400" b="1" i="0" u="none" strike="noStrike">
                          <a:solidFill>
                            <a:srgbClr val="096A6A"/>
                          </a:solidFill>
                          <a:effectLst/>
                          <a:latin typeface="Arial" panose="020B0604020202020204" pitchFamily="34" charset="0"/>
                          <a:cs typeface="Arial" panose="020B0604020202020204" pitchFamily="34" charset="0"/>
                        </a:rPr>
                        <a:t>Sub-Region and Countries</a:t>
                      </a:r>
                    </a:p>
                  </a:txBody>
                  <a:tcPr marL="4763" marR="4763" marT="4763" marB="0"/>
                </a:tc>
                <a:extLst>
                  <a:ext uri="{0D108BD9-81ED-4DB2-BD59-A6C34878D82A}">
                    <a16:rowId xmlns:a16="http://schemas.microsoft.com/office/drawing/2014/main" val="3947709774"/>
                  </a:ext>
                </a:extLst>
              </a:tr>
              <a:tr h="369219">
                <a:tc rowSpan="4">
                  <a:txBody>
                    <a:bodyPr/>
                    <a:lstStyle/>
                    <a:p>
                      <a:pPr algn="l" fontAlgn="t"/>
                      <a:r>
                        <a:rPr lang="en-US" sz="1600" b="1" i="0" u="none" strike="noStrike">
                          <a:effectLst/>
                          <a:latin typeface="Arial" panose="020B0604020202020204" pitchFamily="34" charset="0"/>
                          <a:cs typeface="Arial" panose="020B0604020202020204" pitchFamily="34" charset="0"/>
                        </a:rPr>
                        <a:t>Asia-Pacific</a:t>
                      </a:r>
                    </a:p>
                    <a:p>
                      <a:pPr algn="l" fontAlgn="t"/>
                      <a:endParaRPr lang="en-US" sz="1600" b="1" i="0" u="none" strike="noStrike">
                        <a:effectLst/>
                        <a:latin typeface="Arial" panose="020B0604020202020204" pitchFamily="34" charset="0"/>
                        <a:cs typeface="Arial" panose="020B0604020202020204" pitchFamily="34" charset="0"/>
                      </a:endParaRPr>
                    </a:p>
                    <a:p>
                      <a:pPr algn="l" fontAlgn="t"/>
                      <a:endParaRPr lang="en-US" sz="1600" b="1" i="0" u="none" strike="noStrike">
                        <a:effectLst/>
                        <a:latin typeface="Arial" panose="020B0604020202020204" pitchFamily="34" charset="0"/>
                        <a:cs typeface="Arial" panose="020B0604020202020204" pitchFamily="34" charset="0"/>
                      </a:endParaRPr>
                    </a:p>
                    <a:p>
                      <a:pPr algn="l" fontAlgn="t"/>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1" i="0" u="none" strike="noStrike">
                          <a:effectLst/>
                          <a:latin typeface="Arial" panose="020B0604020202020204" pitchFamily="34" charset="0"/>
                          <a:cs typeface="Arial" panose="020B0604020202020204" pitchFamily="34" charset="0"/>
                        </a:rPr>
                        <a:t>Australasia:</a:t>
                      </a:r>
                      <a:r>
                        <a:rPr lang="en-US" sz="1000" b="0" i="0" u="none" strike="noStrike">
                          <a:effectLst/>
                          <a:latin typeface="Arial" panose="020B0604020202020204" pitchFamily="34" charset="0"/>
                          <a:cs typeface="Arial" panose="020B0604020202020204" pitchFamily="34" charset="0"/>
                        </a:rPr>
                        <a:t> Australia and Rest of Australasia (New Zealand, Papua New Guinea, and the islands of Micronesia and the South</a:t>
                      </a:r>
                      <a:br>
                        <a:rPr lang="en-US" sz="1000" b="0" i="0" u="none" strike="noStrike">
                          <a:effectLst/>
                          <a:latin typeface="Arial" panose="020B0604020202020204" pitchFamily="34" charset="0"/>
                          <a:cs typeface="Arial" panose="020B0604020202020204" pitchFamily="34" charset="0"/>
                        </a:rPr>
                      </a:br>
                      <a:r>
                        <a:rPr lang="en-US" sz="1000" b="0" i="0" u="none" strike="noStrike">
                          <a:effectLst/>
                          <a:latin typeface="Arial" panose="020B0604020202020204" pitchFamily="34" charset="0"/>
                          <a:cs typeface="Arial" panose="020B0604020202020204" pitchFamily="34" charset="0"/>
                        </a:rPr>
                        <a:t>Pacific)</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103038812"/>
                  </a:ext>
                </a:extLst>
              </a:tr>
              <a:tr h="187450">
                <a:tc vMerge="1">
                  <a:txBody>
                    <a:bodyPr/>
                    <a:lstStyle/>
                    <a:p>
                      <a:pPr algn="l" fontAlgn="t"/>
                      <a:endParaRPr lang="en-US" sz="1400" b="0" i="0" u="none" strike="noStrike">
                        <a:solidFill>
                          <a:srgbClr val="000000"/>
                        </a:solidFill>
                        <a:effectLst/>
                        <a:latin typeface="Calibri" panose="020F0502020204030204" pitchFamily="34" charset="0"/>
                      </a:endParaRPr>
                    </a:p>
                  </a:txBody>
                  <a:tcPr marL="9525" marR="9525" marT="9525" marB="0"/>
                </a:tc>
                <a:tc>
                  <a:txBody>
                    <a:bodyPr/>
                    <a:lstStyle/>
                    <a:p>
                      <a:pPr algn="l" fontAlgn="ctr"/>
                      <a:r>
                        <a:rPr lang="en-US" sz="1000" b="1" i="0" u="none" strike="noStrike">
                          <a:effectLst/>
                          <a:latin typeface="Arial" panose="020B0604020202020204" pitchFamily="34" charset="0"/>
                          <a:cs typeface="Arial" panose="020B0604020202020204" pitchFamily="34" charset="0"/>
                        </a:rPr>
                        <a:t>China:</a:t>
                      </a:r>
                      <a:r>
                        <a:rPr lang="en-US" sz="1000" b="0" i="0" u="none" strike="noStrike">
                          <a:effectLst/>
                          <a:latin typeface="Arial" panose="020B0604020202020204" pitchFamily="34" charset="0"/>
                          <a:cs typeface="Arial" panose="020B0604020202020204" pitchFamily="34" charset="0"/>
                        </a:rPr>
                        <a:t> People’s Republic of China, Hong Kong and Taiwan</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927528022"/>
                  </a:ext>
                </a:extLst>
              </a:tr>
              <a:tr h="309563">
                <a:tc vMerge="1">
                  <a:txBody>
                    <a:bodyPr/>
                    <a:lstStyle/>
                    <a:p>
                      <a:pPr algn="l" fontAlgn="t"/>
                      <a:endParaRPr lang="en-US" sz="1400" b="0" i="0" u="none" strike="noStrike">
                        <a:solidFill>
                          <a:srgbClr val="000000"/>
                        </a:solidFill>
                        <a:effectLst/>
                        <a:latin typeface="Calibri" panose="020F0502020204030204" pitchFamily="34" charset="0"/>
                      </a:endParaRPr>
                    </a:p>
                  </a:txBody>
                  <a:tcPr marL="9525" marR="9525" marT="9525" marB="0"/>
                </a:tc>
                <a:tc>
                  <a:txBody>
                    <a:bodyPr/>
                    <a:lstStyle/>
                    <a:p>
                      <a:pPr algn="l" fontAlgn="ctr"/>
                      <a:r>
                        <a:rPr lang="en-US" sz="1000" b="1" i="0" u="none" strike="noStrike">
                          <a:effectLst/>
                          <a:latin typeface="Arial" panose="020B0604020202020204" pitchFamily="34" charset="0"/>
                          <a:cs typeface="Arial" panose="020B0604020202020204" pitchFamily="34" charset="0"/>
                        </a:rPr>
                        <a:t>East Asia:</a:t>
                      </a:r>
                      <a:r>
                        <a:rPr lang="en-US" sz="1000" b="0" i="0" u="none" strike="noStrike">
                          <a:effectLst/>
                          <a:latin typeface="Arial" panose="020B0604020202020204" pitchFamily="34" charset="0"/>
                          <a:cs typeface="Arial" panose="020B0604020202020204" pitchFamily="34" charset="0"/>
                        </a:rPr>
                        <a:t> Japan, South Korea, and the rest of Southeast Asia (Brunei, Cambodia, Indonesia, Laos, Malaysia, Myanmar, Philippines, Singapore, </a:t>
                      </a:r>
                    </a:p>
                    <a:p>
                      <a:pPr algn="l" fontAlgn="ctr"/>
                      <a:r>
                        <a:rPr lang="en-US" sz="1000" b="0" i="0" u="none" strike="noStrike">
                          <a:effectLst/>
                          <a:latin typeface="Arial" panose="020B0604020202020204" pitchFamily="34" charset="0"/>
                          <a:cs typeface="Arial" panose="020B0604020202020204" pitchFamily="34" charset="0"/>
                        </a:rPr>
                        <a:t>Thailand, and Vietnam)</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453320375"/>
                  </a:ext>
                </a:extLst>
              </a:tr>
              <a:tr h="352984">
                <a:tc vMerge="1">
                  <a:txBody>
                    <a:bodyPr/>
                    <a:lstStyle/>
                    <a:p>
                      <a:pPr algn="l" fontAlgn="t"/>
                      <a:endParaRPr lang="en-US" sz="1400" b="0" i="0" u="none" strike="noStrike">
                        <a:solidFill>
                          <a:srgbClr val="000000"/>
                        </a:solidFill>
                        <a:effectLst/>
                        <a:latin typeface="Calibri" panose="020F0502020204030204" pitchFamily="34" charset="0"/>
                      </a:endParaRPr>
                    </a:p>
                  </a:txBody>
                  <a:tcPr marL="9525" marR="9525" marT="9525" marB="0"/>
                </a:tc>
                <a:tc>
                  <a:txBody>
                    <a:bodyPr/>
                    <a:lstStyle/>
                    <a:p>
                      <a:pPr algn="l" fontAlgn="ctr"/>
                      <a:r>
                        <a:rPr lang="en-US" sz="1000" b="1" i="0" u="none" strike="noStrike">
                          <a:effectLst/>
                          <a:latin typeface="Arial" panose="020B0604020202020204" pitchFamily="34" charset="0"/>
                          <a:cs typeface="Arial" panose="020B0604020202020204" pitchFamily="34" charset="0"/>
                        </a:rPr>
                        <a:t>Indian Subcontinent:</a:t>
                      </a:r>
                      <a:r>
                        <a:rPr lang="en-US" sz="1000" b="0" i="0" u="none" strike="noStrike">
                          <a:effectLst/>
                          <a:latin typeface="Arial" panose="020B0604020202020204" pitchFamily="34" charset="0"/>
                          <a:cs typeface="Arial" panose="020B0604020202020204" pitchFamily="34" charset="0"/>
                        </a:rPr>
                        <a:t> India and the rest of the Indian subcontinent (Afghanistan, Bangladesh, Bhutan, India, Maldives, Nepal, Pakistan, and Sri Lanka)</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1197951427"/>
                  </a:ext>
                </a:extLst>
              </a:tr>
              <a:tr h="369219">
                <a:tc rowSpan="5">
                  <a:txBody>
                    <a:bodyPr/>
                    <a:lstStyle/>
                    <a:p>
                      <a:pPr algn="l" fontAlgn="t"/>
                      <a:r>
                        <a:rPr lang="en-US" sz="1600" b="1" i="0" u="none" strike="noStrike">
                          <a:effectLst/>
                          <a:latin typeface="Arial" panose="020B0604020202020204" pitchFamily="34" charset="0"/>
                          <a:cs typeface="Arial" panose="020B0604020202020204" pitchFamily="34" charset="0"/>
                        </a:rPr>
                        <a:t>Europe </a:t>
                      </a:r>
                    </a:p>
                    <a:p>
                      <a:pPr algn="l" fontAlgn="t"/>
                      <a:endParaRPr lang="en-US" sz="1600" b="1" i="0" u="none" strike="noStrike">
                        <a:effectLst/>
                        <a:latin typeface="Arial" panose="020B0604020202020204" pitchFamily="34" charset="0"/>
                        <a:cs typeface="Arial" panose="020B0604020202020204" pitchFamily="34" charset="0"/>
                      </a:endParaRPr>
                    </a:p>
                    <a:p>
                      <a:pPr algn="l" fontAlgn="t"/>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1" i="0" u="none" strike="noStrike">
                          <a:effectLst/>
                          <a:latin typeface="Arial" panose="020B0604020202020204" pitchFamily="34" charset="0"/>
                          <a:cs typeface="Arial" panose="020B0604020202020204" pitchFamily="34" charset="0"/>
                        </a:rPr>
                        <a:t>Central Europe:</a:t>
                      </a:r>
                      <a:r>
                        <a:rPr lang="en-US" sz="1000" b="0" i="0" u="none" strike="noStrike">
                          <a:effectLst/>
                          <a:latin typeface="Arial" panose="020B0604020202020204" pitchFamily="34" charset="0"/>
                          <a:cs typeface="Arial" panose="020B0604020202020204" pitchFamily="34" charset="0"/>
                        </a:rPr>
                        <a:t> Albania, Bosnia and Herzegovina, Bulgaria, Croatia, Cyprus, Czech Republic, Greece, Hungary, Kosovo, Macedonia, Montenegro, Poland, Romania, Serbia, Slovakia, Slovenia, and Turkey</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085767712"/>
                  </a:ext>
                </a:extLst>
              </a:tr>
              <a:tr h="374617">
                <a:tc vMerge="1">
                  <a:txBody>
                    <a:bodyPr/>
                    <a:lstStyle/>
                    <a:p>
                      <a:pPr algn="l" fontAlgn="t"/>
                      <a:endParaRPr lang="en-US" sz="1400" b="0" i="0" u="none" strike="noStrike">
                        <a:solidFill>
                          <a:srgbClr val="000000"/>
                        </a:solidFill>
                        <a:effectLst/>
                        <a:latin typeface="Calibri" panose="020F0502020204030204" pitchFamily="34" charset="0"/>
                      </a:endParaRPr>
                    </a:p>
                  </a:txBody>
                  <a:tcPr marL="9525" marR="9525" marT="9525" marB="0"/>
                </a:tc>
                <a:tc>
                  <a:txBody>
                    <a:bodyPr/>
                    <a:lstStyle/>
                    <a:p>
                      <a:pPr algn="l" fontAlgn="ctr"/>
                      <a:r>
                        <a:rPr lang="en-US" sz="1000" b="1" i="0" u="none" strike="noStrike">
                          <a:effectLst/>
                          <a:latin typeface="Arial" panose="020B0604020202020204" pitchFamily="34" charset="0"/>
                          <a:cs typeface="Arial" panose="020B0604020202020204" pitchFamily="34" charset="0"/>
                        </a:rPr>
                        <a:t>Eastern Europe:</a:t>
                      </a:r>
                      <a:r>
                        <a:rPr lang="en-US" sz="1000" b="0" i="0" u="none" strike="noStrike">
                          <a:effectLst/>
                          <a:latin typeface="Arial" panose="020B0604020202020204" pitchFamily="34" charset="0"/>
                          <a:cs typeface="Arial" panose="020B0604020202020204" pitchFamily="34" charset="0"/>
                        </a:rPr>
                        <a:t> Russia and the rest of Eastern Europe (Armenia, Azerbaijan, Belarus, Estonia, Georgia, Kazakhstan, Kyrgyzstan, Latvia,</a:t>
                      </a:r>
                      <a:br>
                        <a:rPr lang="en-US" sz="1000" b="0" i="0" u="none" strike="noStrike">
                          <a:effectLst/>
                          <a:latin typeface="Arial" panose="020B0604020202020204" pitchFamily="34" charset="0"/>
                          <a:cs typeface="Arial" panose="020B0604020202020204" pitchFamily="34" charset="0"/>
                        </a:rPr>
                      </a:br>
                      <a:r>
                        <a:rPr lang="en-US" sz="1000" b="0" i="0" u="none" strike="noStrike">
                          <a:effectLst/>
                          <a:latin typeface="Arial" panose="020B0604020202020204" pitchFamily="34" charset="0"/>
                          <a:cs typeface="Arial" panose="020B0604020202020204" pitchFamily="34" charset="0"/>
                        </a:rPr>
                        <a:t>Lithuania, Moldova, Mongolia, Russia, Tajikistan, Turkmenistan, Ukraine, and Uzbekistan)</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524255089"/>
                  </a:ext>
                </a:extLst>
              </a:tr>
              <a:tr h="187450">
                <a:tc vMerge="1">
                  <a:txBody>
                    <a:bodyPr/>
                    <a:lstStyle/>
                    <a:p>
                      <a:pPr algn="l" fontAlgn="t"/>
                      <a:endParaRPr lang="en-US" sz="1400" b="0" i="0" u="none" strike="noStrike">
                        <a:solidFill>
                          <a:srgbClr val="000000"/>
                        </a:solidFill>
                        <a:effectLst/>
                        <a:latin typeface="Calibri" panose="020F0502020204030204" pitchFamily="34" charset="0"/>
                      </a:endParaRPr>
                    </a:p>
                  </a:txBody>
                  <a:tcPr marL="9525" marR="9525" marT="9525" marB="0"/>
                </a:tc>
                <a:tc>
                  <a:txBody>
                    <a:bodyPr/>
                    <a:lstStyle/>
                    <a:p>
                      <a:pPr algn="l" fontAlgn="ctr"/>
                      <a:r>
                        <a:rPr lang="en-US" sz="1000" b="1" i="0" u="none" strike="noStrike">
                          <a:effectLst/>
                          <a:latin typeface="Arial" panose="020B0604020202020204" pitchFamily="34" charset="0"/>
                          <a:cs typeface="Arial" panose="020B0604020202020204" pitchFamily="34" charset="0"/>
                        </a:rPr>
                        <a:t>Scandinavia:</a:t>
                      </a:r>
                      <a:r>
                        <a:rPr lang="en-US" sz="1000" b="0" i="0" u="none" strike="noStrike">
                          <a:effectLst/>
                          <a:latin typeface="Arial" panose="020B0604020202020204" pitchFamily="34" charset="0"/>
                          <a:cs typeface="Arial" panose="020B0604020202020204" pitchFamily="34" charset="0"/>
                        </a:rPr>
                        <a:t> Denmark, Finland, Greenland, Iceland, Norway, Sweden</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948108647"/>
                  </a:ext>
                </a:extLst>
              </a:tr>
              <a:tr h="187450">
                <a:tc vMerge="1">
                  <a:txBody>
                    <a:bodyPr/>
                    <a:lstStyle/>
                    <a:p>
                      <a:endParaRPr lang="en-US"/>
                    </a:p>
                  </a:txBody>
                  <a:tcPr/>
                </a:tc>
                <a:tc>
                  <a:txBody>
                    <a:bodyPr/>
                    <a:lstStyle/>
                    <a:p>
                      <a:pPr algn="l" fontAlgn="ctr"/>
                      <a:r>
                        <a:rPr lang="en-US" sz="1000" b="1" i="0" u="none" strike="noStrike">
                          <a:solidFill>
                            <a:srgbClr val="000000"/>
                          </a:solidFill>
                          <a:effectLst/>
                          <a:latin typeface="Arial" panose="020B0604020202020204" pitchFamily="34" charset="0"/>
                          <a:cs typeface="Arial" panose="020B0604020202020204" pitchFamily="34" charset="0"/>
                        </a:rPr>
                        <a:t>DACH:</a:t>
                      </a:r>
                      <a:r>
                        <a:rPr lang="en-US" sz="1000" b="0" i="0" u="none" strike="noStrike">
                          <a:solidFill>
                            <a:srgbClr val="000000"/>
                          </a:solidFill>
                          <a:effectLst/>
                          <a:latin typeface="Arial" panose="020B0604020202020204" pitchFamily="34" charset="0"/>
                          <a:cs typeface="Arial" panose="020B0604020202020204" pitchFamily="34" charset="0"/>
                        </a:rPr>
                        <a:t> Germany and the rest of DACH (Austria and Switzerland)</a:t>
                      </a:r>
                    </a:p>
                  </a:txBody>
                  <a:tcPr marL="4763" marR="4763" marT="4763" marB="0"/>
                </a:tc>
                <a:extLst>
                  <a:ext uri="{0D108BD9-81ED-4DB2-BD59-A6C34878D82A}">
                    <a16:rowId xmlns:a16="http://schemas.microsoft.com/office/drawing/2014/main" val="3386368574"/>
                  </a:ext>
                </a:extLst>
              </a:tr>
              <a:tr h="369219">
                <a:tc vMerge="1">
                  <a:txBody>
                    <a:bodyPr/>
                    <a:lstStyle/>
                    <a:p>
                      <a:pPr algn="l" fontAlgn="t"/>
                      <a:endParaRPr lang="en-US" sz="1400" b="0" i="0" u="none" strike="noStrike">
                        <a:solidFill>
                          <a:srgbClr val="000000"/>
                        </a:solidFill>
                        <a:effectLst/>
                        <a:latin typeface="Calibri" panose="020F0502020204030204" pitchFamily="34" charset="0"/>
                      </a:endParaRPr>
                    </a:p>
                  </a:txBody>
                  <a:tcPr marL="9525" marR="9525" marT="9525" marB="0"/>
                </a:tc>
                <a:tc>
                  <a:txBody>
                    <a:bodyPr/>
                    <a:lstStyle/>
                    <a:p>
                      <a:pPr algn="l" fontAlgn="ctr"/>
                      <a:r>
                        <a:rPr lang="en-US" sz="1000" b="1" i="0" u="none" strike="noStrike">
                          <a:effectLst/>
                          <a:latin typeface="Arial" panose="020B0604020202020204" pitchFamily="34" charset="0"/>
                          <a:cs typeface="Arial" panose="020B0604020202020204" pitchFamily="34" charset="0"/>
                        </a:rPr>
                        <a:t>Western Europe: </a:t>
                      </a:r>
                      <a:r>
                        <a:rPr lang="en-US" sz="1000" b="0" i="0" u="none" strike="noStrike">
                          <a:effectLst/>
                          <a:latin typeface="Arial" panose="020B0604020202020204" pitchFamily="34" charset="0"/>
                          <a:cs typeface="Arial" panose="020B0604020202020204" pitchFamily="34" charset="0"/>
                        </a:rPr>
                        <a:t>UK, France, Italy, Spain, Portugal, and the rest of Western Europe (Belgium, Ireland, Liechtenstein, Luxembourg, Malta, and the Netherlands)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3078328568"/>
                  </a:ext>
                </a:extLst>
              </a:tr>
              <a:tr h="369219">
                <a:tc rowSpan="2">
                  <a:txBody>
                    <a:bodyPr/>
                    <a:lstStyle/>
                    <a:p>
                      <a:pPr algn="l" fontAlgn="t"/>
                      <a:r>
                        <a:rPr lang="en-US" sz="1600" b="1" i="0" u="none" strike="noStrike">
                          <a:effectLst/>
                          <a:latin typeface="Arial" panose="020B0604020202020204" pitchFamily="34" charset="0"/>
                          <a:cs typeface="Arial" panose="020B0604020202020204" pitchFamily="34" charset="0"/>
                        </a:rPr>
                        <a:t>Latin America</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5720" marR="45720" marT="22860" marB="22860"/>
                </a:tc>
                <a:tc>
                  <a:txBody>
                    <a:bodyPr/>
                    <a:lstStyle/>
                    <a:p>
                      <a:pPr algn="l" fontAlgn="ctr"/>
                      <a:r>
                        <a:rPr lang="en-US" sz="1000" b="1" i="0" u="none" strike="noStrike">
                          <a:effectLst/>
                          <a:latin typeface="Arial" panose="020B0604020202020204" pitchFamily="34" charset="0"/>
                          <a:cs typeface="Arial" panose="020B0604020202020204" pitchFamily="34" charset="0"/>
                        </a:rPr>
                        <a:t>Central America and the Caribbean:</a:t>
                      </a:r>
                      <a:r>
                        <a:rPr lang="en-US" sz="1000" b="0" i="0" u="none" strike="noStrike">
                          <a:effectLst/>
                          <a:latin typeface="Arial" panose="020B0604020202020204" pitchFamily="34" charset="0"/>
                          <a:cs typeface="Arial" panose="020B0604020202020204" pitchFamily="34" charset="0"/>
                        </a:rPr>
                        <a:t> Mexico and the rest of Central America and the Caribbean (Belize, Costa Rica, El Salvador, Guatemala, Honduras, Nicaragua, Panama, and the countries of the Caribbean)</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1066955508"/>
                  </a:ext>
                </a:extLst>
              </a:tr>
              <a:tr h="369219">
                <a:tc vMerge="1">
                  <a:txBody>
                    <a:bodyPr/>
                    <a:lstStyle/>
                    <a:p>
                      <a:endParaRPr lang="en-US"/>
                    </a:p>
                  </a:txBody>
                  <a:tcPr/>
                </a:tc>
                <a:tc>
                  <a:txBody>
                    <a:bodyPr/>
                    <a:lstStyle/>
                    <a:p>
                      <a:pPr algn="l" fontAlgn="ctr"/>
                      <a:r>
                        <a:rPr lang="en-US" sz="1000" b="1" i="0" u="none" strike="noStrike">
                          <a:effectLst/>
                          <a:latin typeface="Arial" panose="020B0604020202020204" pitchFamily="34" charset="0"/>
                          <a:cs typeface="Arial" panose="020B0604020202020204" pitchFamily="34" charset="0"/>
                        </a:rPr>
                        <a:t>South America: </a:t>
                      </a:r>
                      <a:r>
                        <a:rPr lang="en-US" sz="1000" b="0" i="0" u="none" strike="noStrike">
                          <a:effectLst/>
                          <a:latin typeface="Arial" panose="020B0604020202020204" pitchFamily="34" charset="0"/>
                          <a:cs typeface="Arial" panose="020B0604020202020204" pitchFamily="34" charset="0"/>
                        </a:rPr>
                        <a:t>Brazil and the rest of South America (Argentina, Bolivia, Chile, Colombia, Ecuador, Falkland Islands, French Guiana, Guyana, Paraguay, Peru, Surinam, Uruguay, and Venezuela)</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95196331"/>
                  </a:ext>
                </a:extLst>
              </a:tr>
              <a:tr h="369219">
                <a:tc rowSpan="2">
                  <a:txBody>
                    <a:bodyPr/>
                    <a:lstStyle/>
                    <a:p>
                      <a:pPr algn="l" fontAlgn="t"/>
                      <a:r>
                        <a:rPr lang="en-US" sz="1600" b="1" i="0" u="none" strike="noStrike">
                          <a:effectLst/>
                          <a:latin typeface="Arial" panose="020B0604020202020204" pitchFamily="34" charset="0"/>
                          <a:cs typeface="Arial" panose="020B0604020202020204" pitchFamily="34" charset="0"/>
                        </a:rPr>
                        <a:t>Middle East </a:t>
                      </a:r>
                      <a:endParaRPr lang="en-US" sz="1200">
                        <a:latin typeface="Arial" panose="020B0604020202020204" pitchFamily="34" charset="0"/>
                        <a:cs typeface="Arial" panose="020B0604020202020204" pitchFamily="34" charset="0"/>
                      </a:endParaRPr>
                    </a:p>
                    <a:p>
                      <a:pPr algn="l" fontAlgn="t"/>
                      <a:r>
                        <a:rPr lang="en-US" sz="1600" b="1" i="0" u="none" strike="noStrike">
                          <a:effectLst/>
                          <a:latin typeface="Arial" panose="020B0604020202020204" pitchFamily="34" charset="0"/>
                          <a:cs typeface="Arial" panose="020B0604020202020204" pitchFamily="34" charset="0"/>
                        </a:rPr>
                        <a:t>and Africa</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5720" marR="45720" marT="22860" marB="22860"/>
                </a:tc>
                <a:tc>
                  <a:txBody>
                    <a:bodyPr/>
                    <a:lstStyle/>
                    <a:p>
                      <a:pPr algn="l" fontAlgn="ctr"/>
                      <a:r>
                        <a:rPr lang="en-US" sz="1000" b="1" i="0" u="none" strike="noStrike">
                          <a:effectLst/>
                          <a:latin typeface="Arial" panose="020B0604020202020204" pitchFamily="34" charset="0"/>
                          <a:cs typeface="Arial" panose="020B0604020202020204" pitchFamily="34" charset="0"/>
                        </a:rPr>
                        <a:t>Middle East and North Africa:</a:t>
                      </a:r>
                      <a:r>
                        <a:rPr lang="en-US" sz="1000" b="0" i="0" u="none" strike="noStrike">
                          <a:effectLst/>
                          <a:latin typeface="Arial" panose="020B0604020202020204" pitchFamily="34" charset="0"/>
                          <a:cs typeface="Arial" panose="020B0604020202020204" pitchFamily="34" charset="0"/>
                        </a:rPr>
                        <a:t> Algeria,  Bahrain,  Egypt,  Iran,  Iraq,  Israel,  Jordan, Kuwait, Lebanon, Libya, Morocco, Oman, Palestine, Qatar, Saudi Arabia, Sudan, Syria, Tunisia, United Arab Emirates, and Yemen</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1652689520"/>
                  </a:ext>
                </a:extLst>
              </a:tr>
              <a:tr h="817242">
                <a:tc vMerge="1">
                  <a:txBody>
                    <a:bodyPr/>
                    <a:lstStyle/>
                    <a:p>
                      <a:endParaRPr lang="en-US"/>
                    </a:p>
                  </a:txBody>
                  <a:tcPr/>
                </a:tc>
                <a:tc>
                  <a:txBody>
                    <a:bodyPr/>
                    <a:lstStyle/>
                    <a:p>
                      <a:pPr algn="l" fontAlgn="ctr"/>
                      <a:r>
                        <a:rPr lang="en-US" sz="1000" b="1" i="0" u="none" strike="noStrike">
                          <a:effectLst/>
                          <a:latin typeface="Arial" panose="020B0604020202020204" pitchFamily="34" charset="0"/>
                          <a:cs typeface="Arial" panose="020B0604020202020204" pitchFamily="34" charset="0"/>
                        </a:rPr>
                        <a:t>Sub-Saharan Africa:</a:t>
                      </a:r>
                      <a:r>
                        <a:rPr lang="en-US" sz="1000" b="0" i="0" u="none" strike="noStrike">
                          <a:effectLst/>
                          <a:latin typeface="Arial" panose="020B0604020202020204" pitchFamily="34" charset="0"/>
                          <a:cs typeface="Arial" panose="020B0604020202020204" pitchFamily="34" charset="0"/>
                        </a:rPr>
                        <a:t> Angola, Benin, Botswana, Burkina Faso, Burundi, Cameroon, Cape Verde, Central African Republic, Chad, Comoros, Democratic Republic of the Congo, Djibouti, Equatorial Guinea, Eritrea, Ethiopia, Gabon, Gambia, Ghana, Guinea, Guinea-Bissau, Ivory Coast, Kenya, Lesotho, Liberia, Madagascar, Malawi, Mali, Mauritania, Mauritius, Mozambique, Namibia, Niger, Nigeria, Republic of the Congo, Rwanda, Senegal, Seychelles, Sierra Leone, Somalia, South Africa, South Sudan, Sudan, Swaziland, São Tomé and Príncipe, Tanzania, Togo, Uganda, Zambia, and Zimbabwe</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1741537279"/>
                  </a:ext>
                </a:extLst>
              </a:tr>
              <a:tr h="587341">
                <a:tc>
                  <a:txBody>
                    <a:bodyPr/>
                    <a:lstStyle/>
                    <a:p>
                      <a:pPr algn="l" fontAlgn="t"/>
                      <a:r>
                        <a:rPr lang="en-US" sz="1600" b="1" i="0" u="none" strike="noStrike">
                          <a:effectLst/>
                          <a:latin typeface="Arial" panose="020B0604020202020204" pitchFamily="34" charset="0"/>
                          <a:cs typeface="Arial" panose="020B0604020202020204" pitchFamily="34" charset="0"/>
                        </a:rPr>
                        <a:t>North America</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tc>
                  <a:txBody>
                    <a:bodyPr/>
                    <a:lstStyle/>
                    <a:p>
                      <a:pPr algn="l" fontAlgn="ctr"/>
                      <a:r>
                        <a:rPr lang="en-US" sz="1000" b="0" i="0" u="none" strike="noStrike">
                          <a:effectLst/>
                          <a:latin typeface="Arial" panose="020B0604020202020204" pitchFamily="34" charset="0"/>
                          <a:cs typeface="Arial" panose="020B0604020202020204" pitchFamily="34" charset="0"/>
                        </a:rPr>
                        <a:t>Canada and the United States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tc>
                <a:extLst>
                  <a:ext uri="{0D108BD9-81ED-4DB2-BD59-A6C34878D82A}">
                    <a16:rowId xmlns:a16="http://schemas.microsoft.com/office/drawing/2014/main" val="2518979316"/>
                  </a:ext>
                </a:extLst>
              </a:tr>
            </a:tbl>
          </a:graphicData>
        </a:graphic>
      </p:graphicFrame>
    </p:spTree>
    <p:extLst>
      <p:ext uri="{BB962C8B-B14F-4D97-AF65-F5344CB8AC3E}">
        <p14:creationId xmlns:p14="http://schemas.microsoft.com/office/powerpoint/2010/main" val="164347218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91427-3DB3-8B26-A82A-EE143736FD00}"/>
            </a:ext>
          </a:extLst>
        </p:cNvPr>
        <p:cNvGrpSpPr/>
        <p:nvPr/>
      </p:nvGrpSpPr>
      <p:grpSpPr>
        <a:xfrm>
          <a:off x="0" y="0"/>
          <a:ext cx="0" cy="0"/>
          <a:chOff x="0" y="0"/>
          <a:chExt cx="0" cy="0"/>
        </a:xfrm>
      </p:grpSpPr>
      <p:sp>
        <p:nvSpPr>
          <p:cNvPr id="35" name="Arrow: Right 34">
            <a:extLst>
              <a:ext uri="{FF2B5EF4-FFF2-40B4-BE49-F238E27FC236}">
                <a16:creationId xmlns:a16="http://schemas.microsoft.com/office/drawing/2014/main" id="{DD06F590-8DDE-7080-653E-FED8FB0FE6D8}"/>
              </a:ext>
            </a:extLst>
          </p:cNvPr>
          <p:cNvSpPr/>
          <p:nvPr/>
        </p:nvSpPr>
        <p:spPr>
          <a:xfrm>
            <a:off x="923023" y="5517911"/>
            <a:ext cx="10686424" cy="914823"/>
          </a:xfrm>
          <a:prstGeom prst="rightArrow">
            <a:avLst/>
          </a:prstGeom>
          <a:solidFill>
            <a:srgbClr val="9ECDC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How will economic, technology, industry &amp; solution trends affect products now and in five years: </a:t>
            </a:r>
          </a:p>
          <a:p>
            <a:pPr algn="ctr"/>
            <a:r>
              <a:rPr lang="en-US" sz="1200" b="1">
                <a:solidFill>
                  <a:schemeClr val="tx1"/>
                </a:solidFill>
              </a:rPr>
              <a:t>INDUSTRY OUTLOOK AND TRENDS ANALYSIS (IOTA)  &amp; Channel Survey </a:t>
            </a:r>
            <a:endParaRPr lang="en-US" sz="1200" b="1"/>
          </a:p>
        </p:txBody>
      </p:sp>
      <p:sp>
        <p:nvSpPr>
          <p:cNvPr id="36" name="Title 1">
            <a:extLst>
              <a:ext uri="{FF2B5EF4-FFF2-40B4-BE49-F238E27FC236}">
                <a16:creationId xmlns:a16="http://schemas.microsoft.com/office/drawing/2014/main" id="{0217904F-10F0-C7B1-FC18-F872289899BB}"/>
              </a:ext>
            </a:extLst>
          </p:cNvPr>
          <p:cNvSpPr>
            <a:spLocks noGrp="1"/>
          </p:cNvSpPr>
          <p:nvPr>
            <p:ph type="title"/>
          </p:nvPr>
        </p:nvSpPr>
        <p:spPr>
          <a:xfrm>
            <a:off x="1479944" y="551800"/>
            <a:ext cx="10104622" cy="687061"/>
          </a:xfrm>
        </p:spPr>
        <p:txBody>
          <a:bodyPr>
            <a:noAutofit/>
          </a:bodyPr>
          <a:lstStyle/>
          <a:p>
            <a:r>
              <a:rPr lang="en-US"/>
              <a:t>AVIXA’s portfolio covers all participants.</a:t>
            </a:r>
          </a:p>
        </p:txBody>
      </p:sp>
      <p:grpSp>
        <p:nvGrpSpPr>
          <p:cNvPr id="37" name="Group 36">
            <a:extLst>
              <a:ext uri="{FF2B5EF4-FFF2-40B4-BE49-F238E27FC236}">
                <a16:creationId xmlns:a16="http://schemas.microsoft.com/office/drawing/2014/main" id="{A1B06A62-9310-BC10-ED8D-76A66DFAAE8D}"/>
              </a:ext>
            </a:extLst>
          </p:cNvPr>
          <p:cNvGrpSpPr/>
          <p:nvPr/>
        </p:nvGrpSpPr>
        <p:grpSpPr>
          <a:xfrm>
            <a:off x="885728" y="1485762"/>
            <a:ext cx="2696654" cy="2315923"/>
            <a:chOff x="677584" y="1862832"/>
            <a:chExt cx="2696654" cy="2315923"/>
          </a:xfrm>
        </p:grpSpPr>
        <p:pic>
          <p:nvPicPr>
            <p:cNvPr id="38" name="Graphic 37" descr="Factory outline">
              <a:extLst>
                <a:ext uri="{FF2B5EF4-FFF2-40B4-BE49-F238E27FC236}">
                  <a16:creationId xmlns:a16="http://schemas.microsoft.com/office/drawing/2014/main" id="{FCF10F31-4AF8-B74B-D6F1-D1B9E37793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8338" y="2116409"/>
              <a:ext cx="914400" cy="914400"/>
            </a:xfrm>
            <a:prstGeom prst="rect">
              <a:avLst/>
            </a:prstGeom>
          </p:spPr>
        </p:pic>
        <p:sp>
          <p:nvSpPr>
            <p:cNvPr id="39" name="Text Placeholder 7">
              <a:extLst>
                <a:ext uri="{FF2B5EF4-FFF2-40B4-BE49-F238E27FC236}">
                  <a16:creationId xmlns:a16="http://schemas.microsoft.com/office/drawing/2014/main" id="{AF360D43-F541-434D-A800-F1414E05247A}"/>
                </a:ext>
              </a:extLst>
            </p:cNvPr>
            <p:cNvSpPr txBox="1">
              <a:spLocks/>
            </p:cNvSpPr>
            <p:nvPr/>
          </p:nvSpPr>
          <p:spPr>
            <a:xfrm>
              <a:off x="799172" y="1862832"/>
              <a:ext cx="2166104" cy="116910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solidFill>
                    <a:srgbClr val="096A6A"/>
                  </a:solidFill>
                </a:rPr>
                <a:t>Manufacturer</a:t>
              </a:r>
              <a:endParaRPr lang="en-US" b="1">
                <a:solidFill>
                  <a:srgbClr val="096A6A"/>
                </a:solidFill>
              </a:endParaRPr>
            </a:p>
          </p:txBody>
        </p:sp>
        <p:sp>
          <p:nvSpPr>
            <p:cNvPr id="40" name="Text Placeholder 12">
              <a:extLst>
                <a:ext uri="{FF2B5EF4-FFF2-40B4-BE49-F238E27FC236}">
                  <a16:creationId xmlns:a16="http://schemas.microsoft.com/office/drawing/2014/main" id="{595F20A8-B83C-2411-4796-5D06B36FC3A9}"/>
                </a:ext>
              </a:extLst>
            </p:cNvPr>
            <p:cNvSpPr txBox="1">
              <a:spLocks/>
            </p:cNvSpPr>
            <p:nvPr/>
          </p:nvSpPr>
          <p:spPr>
            <a:xfrm>
              <a:off x="707657" y="3268527"/>
              <a:ext cx="2666581" cy="9102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
                <a:t>Manufacturers require TAM data to benchmark performance with indication of areas of growth/ decline. </a:t>
              </a:r>
            </a:p>
          </p:txBody>
        </p:sp>
        <p:sp>
          <p:nvSpPr>
            <p:cNvPr id="41" name="Text Placeholder 13">
              <a:extLst>
                <a:ext uri="{FF2B5EF4-FFF2-40B4-BE49-F238E27FC236}">
                  <a16:creationId xmlns:a16="http://schemas.microsoft.com/office/drawing/2014/main" id="{F8BC6DF4-377A-FA0E-386A-43BF6ACAFA21}"/>
                </a:ext>
              </a:extLst>
            </p:cNvPr>
            <p:cNvSpPr txBox="1">
              <a:spLocks/>
            </p:cNvSpPr>
            <p:nvPr/>
          </p:nvSpPr>
          <p:spPr>
            <a:xfrm>
              <a:off x="677584" y="3029578"/>
              <a:ext cx="2695277"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rgbClr val="2C2E30"/>
                  </a:solidFill>
                </a:rPr>
                <a:t> Product volume, price &amp; growth</a:t>
              </a:r>
            </a:p>
          </p:txBody>
        </p:sp>
      </p:grpSp>
      <p:grpSp>
        <p:nvGrpSpPr>
          <p:cNvPr id="42" name="Group 41">
            <a:extLst>
              <a:ext uri="{FF2B5EF4-FFF2-40B4-BE49-F238E27FC236}">
                <a16:creationId xmlns:a16="http://schemas.microsoft.com/office/drawing/2014/main" id="{AD66D162-A88E-F64B-7761-B92D6AA21B4B}"/>
              </a:ext>
            </a:extLst>
          </p:cNvPr>
          <p:cNvGrpSpPr/>
          <p:nvPr/>
        </p:nvGrpSpPr>
        <p:grpSpPr>
          <a:xfrm>
            <a:off x="3543296" y="1325504"/>
            <a:ext cx="2720092" cy="2444947"/>
            <a:chOff x="3372861" y="1711515"/>
            <a:chExt cx="2720092" cy="2444947"/>
          </a:xfrm>
        </p:grpSpPr>
        <p:sp>
          <p:nvSpPr>
            <p:cNvPr id="43" name="Text Placeholder 9">
              <a:extLst>
                <a:ext uri="{FF2B5EF4-FFF2-40B4-BE49-F238E27FC236}">
                  <a16:creationId xmlns:a16="http://schemas.microsoft.com/office/drawing/2014/main" id="{C6A442F0-9E77-1419-9823-D67F347BE19D}"/>
                </a:ext>
              </a:extLst>
            </p:cNvPr>
            <p:cNvSpPr txBox="1">
              <a:spLocks/>
            </p:cNvSpPr>
            <p:nvPr/>
          </p:nvSpPr>
          <p:spPr>
            <a:xfrm>
              <a:off x="3372861" y="1711515"/>
              <a:ext cx="2166103" cy="636817"/>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000" b="1" i="0" kern="1200">
                  <a:solidFill>
                    <a:srgbClr val="F6CA15"/>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96A6A"/>
                  </a:solidFill>
                  <a:latin typeface="Calibri" panose="020F0502020204030204" pitchFamily="34" charset="0"/>
                  <a:cs typeface="Calibri" panose="020F0502020204030204" pitchFamily="34" charset="0"/>
                </a:rPr>
                <a:t>Distributor</a:t>
              </a:r>
            </a:p>
          </p:txBody>
        </p:sp>
        <p:sp>
          <p:nvSpPr>
            <p:cNvPr id="44" name="Text Placeholder 7">
              <a:extLst>
                <a:ext uri="{FF2B5EF4-FFF2-40B4-BE49-F238E27FC236}">
                  <a16:creationId xmlns:a16="http://schemas.microsoft.com/office/drawing/2014/main" id="{536DC228-0C9A-F7F2-25E4-6F65F8B97035}"/>
                </a:ext>
              </a:extLst>
            </p:cNvPr>
            <p:cNvSpPr txBox="1">
              <a:spLocks/>
            </p:cNvSpPr>
            <p:nvPr/>
          </p:nvSpPr>
          <p:spPr>
            <a:xfrm>
              <a:off x="3750862" y="2077578"/>
              <a:ext cx="2166104" cy="108008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Manufacturer</a:t>
              </a:r>
            </a:p>
          </p:txBody>
        </p:sp>
        <p:pic>
          <p:nvPicPr>
            <p:cNvPr id="45" name="Graphic 44" descr="Truck outline">
              <a:extLst>
                <a:ext uri="{FF2B5EF4-FFF2-40B4-BE49-F238E27FC236}">
                  <a16:creationId xmlns:a16="http://schemas.microsoft.com/office/drawing/2014/main" id="{24355E64-B109-3345-B9EA-74ABB87BE5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4774" y="2029532"/>
              <a:ext cx="1072985" cy="1072985"/>
            </a:xfrm>
            <a:prstGeom prst="rect">
              <a:avLst/>
            </a:prstGeom>
          </p:spPr>
        </p:pic>
        <p:sp>
          <p:nvSpPr>
            <p:cNvPr id="46" name="Text Placeholder 12">
              <a:extLst>
                <a:ext uri="{FF2B5EF4-FFF2-40B4-BE49-F238E27FC236}">
                  <a16:creationId xmlns:a16="http://schemas.microsoft.com/office/drawing/2014/main" id="{B9F329B6-5EE5-AF5C-04DA-020F4484C1BE}"/>
                </a:ext>
              </a:extLst>
            </p:cNvPr>
            <p:cNvSpPr txBox="1">
              <a:spLocks/>
            </p:cNvSpPr>
            <p:nvPr/>
          </p:nvSpPr>
          <p:spPr>
            <a:xfrm>
              <a:off x="3493518" y="3246234"/>
              <a:ext cx="2520186" cy="9102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
                <a:t>Distributors look at how products are bundled and who the customers are, also with an eye on TAM.</a:t>
              </a:r>
            </a:p>
            <a:p>
              <a:endParaRPr lang="en-US" sz="1300"/>
            </a:p>
          </p:txBody>
        </p:sp>
        <p:sp>
          <p:nvSpPr>
            <p:cNvPr id="47" name="Text Placeholder 13">
              <a:extLst>
                <a:ext uri="{FF2B5EF4-FFF2-40B4-BE49-F238E27FC236}">
                  <a16:creationId xmlns:a16="http://schemas.microsoft.com/office/drawing/2014/main" id="{DC580416-9664-FE24-7E8B-50B321BBC68C}"/>
                </a:ext>
              </a:extLst>
            </p:cNvPr>
            <p:cNvSpPr txBox="1">
              <a:spLocks/>
            </p:cNvSpPr>
            <p:nvPr/>
          </p:nvSpPr>
          <p:spPr>
            <a:xfrm>
              <a:off x="3489613" y="3031736"/>
              <a:ext cx="2603340"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rgbClr val="2C2E30"/>
                  </a:solidFill>
                </a:rPr>
                <a:t>Projects &amp; solution trends</a:t>
              </a:r>
            </a:p>
          </p:txBody>
        </p:sp>
      </p:grpSp>
      <p:grpSp>
        <p:nvGrpSpPr>
          <p:cNvPr id="48" name="Group 47">
            <a:extLst>
              <a:ext uri="{FF2B5EF4-FFF2-40B4-BE49-F238E27FC236}">
                <a16:creationId xmlns:a16="http://schemas.microsoft.com/office/drawing/2014/main" id="{E60FDF06-3FBA-FFD6-73A4-FC4B5651003D}"/>
              </a:ext>
            </a:extLst>
          </p:cNvPr>
          <p:cNvGrpSpPr/>
          <p:nvPr/>
        </p:nvGrpSpPr>
        <p:grpSpPr>
          <a:xfrm>
            <a:off x="8767771" y="1495189"/>
            <a:ext cx="2544571" cy="2238875"/>
            <a:chOff x="8729311" y="1896499"/>
            <a:chExt cx="2544571" cy="2238875"/>
          </a:xfrm>
        </p:grpSpPr>
        <p:sp>
          <p:nvSpPr>
            <p:cNvPr id="49" name="Text Placeholder 7">
              <a:extLst>
                <a:ext uri="{FF2B5EF4-FFF2-40B4-BE49-F238E27FC236}">
                  <a16:creationId xmlns:a16="http://schemas.microsoft.com/office/drawing/2014/main" id="{56DDDCBF-934E-D531-99EB-E295959B7945}"/>
                </a:ext>
              </a:extLst>
            </p:cNvPr>
            <p:cNvSpPr txBox="1">
              <a:spLocks/>
            </p:cNvSpPr>
            <p:nvPr/>
          </p:nvSpPr>
          <p:spPr>
            <a:xfrm>
              <a:off x="8776438" y="1896499"/>
              <a:ext cx="2166104" cy="108008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solidFill>
                    <a:srgbClr val="096A6A"/>
                  </a:solidFill>
                </a:rPr>
                <a:t>End User</a:t>
              </a:r>
            </a:p>
          </p:txBody>
        </p:sp>
        <p:pic>
          <p:nvPicPr>
            <p:cNvPr id="50" name="Graphic 49" descr="Group success outline">
              <a:extLst>
                <a:ext uri="{FF2B5EF4-FFF2-40B4-BE49-F238E27FC236}">
                  <a16:creationId xmlns:a16="http://schemas.microsoft.com/office/drawing/2014/main" id="{D34B9EAA-B83E-6785-8C72-DB4B43A8F6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02290" y="2102993"/>
              <a:ext cx="914400" cy="914400"/>
            </a:xfrm>
            <a:prstGeom prst="rect">
              <a:avLst/>
            </a:prstGeom>
          </p:spPr>
        </p:pic>
        <p:sp>
          <p:nvSpPr>
            <p:cNvPr id="51" name="Text Placeholder 12">
              <a:extLst>
                <a:ext uri="{FF2B5EF4-FFF2-40B4-BE49-F238E27FC236}">
                  <a16:creationId xmlns:a16="http://schemas.microsoft.com/office/drawing/2014/main" id="{98A42244-4AE0-1AF0-A4AE-109F6E43BF27}"/>
                </a:ext>
              </a:extLst>
            </p:cNvPr>
            <p:cNvSpPr txBox="1">
              <a:spLocks/>
            </p:cNvSpPr>
            <p:nvPr/>
          </p:nvSpPr>
          <p:spPr>
            <a:xfrm>
              <a:off x="8753696" y="3225146"/>
              <a:ext cx="2520186" cy="9102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
                <a:t>End user are the source of demand and want to understand options.</a:t>
              </a:r>
            </a:p>
            <a:p>
              <a:pPr marL="0" indent="0">
                <a:buNone/>
              </a:pPr>
              <a:endParaRPr lang="en-US" sz="1300"/>
            </a:p>
          </p:txBody>
        </p:sp>
        <p:sp>
          <p:nvSpPr>
            <p:cNvPr id="52" name="Text Placeholder 13">
              <a:extLst>
                <a:ext uri="{FF2B5EF4-FFF2-40B4-BE49-F238E27FC236}">
                  <a16:creationId xmlns:a16="http://schemas.microsoft.com/office/drawing/2014/main" id="{A169F1F8-F9FE-77C0-12C6-B491702F1AA9}"/>
                </a:ext>
              </a:extLst>
            </p:cNvPr>
            <p:cNvSpPr txBox="1">
              <a:spLocks/>
            </p:cNvSpPr>
            <p:nvPr/>
          </p:nvSpPr>
          <p:spPr>
            <a:xfrm>
              <a:off x="8729311" y="3012434"/>
              <a:ext cx="2343806" cy="68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rgbClr val="2C2E30"/>
                  </a:solidFill>
                </a:rPr>
                <a:t>Business/organization needs </a:t>
              </a:r>
            </a:p>
          </p:txBody>
        </p:sp>
      </p:grpSp>
      <p:sp>
        <p:nvSpPr>
          <p:cNvPr id="53" name="Arrow: Left 52">
            <a:extLst>
              <a:ext uri="{FF2B5EF4-FFF2-40B4-BE49-F238E27FC236}">
                <a16:creationId xmlns:a16="http://schemas.microsoft.com/office/drawing/2014/main" id="{58C6EE49-F4A9-B3F7-0199-C15F3009371D}"/>
              </a:ext>
            </a:extLst>
          </p:cNvPr>
          <p:cNvSpPr/>
          <p:nvPr/>
        </p:nvSpPr>
        <p:spPr>
          <a:xfrm>
            <a:off x="889270" y="4678972"/>
            <a:ext cx="10720177" cy="914823"/>
          </a:xfrm>
          <a:prstGeom prst="leftArrow">
            <a:avLst/>
          </a:prstGeom>
          <a:solidFill>
            <a:srgbClr val="3D18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What solutions (products &amp; services) and spaces do end users plan to invest in in the next quarter:               </a:t>
            </a:r>
            <a:br>
              <a:rPr lang="en-US" sz="1200">
                <a:solidFill>
                  <a:schemeClr val="bg1"/>
                </a:solidFill>
              </a:rPr>
            </a:br>
            <a:r>
              <a:rPr lang="en-US" sz="1200" b="1">
                <a:solidFill>
                  <a:schemeClr val="bg1"/>
                </a:solidFill>
              </a:rPr>
              <a:t>MARKET OPPORTUNITY ANALYSIS REPORT (MOAR) &amp; Channel Index</a:t>
            </a:r>
          </a:p>
        </p:txBody>
      </p:sp>
      <p:grpSp>
        <p:nvGrpSpPr>
          <p:cNvPr id="54" name="Group 53">
            <a:extLst>
              <a:ext uri="{FF2B5EF4-FFF2-40B4-BE49-F238E27FC236}">
                <a16:creationId xmlns:a16="http://schemas.microsoft.com/office/drawing/2014/main" id="{170A5D10-A445-69A0-9E22-DFCCE59E70A8}"/>
              </a:ext>
            </a:extLst>
          </p:cNvPr>
          <p:cNvGrpSpPr/>
          <p:nvPr/>
        </p:nvGrpSpPr>
        <p:grpSpPr>
          <a:xfrm>
            <a:off x="6231278" y="1332171"/>
            <a:ext cx="2603340" cy="2419714"/>
            <a:chOff x="6034693" y="1739796"/>
            <a:chExt cx="2603340" cy="2419714"/>
          </a:xfrm>
        </p:grpSpPr>
        <p:sp>
          <p:nvSpPr>
            <p:cNvPr id="55" name="Text Placeholder 6">
              <a:extLst>
                <a:ext uri="{FF2B5EF4-FFF2-40B4-BE49-F238E27FC236}">
                  <a16:creationId xmlns:a16="http://schemas.microsoft.com/office/drawing/2014/main" id="{9196FC17-D3AF-1750-62D7-A237338D3E6F}"/>
                </a:ext>
              </a:extLst>
            </p:cNvPr>
            <p:cNvSpPr txBox="1">
              <a:spLocks/>
            </p:cNvSpPr>
            <p:nvPr/>
          </p:nvSpPr>
          <p:spPr>
            <a:xfrm>
              <a:off x="6092953" y="1739796"/>
              <a:ext cx="2166103" cy="636817"/>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000" b="1" i="0" kern="1200">
                  <a:solidFill>
                    <a:srgbClr val="F6CA15"/>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096A6A"/>
                  </a:solidFill>
                  <a:latin typeface="Calibri" panose="020F0502020204030204" pitchFamily="34" charset="0"/>
                  <a:cs typeface="Calibri" panose="020F0502020204030204" pitchFamily="34" charset="0"/>
                </a:rPr>
                <a:t>Reseller/Integrator</a:t>
              </a:r>
            </a:p>
          </p:txBody>
        </p:sp>
        <p:pic>
          <p:nvPicPr>
            <p:cNvPr id="56" name="Graphic 55" descr="Electrician male outline">
              <a:extLst>
                <a:ext uri="{FF2B5EF4-FFF2-40B4-BE49-F238E27FC236}">
                  <a16:creationId xmlns:a16="http://schemas.microsoft.com/office/drawing/2014/main" id="{A06B5AD7-5630-505C-D6D9-9E5B86B779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02553" y="2137690"/>
              <a:ext cx="801184" cy="801184"/>
            </a:xfrm>
            <a:prstGeom prst="rect">
              <a:avLst/>
            </a:prstGeom>
          </p:spPr>
        </p:pic>
        <p:sp>
          <p:nvSpPr>
            <p:cNvPr id="57" name="Text Placeholder 12">
              <a:extLst>
                <a:ext uri="{FF2B5EF4-FFF2-40B4-BE49-F238E27FC236}">
                  <a16:creationId xmlns:a16="http://schemas.microsoft.com/office/drawing/2014/main" id="{1F6E4AA8-FD26-1754-4494-B1EF39E2FE22}"/>
                </a:ext>
              </a:extLst>
            </p:cNvPr>
            <p:cNvSpPr txBox="1">
              <a:spLocks/>
            </p:cNvSpPr>
            <p:nvPr/>
          </p:nvSpPr>
          <p:spPr>
            <a:xfrm>
              <a:off x="6038598" y="3249282"/>
              <a:ext cx="2520186" cy="9102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
                <a:t>Integrators need to understand what specific end-users need and want, with focus on solutions and mix. </a:t>
              </a:r>
            </a:p>
            <a:p>
              <a:endParaRPr lang="en-US" sz="1300"/>
            </a:p>
          </p:txBody>
        </p:sp>
        <p:sp>
          <p:nvSpPr>
            <p:cNvPr id="58" name="Text Placeholder 13">
              <a:extLst>
                <a:ext uri="{FF2B5EF4-FFF2-40B4-BE49-F238E27FC236}">
                  <a16:creationId xmlns:a16="http://schemas.microsoft.com/office/drawing/2014/main" id="{784E4E7E-D3DD-1978-9533-06C8C31198B5}"/>
                </a:ext>
              </a:extLst>
            </p:cNvPr>
            <p:cNvSpPr txBox="1">
              <a:spLocks/>
            </p:cNvSpPr>
            <p:nvPr/>
          </p:nvSpPr>
          <p:spPr>
            <a:xfrm>
              <a:off x="6034693" y="3043928"/>
              <a:ext cx="2603340"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rgbClr val="2C2E30"/>
                  </a:solidFill>
                </a:rPr>
                <a:t>Projects &amp; solution trends</a:t>
              </a:r>
            </a:p>
          </p:txBody>
        </p:sp>
      </p:grpSp>
      <p:sp>
        <p:nvSpPr>
          <p:cNvPr id="59" name="Arrow: Left-Right 58">
            <a:extLst>
              <a:ext uri="{FF2B5EF4-FFF2-40B4-BE49-F238E27FC236}">
                <a16:creationId xmlns:a16="http://schemas.microsoft.com/office/drawing/2014/main" id="{0FF7725E-B6F4-2D23-6A37-8C33B9EC0E40}"/>
              </a:ext>
            </a:extLst>
          </p:cNvPr>
          <p:cNvSpPr/>
          <p:nvPr/>
        </p:nvSpPr>
        <p:spPr>
          <a:xfrm>
            <a:off x="894398" y="3746187"/>
            <a:ext cx="10720177" cy="914400"/>
          </a:xfrm>
          <a:prstGeom prst="leftRightArrow">
            <a:avLst/>
          </a:prstGeom>
          <a:solidFill>
            <a:srgbClr val="C0C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What macro trends will affect industry growth and how will they impact solutions and spaces?</a:t>
            </a:r>
          </a:p>
          <a:p>
            <a:pPr algn="ctr"/>
            <a:r>
              <a:rPr lang="en-US" sz="1200">
                <a:solidFill>
                  <a:schemeClr val="tx1"/>
                </a:solidFill>
              </a:rPr>
              <a:t> </a:t>
            </a:r>
            <a:r>
              <a:rPr lang="en-US" sz="1200" b="1">
                <a:solidFill>
                  <a:schemeClr val="tx1"/>
                </a:solidFill>
              </a:rPr>
              <a:t>MACRO ECONOMIC TREND ANALYSIS (META)</a:t>
            </a:r>
          </a:p>
        </p:txBody>
      </p:sp>
    </p:spTree>
    <p:extLst>
      <p:ext uri="{BB962C8B-B14F-4D97-AF65-F5344CB8AC3E}">
        <p14:creationId xmlns:p14="http://schemas.microsoft.com/office/powerpoint/2010/main" val="3775574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5B7AB1-E67F-6E54-47A2-63FC5A9CBD5F}"/>
              </a:ext>
            </a:extLst>
          </p:cNvPr>
          <p:cNvSpPr>
            <a:spLocks noGrp="1"/>
          </p:cNvSpPr>
          <p:nvPr>
            <p:ph type="title"/>
          </p:nvPr>
        </p:nvSpPr>
        <p:spPr>
          <a:xfrm>
            <a:off x="2628120" y="638843"/>
            <a:ext cx="7434500" cy="750727"/>
          </a:xfrm>
        </p:spPr>
        <p:txBody>
          <a:bodyPr>
            <a:normAutofit fontScale="90000"/>
          </a:bodyPr>
          <a:lstStyle/>
          <a:p>
            <a:r>
              <a:rPr lang="en-US"/>
              <a:t>Table of Contents</a:t>
            </a:r>
            <a:br>
              <a:rPr lang="en-US"/>
            </a:br>
            <a:r>
              <a:rPr lang="en-US" sz="1800" b="0">
                <a:solidFill>
                  <a:srgbClr val="2C2E30"/>
                </a:solidFill>
              </a:rPr>
              <a:t>What you’ll find in this year’s version of IOTA.</a:t>
            </a:r>
            <a:endParaRPr lang="en-US" sz="1800">
              <a:solidFill>
                <a:srgbClr val="2C2E30"/>
              </a:solidFill>
            </a:endParaRPr>
          </a:p>
        </p:txBody>
      </p:sp>
      <p:sp>
        <p:nvSpPr>
          <p:cNvPr id="7" name="Text Placeholder 2">
            <a:extLst>
              <a:ext uri="{FF2B5EF4-FFF2-40B4-BE49-F238E27FC236}">
                <a16:creationId xmlns:a16="http://schemas.microsoft.com/office/drawing/2014/main" id="{5BA8CE53-F711-D746-564C-BFE1E4F1F8E5}"/>
              </a:ext>
            </a:extLst>
          </p:cNvPr>
          <p:cNvSpPr>
            <a:spLocks noGrp="1"/>
          </p:cNvSpPr>
          <p:nvPr>
            <p:ph type="body" sz="quarter" idx="15"/>
          </p:nvPr>
        </p:nvSpPr>
        <p:spPr>
          <a:xfrm>
            <a:off x="2219470" y="1786625"/>
            <a:ext cx="4071602" cy="3885598"/>
          </a:xfrm>
        </p:spPr>
        <p:txBody>
          <a:bodyPr/>
          <a:lstStyle/>
          <a:p>
            <a:pPr marL="400050" indent="-400050">
              <a:buFont typeface="+mj-lt"/>
              <a:buAutoNum type="romanUcPeriod"/>
            </a:pPr>
            <a:r>
              <a:rPr lang="en-US" sz="1600" b="1">
                <a:solidFill>
                  <a:srgbClr val="2C2E30"/>
                </a:solidFill>
              </a:rPr>
              <a:t>Economic Outlook and Implications…….9</a:t>
            </a:r>
          </a:p>
          <a:p>
            <a:pPr lvl="1"/>
            <a:r>
              <a:rPr lang="en-US" sz="1400">
                <a:solidFill>
                  <a:schemeClr val="tx1"/>
                </a:solidFill>
              </a:rPr>
              <a:t>The macro-economic conditions set the overall context for the pro AV industry. We explore those conditions in general in this next section, with a brief look at GDP and other factors playing into the revenue forecasts. </a:t>
            </a:r>
          </a:p>
          <a:p>
            <a:pPr marL="400050" indent="-400050">
              <a:buFont typeface="+mj-lt"/>
              <a:buAutoNum type="romanUcPeriod"/>
            </a:pPr>
            <a:r>
              <a:rPr lang="en-US" sz="1600" b="1">
                <a:solidFill>
                  <a:schemeClr val="tx1"/>
                </a:solidFill>
              </a:rPr>
              <a:t>Global Growth and Trends…………………20</a:t>
            </a:r>
          </a:p>
          <a:p>
            <a:pPr lvl="1"/>
            <a:r>
              <a:rPr lang="en-US" sz="1400">
                <a:solidFill>
                  <a:schemeClr val="tx1"/>
                </a:solidFill>
              </a:rPr>
              <a:t>In this section, we explore the primary trends driving the Pro AV industry, provide a quick overview of the top-level forecasts, and review some of the differences by region.</a:t>
            </a:r>
          </a:p>
          <a:p>
            <a:pPr marL="400050" indent="-400050">
              <a:buFont typeface="+mj-lt"/>
              <a:buAutoNum type="romanUcPeriod"/>
            </a:pPr>
            <a:r>
              <a:rPr lang="en-US" sz="1600" b="1">
                <a:solidFill>
                  <a:schemeClr val="tx1"/>
                </a:solidFill>
              </a:rPr>
              <a:t>Vertical Markets………………………………...28</a:t>
            </a:r>
          </a:p>
          <a:p>
            <a:pPr lvl="1"/>
            <a:r>
              <a:rPr lang="en-US" sz="1400">
                <a:solidFill>
                  <a:schemeClr val="tx1"/>
                </a:solidFill>
              </a:rPr>
              <a:t>Vertical markets are where the ultimate application of pro AV solutions happen. Knowing which of these verticals is poised for greater growth then helps the channel prepare and plan accordingly. This next section reveals just that. </a:t>
            </a:r>
          </a:p>
          <a:p>
            <a:pPr lvl="1"/>
            <a:endParaRPr lang="en-US" sz="1400"/>
          </a:p>
        </p:txBody>
      </p:sp>
      <p:sp>
        <p:nvSpPr>
          <p:cNvPr id="8" name="Text Placeholder 3">
            <a:extLst>
              <a:ext uri="{FF2B5EF4-FFF2-40B4-BE49-F238E27FC236}">
                <a16:creationId xmlns:a16="http://schemas.microsoft.com/office/drawing/2014/main" id="{320ECE03-E8A7-1A8D-97A0-BCB7199C3D36}"/>
              </a:ext>
            </a:extLst>
          </p:cNvPr>
          <p:cNvSpPr txBox="1">
            <a:spLocks/>
          </p:cNvSpPr>
          <p:nvPr/>
        </p:nvSpPr>
        <p:spPr>
          <a:xfrm>
            <a:off x="6604394" y="1786625"/>
            <a:ext cx="3552496" cy="388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rgbClr val="2C2E30"/>
                </a:solidFill>
              </a:rPr>
              <a:t>IV.    Solution Bundles………………………36</a:t>
            </a:r>
          </a:p>
          <a:p>
            <a:pPr marL="457200" lvl="1" indent="0">
              <a:buNone/>
            </a:pPr>
            <a:r>
              <a:rPr lang="en-US" sz="1400"/>
              <a:t>The solutions are the applications themselves. They represent the bundling of products and services into complete packages, scoped to solve specific needs within the markets. </a:t>
            </a:r>
          </a:p>
          <a:p>
            <a:pPr marL="0" indent="0">
              <a:buNone/>
            </a:pPr>
            <a:r>
              <a:rPr lang="en-US" sz="1600" b="1">
                <a:solidFill>
                  <a:srgbClr val="2C2E30"/>
                </a:solidFill>
              </a:rPr>
              <a:t>V.      Product Trends………………….…….43</a:t>
            </a:r>
          </a:p>
          <a:p>
            <a:pPr marL="457200" lvl="1" indent="0">
              <a:buNone/>
            </a:pPr>
            <a:r>
              <a:rPr lang="en-US" sz="1400"/>
              <a:t>Having explored the larger market conditions, we now turn our attention to the products and services acting as the fundamental ingredients of the solutions. The distribution tiering data is also here.</a:t>
            </a:r>
          </a:p>
          <a:p>
            <a:pPr marL="0" indent="0">
              <a:buNone/>
            </a:pPr>
            <a:r>
              <a:rPr lang="en-US" sz="1600" b="1">
                <a:solidFill>
                  <a:srgbClr val="2C2E30"/>
                </a:solidFill>
              </a:rPr>
              <a:t>VI.     Questions &amp; Resources……….….50</a:t>
            </a:r>
            <a:endParaRPr lang="en-US" sz="1600"/>
          </a:p>
          <a:p>
            <a:pPr marL="0" indent="0">
              <a:buNone/>
            </a:pPr>
            <a:r>
              <a:rPr lang="en-US" sz="1600" b="1">
                <a:solidFill>
                  <a:srgbClr val="2C2E30"/>
                </a:solidFill>
              </a:rPr>
              <a:t>VII.    Appendix: Definitions………….…51</a:t>
            </a:r>
          </a:p>
          <a:p>
            <a:endParaRPr lang="en-US"/>
          </a:p>
        </p:txBody>
      </p:sp>
    </p:spTree>
    <p:extLst>
      <p:ext uri="{BB962C8B-B14F-4D97-AF65-F5344CB8AC3E}">
        <p14:creationId xmlns:p14="http://schemas.microsoft.com/office/powerpoint/2010/main" val="4180344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8A2E8C4-91CD-911D-72E4-D17C81505126}"/>
              </a:ext>
            </a:extLst>
          </p:cNvPr>
          <p:cNvSpPr>
            <a:spLocks noGrp="1"/>
          </p:cNvSpPr>
          <p:nvPr>
            <p:ph type="title"/>
          </p:nvPr>
        </p:nvSpPr>
        <p:spPr>
          <a:xfrm>
            <a:off x="2443857" y="1427010"/>
            <a:ext cx="7304286" cy="1325563"/>
          </a:xfrm>
        </p:spPr>
        <p:txBody>
          <a:bodyPr>
            <a:normAutofit fontScale="90000"/>
          </a:bodyPr>
          <a:lstStyle/>
          <a:p>
            <a:r>
              <a:rPr lang="en-US"/>
              <a:t>Section I.</a:t>
            </a:r>
            <a:br>
              <a:rPr lang="en-US"/>
            </a:br>
            <a:r>
              <a:rPr lang="en-US"/>
              <a:t>Economic Outlook </a:t>
            </a:r>
            <a:br>
              <a:rPr lang="en-US"/>
            </a:br>
            <a:r>
              <a:rPr lang="en-US"/>
              <a:t>and Growth Implications</a:t>
            </a:r>
          </a:p>
        </p:txBody>
      </p:sp>
      <p:sp>
        <p:nvSpPr>
          <p:cNvPr id="7" name="Text Placeholder 3">
            <a:extLst>
              <a:ext uri="{FF2B5EF4-FFF2-40B4-BE49-F238E27FC236}">
                <a16:creationId xmlns:a16="http://schemas.microsoft.com/office/drawing/2014/main" id="{09016BB8-36A2-0E37-CFBE-CF8CD063C2EC}"/>
              </a:ext>
            </a:extLst>
          </p:cNvPr>
          <p:cNvSpPr txBox="1">
            <a:spLocks/>
          </p:cNvSpPr>
          <p:nvPr/>
        </p:nvSpPr>
        <p:spPr>
          <a:xfrm>
            <a:off x="3299619" y="3135313"/>
            <a:ext cx="5592762" cy="26781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rgbClr val="2C2E30"/>
                </a:solidFill>
                <a:latin typeface="Century Gothic" panose="020B0502020202020204" pitchFamily="34" charset="0"/>
              </a:rPr>
              <a:t>A look at macroeconomic factors and how they set the stage for growth or decline globally. </a:t>
            </a:r>
          </a:p>
          <a:p>
            <a:pPr algn="ctr"/>
            <a:endParaRPr lang="en-US">
              <a:latin typeface="Century Gothic" panose="020B0502020202020204" pitchFamily="34" charset="0"/>
            </a:endParaRPr>
          </a:p>
        </p:txBody>
      </p:sp>
    </p:spTree>
    <p:extLst>
      <p:ext uri="{BB962C8B-B14F-4D97-AF65-F5344CB8AC3E}">
        <p14:creationId xmlns:p14="http://schemas.microsoft.com/office/powerpoint/2010/main" val="2704573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IXA-Market-Research" id="{C12F79E8-9606-3B4B-B701-9CFD503475E3}" vid="{C7192E07-9FC3-5646-A9F6-8F39DF28E689}"/>
    </a:ext>
  </a:extLst>
</a:theme>
</file>

<file path=ppt/theme/theme2.xml><?xml version="1.0" encoding="utf-8"?>
<a:theme xmlns:a="http://schemas.openxmlformats.org/drawingml/2006/main" name="1_Office Theme">
  <a:themeElements>
    <a:clrScheme name="AVIXA">
      <a:dk1>
        <a:srgbClr val="000000"/>
      </a:dk1>
      <a:lt1>
        <a:srgbClr val="FFFFFF"/>
      </a:lt1>
      <a:dk2>
        <a:srgbClr val="4B4B4B"/>
      </a:dk2>
      <a:lt2>
        <a:srgbClr val="999999"/>
      </a:lt2>
      <a:accent1>
        <a:srgbClr val="ED3352"/>
      </a:accent1>
      <a:accent2>
        <a:srgbClr val="F6CA15"/>
      </a:accent2>
      <a:accent3>
        <a:srgbClr val="F1834C"/>
      </a:accent3>
      <a:accent4>
        <a:srgbClr val="3F1833"/>
      </a:accent4>
      <a:accent5>
        <a:srgbClr val="3E989E"/>
      </a:accent5>
      <a:accent6>
        <a:srgbClr val="3F4145"/>
      </a:accent6>
      <a:hlink>
        <a:srgbClr val="EE3353"/>
      </a:hlink>
      <a:folHlink>
        <a:srgbClr val="EE335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dirty="0" err="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effectLst/>
      </a:spPr>
      <a:bodyPr wrap="square" lIns="90000" rIns="90000" rtlCol="0" anchor="t">
        <a:spAutoFit/>
      </a:bodyPr>
      <a:lstStyle>
        <a:defPPr algn="l">
          <a:defRPr sz="1400" dirty="0" err="1" smtClean="0"/>
        </a:defPPr>
      </a:lstStyle>
    </a:txDef>
  </a:objectDefaults>
  <a:extraClrSchemeLst/>
  <a:extLst>
    <a:ext uri="{05A4C25C-085E-4340-85A3-A5531E510DB2}">
      <thm15:themeFamily xmlns:thm15="http://schemas.microsoft.com/office/thememl/2012/main" name="modified_New_generic_PPT_12pt - Copy.pptx" id="{8F27BBBA-823C-4ACB-AE4C-1F1277CCB67D}" vid="{4B4B70D5-0C63-439A-A283-40009929CD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48D1BFCA8896439DC38C24140CEC09" ma:contentTypeVersion="18" ma:contentTypeDescription="Create a new document." ma:contentTypeScope="" ma:versionID="1e814715249c0f486530cac6f2c287dd">
  <xsd:schema xmlns:xsd="http://www.w3.org/2001/XMLSchema" xmlns:xs="http://www.w3.org/2001/XMLSchema" xmlns:p="http://schemas.microsoft.com/office/2006/metadata/properties" xmlns:ns2="1d0636d8-1a26-410a-abc6-7bae10f812ef" xmlns:ns3="fb02c1ba-0a33-4959-892e-d0831a15016f" xmlns:ns4="17677945-23bb-4566-8460-ca502834bbfc" targetNamespace="http://schemas.microsoft.com/office/2006/metadata/properties" ma:root="true" ma:fieldsID="33041b075afd2b0d80714b9d18fb4c53" ns2:_="" ns3:_="" ns4:_="">
    <xsd:import namespace="1d0636d8-1a26-410a-abc6-7bae10f812ef"/>
    <xsd:import namespace="fb02c1ba-0a33-4959-892e-d0831a15016f"/>
    <xsd:import namespace="17677945-23bb-4566-8460-ca502834bbf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636d8-1a26-410a-abc6-7bae10f812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753fd25-09c3-4e8e-9655-281f1f5229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02c1ba-0a33-4959-892e-d0831a15016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7677945-23bb-4566-8460-ca502834bbfc"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bdd6650-1e85-4484-8f53-bd428ff18468}" ma:internalName="TaxCatchAll" ma:showField="CatchAllData" ma:web="fb02c1ba-0a33-4959-892e-d0831a1501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d0636d8-1a26-410a-abc6-7bae10f812ef">
      <Terms xmlns="http://schemas.microsoft.com/office/infopath/2007/PartnerControls"/>
    </lcf76f155ced4ddcb4097134ff3c332f>
    <TaxCatchAll xmlns="17677945-23bb-4566-8460-ca502834bbf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19070F-0149-4B86-B3A1-17659E41CD42}">
  <ds:schemaRefs>
    <ds:schemaRef ds:uri="17677945-23bb-4566-8460-ca502834bbfc"/>
    <ds:schemaRef ds:uri="1d0636d8-1a26-410a-abc6-7bae10f812ef"/>
    <ds:schemaRef ds:uri="fb02c1ba-0a33-4959-892e-d0831a1501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224A795-6BD0-42F1-B5EE-9E48D3124704}">
  <ds:schemaRefs>
    <ds:schemaRef ds:uri="17677945-23bb-4566-8460-ca502834bbfc"/>
    <ds:schemaRef ds:uri="1d0636d8-1a26-410a-abc6-7bae10f812ef"/>
    <ds:schemaRef ds:uri="fb02c1ba-0a33-4959-892e-d0831a15016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6672E8F-5C6B-4F85-9B48-6C9FBECF20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AVIXA-Market-Research</Template>
  <Application>Microsoft Office PowerPoint</Application>
  <PresentationFormat>Widescreen</PresentationFormat>
  <Slides>60</Slides>
  <Notes>10</Notes>
  <HiddenSlides>0</HiddenSlide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Office Theme</vt:lpstr>
      <vt:lpstr>1_Office Theme</vt:lpstr>
      <vt:lpstr>2024 IOTA</vt:lpstr>
      <vt:lpstr>Welcome to the 2025 IOTA!</vt:lpstr>
      <vt:lpstr>What are the headlines?</vt:lpstr>
      <vt:lpstr>PowerPoint Presentation</vt:lpstr>
      <vt:lpstr>IOTA uses a blended estimation method.</vt:lpstr>
      <vt:lpstr>IOTA is available as self-service or custom.</vt:lpstr>
      <vt:lpstr>AVIXA’s portfolio covers all participants.</vt:lpstr>
      <vt:lpstr>Table of Contents What you’ll find in this year’s version of IOTA.</vt:lpstr>
      <vt:lpstr>Section I. Economic Outlook  and Growth Implications</vt:lpstr>
      <vt:lpstr>We are settling into long-term trends</vt:lpstr>
      <vt:lpstr>Global GDP Outlook : Uncertainty</vt:lpstr>
      <vt:lpstr>Growth engines are shifting.</vt:lpstr>
      <vt:lpstr>Pro AV exceeds GDP Growth</vt:lpstr>
      <vt:lpstr>AVIXA’s Index shows slow and steady growth.</vt:lpstr>
      <vt:lpstr>New headwinds are emerging.</vt:lpstr>
      <vt:lpstr>Offices and experiences are still key drivers.</vt:lpstr>
      <vt:lpstr>Majority of providers expect tariff impacts.</vt:lpstr>
      <vt:lpstr>Short term: What’s your response?</vt:lpstr>
      <vt:lpstr>The AV channel is optimistic.</vt:lpstr>
      <vt:lpstr>The pro AV labor market is tight.</vt:lpstr>
      <vt:lpstr>Section II.  Global Growth and Trends</vt:lpstr>
      <vt:lpstr>Transformational technologies. </vt:lpstr>
      <vt:lpstr>The industry will grow - but more slowly.</vt:lpstr>
      <vt:lpstr>Recovery surge gives way to slower growth.</vt:lpstr>
      <vt:lpstr>Delayed spending yields slower regional growth.</vt:lpstr>
      <vt:lpstr>APAC remains growth driver.</vt:lpstr>
      <vt:lpstr>Latin America growing faster than US.</vt:lpstr>
      <vt:lpstr>MEA driving regional growth.</vt:lpstr>
      <vt:lpstr>Section III.  Vertical Markets</vt:lpstr>
      <vt:lpstr>The 12 verticals covered by IOTA.</vt:lpstr>
      <vt:lpstr>Buyer profiles are shifting.</vt:lpstr>
      <vt:lpstr>Slower progress yields $84B Corporate market in 2030.</vt:lpstr>
      <vt:lpstr>Half of leading verticals still hardware &amp; services.</vt:lpstr>
      <vt:lpstr>Control &amp; Collaboration expanding beyond Corporate.</vt:lpstr>
      <vt:lpstr>Spending shifts show less video in Hospitality &amp; Retail.</vt:lpstr>
      <vt:lpstr>Utilities add hardware while Residential features Audio.</vt:lpstr>
      <vt:lpstr>Section IV. Solution Bundles</vt:lpstr>
      <vt:lpstr>IOTA Pro AV solution types. </vt:lpstr>
      <vt:lpstr>Broadcast AV surpasses Digital Signage.</vt:lpstr>
      <vt:lpstr>Learning scales back, Broadcast AV &amp; Security move up.</vt:lpstr>
      <vt:lpstr>Cloud &amp; other services are a mainstay of Conferencing.</vt:lpstr>
      <vt:lpstr>Content Hardware is key in Experience Solutions.</vt:lpstr>
      <vt:lpstr>Controls driven by Security and Hardware.</vt:lpstr>
      <vt:lpstr>Section V. Product Trends</vt:lpstr>
      <vt:lpstr>IOTA forecasts 35 products across 10 segments.</vt:lpstr>
      <vt:lpstr>All segments slowed but Services &amp; Displays remain high-scale, above average growth.​</vt:lpstr>
      <vt:lpstr>Hardware volume &amp; Services remain primary.</vt:lpstr>
      <vt:lpstr>Product share remains consistent across segments.</vt:lpstr>
      <vt:lpstr>Video drives Camera market, Audio is balanced.</vt:lpstr>
      <vt:lpstr>Networking gear leads infrastructure, growing with AVoIP.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Sullivan-Trainor</dc:creator>
  <cp:revision>1</cp:revision>
  <dcterms:created xsi:type="dcterms:W3CDTF">2024-05-06T14:59:06Z</dcterms:created>
  <dcterms:modified xsi:type="dcterms:W3CDTF">2025-06-20T13:03:42Z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0x0101008748D1BFCA8896439DC38C24140CEC09</vt:lpwstr>
  </property>
  <property fmtid="{D5CDD505-2E9C-101B-9397-08002B2CF9AE}" pid="3" name="MediaServiceImageTags">
    <vt:lpwstr/>
  </property>
  <property fmtid="{D5CDD505-2E9C-101B-9397-08002B2CF9AE}" pid="4" name="MSIP_Label_652a707f-c67a-4013-904e-108e8edbbebe_Enabled">
    <vt:lpwstr>true</vt:lpwstr>
  </property>
  <property fmtid="{D5CDD505-2E9C-101B-9397-08002B2CF9AE}" pid="5" name="MSIP_Label_652a707f-c67a-4013-904e-108e8edbbebe_SetDate">
    <vt:lpwstr>2024-08-13T19:22:38Z</vt:lpwstr>
  </property>
  <property fmtid="{D5CDD505-2E9C-101B-9397-08002B2CF9AE}" pid="6" name="MSIP_Label_652a707f-c67a-4013-904e-108e8edbbebe_Method">
    <vt:lpwstr>Standard</vt:lpwstr>
  </property>
  <property fmtid="{D5CDD505-2E9C-101B-9397-08002B2CF9AE}" pid="7" name="MSIP_Label_652a707f-c67a-4013-904e-108e8edbbebe_Name">
    <vt:lpwstr>defa4170-0d19-0005-0004-bc88714345d2</vt:lpwstr>
  </property>
  <property fmtid="{D5CDD505-2E9C-101B-9397-08002B2CF9AE}" pid="8" name="MSIP_Label_652a707f-c67a-4013-904e-108e8edbbebe_SiteId">
    <vt:lpwstr>74428f9f-9847-47b4-8a55-f36c2b377ec2</vt:lpwstr>
  </property>
  <property fmtid="{D5CDD505-2E9C-101B-9397-08002B2CF9AE}" pid="9" name="MSIP_Label_652a707f-c67a-4013-904e-108e8edbbebe_ActionId">
    <vt:lpwstr>759b8d75-c00a-4928-96b4-ec273c88cc86</vt:lpwstr>
  </property>
  <property fmtid="{D5CDD505-2E9C-101B-9397-08002B2CF9AE}" pid="10" name="MSIP_Label_652a707f-c67a-4013-904e-108e8edbbebe_ContentBits">
    <vt:lpwstr>0</vt:lpwstr>
  </property>
</Properties>
</file>