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70" r:id="rId4"/>
    <p:sldId id="262" r:id="rId5"/>
    <p:sldId id="265" r:id="rId6"/>
    <p:sldId id="267" r:id="rId7"/>
    <p:sldId id="264" r:id="rId8"/>
    <p:sldId id="261" r:id="rId9"/>
    <p:sldId id="266" r:id="rId10"/>
    <p:sldId id="263" r:id="rId11"/>
    <p:sldId id="268" r:id="rId12"/>
    <p:sldId id="269" r:id="rId13"/>
    <p:sldId id="259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D5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0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8392C-5B1B-4091-92F5-0AF516E230C0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D201C-12E2-4DBB-9A5B-6B389EAE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896CC-00FF-4966-96CE-D3E3C41D982D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E09B2-6408-441F-BB3F-D03E0D1A7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9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923E497-8267-4CFA-A22A-57165CF45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98" y="5183979"/>
            <a:ext cx="1235909" cy="1442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3DC-30C4-4EB6-933B-B35831C7F715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A01-9D33-4534-80B3-5D3504E7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7DAFF-18A1-43A8-B015-E70E6D39270B}"/>
              </a:ext>
            </a:extLst>
          </p:cNvPr>
          <p:cNvSpPr txBox="1"/>
          <p:nvPr userDrawn="1"/>
        </p:nvSpPr>
        <p:spPr>
          <a:xfrm>
            <a:off x="428131" y="4646730"/>
            <a:ext cx="183095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100" dirty="0">
                <a:solidFill>
                  <a:srgbClr val="00205B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5DAA2C-5AE1-49C9-9B6D-8287738C7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98" y="5183979"/>
            <a:ext cx="1235909" cy="1442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58DB-0473-49E7-8FCF-E3C60A592785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EB7-24C7-4ADB-A469-6D576C7B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4E5-FD7F-4BE5-A52F-7CC3448DC73D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5D8C-5BF0-4062-847A-4E374A8FC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7758-ACCC-4E26-AC66-857E65430FDE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71D9-E60A-4956-946F-F01E7608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4A39-A647-43F0-BD87-446DC46F0454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D8F9-E0FA-433A-A2CD-F6F13C290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A03E-429E-4287-B460-5A3D2507CEB5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0F9E-214F-4EC5-88BA-BF682F9F1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0533" y="49213"/>
            <a:ext cx="402166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96BE-6D36-4222-847D-ED1890045996}" type="datetimeFigureOut">
              <a:rPr lang="en-US"/>
              <a:pPr>
                <a:defRPr/>
              </a:pPr>
              <a:t>6/12/25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9DB-E291-4943-BA24-3492DBA58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354" y="4851985"/>
            <a:ext cx="1260256" cy="14711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364067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0985" y="525463"/>
            <a:ext cx="10026649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0985" y="1989139"/>
            <a:ext cx="10026649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819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95B79-01CE-4ED0-989F-2DE6BB02611A}" type="datetimeFigureOut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018" y="6524624"/>
            <a:ext cx="199178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85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5F1B-DC25-41F9-B0A8-DDD82FCDF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185" y="0"/>
            <a:ext cx="4023783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184" y="1874838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184" y="6524625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00205B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2A48D90-DD2B-46BD-B85A-7510DDBBAC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2" y="5749230"/>
            <a:ext cx="813855" cy="95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9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rand.org/pubs/commentary/2023/12/the-us-military-needs-to-build-arctic-capabilities.html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twestcenter.org/news/web-article/could-new-underwater-territorial-claims-north-pacific-and-arctic-finally-prompt-u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aarchive.arctic-council.org/server/api/core/bitstreams/ef51fb7b-2304-420a-b585-f0f1873542fd/content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henation.com/article/world/russia-putin-trump-climate-diplomacy-wa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eographical.co.uk/science-environment/bioprospecting-search-for-new-antibiotics-in-the-arcti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os.org/research-and-developments/noaa-halts-maintenance-of-key-arctic-data-at-national-snow-and-ice-data-cen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arcticinstitute.org/leveraging-indigenous-knowledge-effective-nature-based-solutions-arctic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clg.com/news/22298-drill-baby-drill-prompts-sue-baby-su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ladelantado.com/news/alaska-hydrokinetic-energy-ice-discovery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ine.nridigital.com/mine_feb25/arctic-mining-rare-earth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413FD-DF9A-4337-BE3E-0615F0C9F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6" y="3051622"/>
            <a:ext cx="11297920" cy="1241425"/>
          </a:xfrm>
        </p:spPr>
        <p:txBody>
          <a:bodyPr/>
          <a:lstStyle/>
          <a:p>
            <a:r>
              <a:rPr lang="en-US" dirty="0"/>
              <a:t>Arctic: Affirmative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A2ABF7-6139-4776-8075-C34E0EA36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321" y="4991568"/>
            <a:ext cx="9278679" cy="1727731"/>
          </a:xfrm>
        </p:spPr>
        <p:txBody>
          <a:bodyPr/>
          <a:lstStyle/>
          <a:p>
            <a:r>
              <a:rPr lang="en-US" sz="2000" dirty="0"/>
              <a:t>Resolved: The United States federal government should significantly increase its exploration and/or development of the Arctic.</a:t>
            </a:r>
          </a:p>
          <a:p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A look at possible affirmative cases, provided by Rich Edwards, Baylor University</a:t>
            </a:r>
          </a:p>
          <a:p>
            <a:endParaRPr lang="en-US" dirty="0"/>
          </a:p>
        </p:txBody>
      </p:sp>
      <p:pic>
        <p:nvPicPr>
          <p:cNvPr id="7" name="Picture 2" descr="A National Strategy for Critical and Emerging Technologies - Trajectory  Magazine">
            <a:extLst>
              <a:ext uri="{FF2B5EF4-FFF2-40B4-BE49-F238E27FC236}">
                <a16:creationId xmlns:a16="http://schemas.microsoft.com/office/drawing/2014/main" id="{1A2403F2-FE63-F65E-E263-77FD09C74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6"/>
          <a:stretch/>
        </p:blipFill>
        <p:spPr bwMode="auto">
          <a:xfrm>
            <a:off x="-1" y="0"/>
            <a:ext cx="12192001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99A7D9-2793-9713-AFE6-CBDDD991A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4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pperplate" panose="02000504000000020004" pitchFamily="2" charset="77"/>
              </a:rPr>
              <a:t>Military infrastructure expansion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186" y="1903102"/>
            <a:ext cx="5659123" cy="4257156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Russia and China are rapidly expanding their Arctic military presence, threatening U.S. security and strategic interests.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The U.S. lacks sufficient Arctic military infrastructure and capabilities to deter adversaries.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Expanding military development in the Arctic will enhance deterrence, protect U.S. interests, and maintain regional stability.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BD04B-C02A-C85C-5571-8C03C39F0008}"/>
              </a:ext>
            </a:extLst>
          </p:cNvPr>
          <p:cNvSpPr txBox="1"/>
          <p:nvPr/>
        </p:nvSpPr>
        <p:spPr>
          <a:xfrm>
            <a:off x="7335539" y="5575910"/>
            <a:ext cx="4744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https://www.rand.org/pubs/commentary/2023/12/the-us-military-needs-to-build-arctic-capabilities.html</a:t>
            </a:r>
            <a:r>
              <a:rPr lang="en-US" dirty="0"/>
              <a:t> 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022BA3-45C6-69F7-C981-38B02B4E9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7722" y="2018668"/>
            <a:ext cx="4519912" cy="345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069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pperplate" panose="02000504000000020004" pitchFamily="2" charset="77"/>
              </a:rPr>
              <a:t>UN convention on the law of the sea (UNCLOS)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367" y="2075381"/>
            <a:ext cx="5969581" cy="4257156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The U.S. cannot fully claim or develop Arctic resources without recognized legal rights under international law.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The U.S. has not ratified UNCLOS, limiting its ability to secure extended continental shelf claims.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Ratifying UNCLOS would legitimize U.S. Arctic claims and increase lawful resource development in contested areas.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B62A4B-AEFD-8D08-E74B-B903F0FD0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7722" y="2026617"/>
            <a:ext cx="4519912" cy="3579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844A5B-C6A8-4A76-CAF3-DD388975FAF5}"/>
              </a:ext>
            </a:extLst>
          </p:cNvPr>
          <p:cNvSpPr txBox="1"/>
          <p:nvPr/>
        </p:nvSpPr>
        <p:spPr>
          <a:xfrm>
            <a:off x="7447721" y="5657671"/>
            <a:ext cx="4519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https://www.eastwestcenter.org/news/web-article/could-new-underwater-territorial-claims-north-pacific-and-arctic-finally-prompt-us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60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pperplate" panose="02000504000000020004" pitchFamily="2" charset="77"/>
              </a:rPr>
              <a:t>marine protected areas in the arctic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273" y="1863440"/>
            <a:ext cx="5821640" cy="4257156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Arctic fish stocks are increasingly threatened by overfishing as melting ice opens new waters to exploitation.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The U.S. lacks sufficient marine protected areas in the Arctic to safeguard vulnerable ecosystems and fish populations.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Establishing Arctic MPAs can restrict harmful fishing practices, preserve biodiversity, and promote long-term sustainability.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1D62B3-6D7D-06B7-8F83-7C2755B0C79E}"/>
              </a:ext>
            </a:extLst>
          </p:cNvPr>
          <p:cNvSpPr txBox="1"/>
          <p:nvPr/>
        </p:nvSpPr>
        <p:spPr>
          <a:xfrm>
            <a:off x="7209181" y="5705097"/>
            <a:ext cx="4559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https://oaarchive.arctic-council.org/server/api/core/bitstreams/ef51fb7b-2304-420a-b585-f0f1873542fd/content</a:t>
            </a:r>
            <a:r>
              <a:rPr lang="en-US" sz="1600" dirty="0"/>
              <a:t> 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4E4FD3-EBA2-9056-6075-FF7B81480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502" y="1961321"/>
            <a:ext cx="4786734" cy="363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221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F2496D-D6A0-4CC2-9A65-2756FE86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33" y="3282469"/>
            <a:ext cx="11540804" cy="1362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/>
              <a:t>ARCTIC: Affirmative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22689-0C18-4DE0-BCC9-AC763AA0BF8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199688" y="6524625"/>
            <a:ext cx="1992312" cy="295275"/>
          </a:xfrm>
        </p:spPr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417D6-6704-F8D7-5643-7ADF4EB82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increase domain awareness in the arctic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302" y="2109719"/>
            <a:ext cx="6142455" cy="4338637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The United States lacks sufficient domain awareness in the Arctic, leaving critical gaps in its ability to monitor environmental changes, maritime activity, and potential military threats. 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Existing efforts are underfunded and poorly coordinated.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Passage of the Watcher’s Act (H.R. 2000) will provide greater investment and integration to close monitoring gaps.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803E5-2097-8411-B838-43809F74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6000"/>
          </a:blip>
          <a:srcRect l="16980" t="12639" r="15682" b="33142"/>
          <a:stretch>
            <a:fillRect/>
          </a:stretch>
        </p:blipFill>
        <p:spPr>
          <a:xfrm>
            <a:off x="7803834" y="1993900"/>
            <a:ext cx="4163800" cy="433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046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restore research cooperation with </a:t>
            </a:r>
            <a:r>
              <a:rPr lang="en-US" sz="3600" dirty="0" err="1">
                <a:solidFill>
                  <a:srgbClr val="0070C0"/>
                </a:solidFill>
                <a:latin typeface="Copperplate" panose="02000504000000020004" pitchFamily="2" charset="77"/>
              </a:rPr>
              <a:t>russia</a:t>
            </a:r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 in the arctic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494E1-7FEE-F87F-29F1-F1DC5E2CB976}"/>
              </a:ext>
            </a:extLst>
          </p:cNvPr>
          <p:cNvSpPr txBox="1"/>
          <p:nvPr/>
        </p:nvSpPr>
        <p:spPr>
          <a:xfrm>
            <a:off x="7852292" y="5600042"/>
            <a:ext cx="411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https://www.thenation.com/article/world/russia-putin-trump-climate-diplomacy-war/</a:t>
            </a:r>
            <a:r>
              <a:rPr lang="en-US" sz="1600" dirty="0"/>
              <a:t>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177E195-F9E0-6A4D-FF53-84DE8FF7B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302" y="2109719"/>
            <a:ext cx="6142455" cy="4338637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Arctic research is severely hindered without Russian participation, limiting global understanding of climate and environmental threats. 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U.S.–Russia scientific collaboration halted after the 2022 invasion of Ukraine.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Restoring cooperation will enable shared data, improve climate models, and support peaceful engagement.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47863E-B94D-CE2B-512E-B7E599CCF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2522" y="2109719"/>
            <a:ext cx="4287619" cy="343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692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solving antimicrobial resistance with arctic resources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839" y="1911706"/>
            <a:ext cx="6834248" cy="4522859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Antimicrobial resistance (AMR) is a growing global health crisis that renders existing antibiotics ineffective, with the World Health Organization warning that, if left unaddressed, AMR could cause 10 million deaths annually by 2050—surpassing cancer as a leading cause of death and threatening to collapse modern medical systems.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Current research overlooks the Arctic’s untapped microbial resources.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Arctic bioprospecting can uncover novel compounds to develop life-saving antibiotics.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FF72B-FBC6-5B4C-806C-542E24188AA1}"/>
              </a:ext>
            </a:extLst>
          </p:cNvPr>
          <p:cNvGrpSpPr/>
          <p:nvPr/>
        </p:nvGrpSpPr>
        <p:grpSpPr>
          <a:xfrm>
            <a:off x="8078168" y="2048938"/>
            <a:ext cx="3965714" cy="4248393"/>
            <a:chOff x="8150087" y="1911706"/>
            <a:chExt cx="3965714" cy="42483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D4F189-6D2B-FACF-10C4-B9941674FD7B}"/>
                </a:ext>
              </a:extLst>
            </p:cNvPr>
            <p:cNvSpPr txBox="1"/>
            <p:nvPr/>
          </p:nvSpPr>
          <p:spPr>
            <a:xfrm>
              <a:off x="8218004" y="5236769"/>
              <a:ext cx="3829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2"/>
                </a:rPr>
                <a:t>https://geographical.co.uk/science-environment/bioprospecting-search-for-new-antibiotics-in-the-arctic</a:t>
              </a:r>
              <a:r>
                <a:rPr lang="en-US" dirty="0"/>
                <a:t> </a:t>
              </a:r>
            </a:p>
          </p:txBody>
        </p:sp>
        <p:pic>
          <p:nvPicPr>
            <p:cNvPr id="10" name="Picture 9" descr="A computer screen shot of a website&#10;&#10;AI-generated content may be incorrect.">
              <a:extLst>
                <a:ext uri="{FF2B5EF4-FFF2-40B4-BE49-F238E27FC236}">
                  <a16:creationId xmlns:a16="http://schemas.microsoft.com/office/drawing/2014/main" id="{5742B9C8-C2BB-DFD2-AB63-ED9C60C31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50087" y="1911706"/>
              <a:ext cx="3965714" cy="556591"/>
            </a:xfrm>
            <a:prstGeom prst="rect">
              <a:avLst/>
            </a:prstGeom>
          </p:spPr>
        </p:pic>
        <p:pic>
          <p:nvPicPr>
            <p:cNvPr id="12" name="Picture 11" descr="A computer screen shot of a website&#10;&#10;AI-generated content may be incorrect.">
              <a:extLst>
                <a:ext uri="{FF2B5EF4-FFF2-40B4-BE49-F238E27FC236}">
                  <a16:creationId xmlns:a16="http://schemas.microsoft.com/office/drawing/2014/main" id="{E7BC7369-86A2-1984-9B68-733D1162E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28611" y="2468297"/>
              <a:ext cx="3733619" cy="267354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2012B-10CA-1EC2-1BE6-CA3924F2EAC6}"/>
                </a:ext>
              </a:extLst>
            </p:cNvPr>
            <p:cNvSpPr/>
            <p:nvPr/>
          </p:nvSpPr>
          <p:spPr>
            <a:xfrm>
              <a:off x="8218004" y="1911706"/>
              <a:ext cx="3897797" cy="4248393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65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Climate Assessment: Restore funding to the NOAA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9" y="1911706"/>
            <a:ext cx="6934905" cy="4522859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Critical Arctic climate and ecosystem data is being lost due to reduced NOAA research capacity. Databases that have been built over decades are at risk of being lost.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The Trump administration’s funding cuts have significantly weakened NOAA’s ability to monitor and study the Arctic.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Restoring federal funding enables NOAA to resume essential Arctic research, improving climate forecasting and environmental protection.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7A0D0B-0BD0-F5E4-9618-E70A73174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0015" y="1978648"/>
            <a:ext cx="3686018" cy="3378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833D26-4F95-B1AE-2E14-620CF64B2333}"/>
              </a:ext>
            </a:extLst>
          </p:cNvPr>
          <p:cNvSpPr txBox="1"/>
          <p:nvPr/>
        </p:nvSpPr>
        <p:spPr>
          <a:xfrm>
            <a:off x="8370014" y="5424289"/>
            <a:ext cx="3821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https://eos.org/research-and-developments/noaa-halts-maintenance-of-key-arctic-data-at-national-snow-and-ice-data-center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94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33" y="525463"/>
            <a:ext cx="10455667" cy="120491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Indigenous studies: applying nature-based solutions in the arctic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9" y="1911706"/>
            <a:ext cx="6362976" cy="4522859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The U.S. lacks effective protection of biodiversity in the Arctic because it overlooks the traditional ecological knowledge of Indigenous Peoples. 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Current federal research and climate initiatives do not prioritize or adequately include Indigenous perspectives or practices.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Federally funded studies of Indigenous communities can discover nature-based solutions tailored to Arctic ecosystems.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A41E43-A6BB-1736-D82A-012980F14DA2}"/>
              </a:ext>
            </a:extLst>
          </p:cNvPr>
          <p:cNvSpPr txBox="1"/>
          <p:nvPr/>
        </p:nvSpPr>
        <p:spPr>
          <a:xfrm>
            <a:off x="7952199" y="6000108"/>
            <a:ext cx="423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https://www.thearcticinstitute.org/leveraging-indigenous-knowledge-effective-nature-based-solutions-arctic/</a:t>
            </a:r>
            <a:r>
              <a:rPr lang="en-US" sz="1200" dirty="0"/>
              <a:t> 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F8AEF22-ADD0-4DDA-DE1F-2A781FE86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2199" y="2019005"/>
            <a:ext cx="4048018" cy="386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12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Oil &amp; gas drilling in the arctic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093" y="1901432"/>
            <a:ext cx="6239687" cy="4522859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The U.S. patent system should be improved by taking action against the patent trolls that currently undermine U.S. innovation and leadership in technology. 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The absence of congressional authorization and court challenges prevent full development of domestic Arctic oil and gas resources.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 </a:t>
            </a:r>
            <a:r>
              <a:rPr lang="en-US" sz="2400" dirty="0"/>
              <a:t>Expanding Arctic drilling would boost energy independence, create jobs, and strengthen geopolitical leverage.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08BA7-6C06-E4C7-75AB-65A5838CE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890" y="2070652"/>
            <a:ext cx="4575345" cy="3707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11D8D-0B91-544D-C35D-0A19D8231E15}"/>
              </a:ext>
            </a:extLst>
          </p:cNvPr>
          <p:cNvSpPr txBox="1"/>
          <p:nvPr/>
        </p:nvSpPr>
        <p:spPr>
          <a:xfrm>
            <a:off x="7717258" y="5795059"/>
            <a:ext cx="418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https://iclg.com/news/22298-drill-baby-drill-prompts-sue-baby-sue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2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71" y="525463"/>
            <a:ext cx="10202238" cy="120491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renewable energy promotion in the arctic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480" y="1993900"/>
            <a:ext cx="5285381" cy="4338637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Arctic communities rely on expensive, polluting diesel power, harming health and the environment.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Federal support for renewable energy in the Arctic is limited and inconsistent.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Investing in Arctic renewable energy projects can provide clean, reliable power and reduce carbon emissions.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63635-3A63-E031-D479-2C747B39440B}"/>
              </a:ext>
            </a:extLst>
          </p:cNvPr>
          <p:cNvSpPr txBox="1"/>
          <p:nvPr/>
        </p:nvSpPr>
        <p:spPr>
          <a:xfrm>
            <a:off x="7538739" y="5764696"/>
            <a:ext cx="413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https://eladelantado.com/news/alaska-hydrokinetic-energy-ice-discovery/</a:t>
            </a:r>
            <a:r>
              <a:rPr lang="en-US" dirty="0"/>
              <a:t> 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A0D295-D94A-6B93-46F9-D9B0052EC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7635" y="1993900"/>
            <a:ext cx="5164775" cy="3784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764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16FDE-70E2-4CB2-A940-94C308D2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Copperplate" panose="02000504000000020004" pitchFamily="2" charset="77"/>
              </a:rPr>
              <a:t>mineral resources from the arctic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C8020-DB26-4902-B73A-46834BE8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98" y="1993900"/>
            <a:ext cx="5484163" cy="4338637"/>
          </a:xfrm>
        </p:spPr>
        <p:txBody>
          <a:bodyPr/>
          <a:lstStyle/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Harm: </a:t>
            </a:r>
            <a:r>
              <a:rPr lang="en-US" sz="2400" dirty="0"/>
              <a:t>U.S. industries depend on foreign rare earth supplies, especially from China, creating a critical vulnerability.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Inherency: </a:t>
            </a:r>
            <a:r>
              <a:rPr lang="en-US" sz="2400" dirty="0"/>
              <a:t>Current U.S. mining efforts in the Arctic are minimal due to regulatory, logistical, and investment barriers.</a:t>
            </a:r>
          </a:p>
          <a:p>
            <a:pPr marL="293688" indent="-282575">
              <a:spcBef>
                <a:spcPts val="1800"/>
              </a:spcBef>
            </a:pPr>
            <a:r>
              <a:rPr lang="en-US" sz="2400" b="1" dirty="0">
                <a:solidFill>
                  <a:srgbClr val="0070C0"/>
                </a:solidFill>
              </a:rPr>
              <a:t>Solvency: </a:t>
            </a:r>
            <a:r>
              <a:rPr lang="en-US" sz="2400" dirty="0"/>
              <a:t>Expanding REE mining in the Arctic can reduce dependence on China and secure supply chains for advanced technologies.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2F8E64-1BFA-6736-5049-53E4B7A57129}"/>
              </a:ext>
            </a:extLst>
          </p:cNvPr>
          <p:cNvSpPr txBox="1"/>
          <p:nvPr/>
        </p:nvSpPr>
        <p:spPr>
          <a:xfrm>
            <a:off x="7209183" y="581770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https://mine.nridigital.com/mine_feb25/arctic-mining-rare-earths</a:t>
            </a:r>
            <a:r>
              <a:rPr lang="en-US" dirty="0"/>
              <a:t> 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5821C4-3FAD-7A36-A49E-26A09FAEA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165" y="1993900"/>
            <a:ext cx="4864469" cy="3741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30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2">
      <a:dk1>
        <a:srgbClr val="414B56"/>
      </a:dk1>
      <a:lt1>
        <a:srgbClr val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0F16F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HS Company PowerPoint_2019_Wide Format  -  Read-Only" id="{B878B66C-7652-44B4-BD8F-1BD6F77F39A7}" vid="{2D55774A-290A-4B49-9771-625A09A4EF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2356</TotalTime>
  <Words>964</Words>
  <Application>Microsoft Macintosh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Copperplate</vt:lpstr>
      <vt:lpstr>Courier New</vt:lpstr>
      <vt:lpstr>Wingdings</vt:lpstr>
      <vt:lpstr>Office Theme</vt:lpstr>
      <vt:lpstr>Arctic: Affirmative</vt:lpstr>
      <vt:lpstr>increase domain awareness in the arctic</vt:lpstr>
      <vt:lpstr>restore research cooperation with russia in the arctic</vt:lpstr>
      <vt:lpstr>solving antimicrobial resistance with arctic resources</vt:lpstr>
      <vt:lpstr>Climate Assessment: Restore funding to the NOAA</vt:lpstr>
      <vt:lpstr>Indigenous studies: applying nature-based solutions in the arctic</vt:lpstr>
      <vt:lpstr>Oil &amp; gas drilling in the arctic</vt:lpstr>
      <vt:lpstr>renewable energy promotion in the arctic</vt:lpstr>
      <vt:lpstr>mineral resources from the arctic</vt:lpstr>
      <vt:lpstr>Military infrastructure expansion</vt:lpstr>
      <vt:lpstr>UN convention on the law of the sea (UNCLOS)</vt:lpstr>
      <vt:lpstr>marine protected areas in the arctic</vt:lpstr>
      <vt:lpstr>ARCTIC: Affirmative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justice reform topic: Affirmative</dc:title>
  <dc:creator>Edwards, Richard</dc:creator>
  <cp:lastModifiedBy>Edwards, Richard</cp:lastModifiedBy>
  <cp:revision>47</cp:revision>
  <dcterms:created xsi:type="dcterms:W3CDTF">2020-06-30T02:52:49Z</dcterms:created>
  <dcterms:modified xsi:type="dcterms:W3CDTF">2025-06-12T13:53:34Z</dcterms:modified>
</cp:coreProperties>
</file>