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97" r:id="rId3"/>
    <p:sldId id="268" r:id="rId4"/>
    <p:sldId id="314" r:id="rId5"/>
    <p:sldId id="315" r:id="rId6"/>
    <p:sldId id="316" r:id="rId7"/>
    <p:sldId id="317" r:id="rId8"/>
    <p:sldId id="321" r:id="rId9"/>
    <p:sldId id="322" r:id="rId10"/>
    <p:sldId id="323" r:id="rId11"/>
    <p:sldId id="337" r:id="rId12"/>
    <p:sldId id="335" r:id="rId13"/>
    <p:sldId id="336" r:id="rId14"/>
    <p:sldId id="256" r:id="rId15"/>
    <p:sldId id="257" r:id="rId16"/>
    <p:sldId id="338" r:id="rId17"/>
    <p:sldId id="313" r:id="rId18"/>
    <p:sldId id="298" r:id="rId19"/>
    <p:sldId id="296" r:id="rId20"/>
    <p:sldId id="295" r:id="rId21"/>
    <p:sldId id="292" r:id="rId22"/>
    <p:sldId id="290" r:id="rId23"/>
    <p:sldId id="269" r:id="rId24"/>
    <p:sldId id="291" r:id="rId25"/>
    <p:sldId id="344" r:id="rId26"/>
    <p:sldId id="345" r:id="rId27"/>
    <p:sldId id="346" r:id="rId28"/>
    <p:sldId id="299" r:id="rId29"/>
    <p:sldId id="281" r:id="rId30"/>
    <p:sldId id="265" r:id="rId31"/>
    <p:sldId id="260" r:id="rId32"/>
    <p:sldId id="278" r:id="rId33"/>
    <p:sldId id="285" r:id="rId34"/>
    <p:sldId id="283" r:id="rId35"/>
    <p:sldId id="261" r:id="rId36"/>
    <p:sldId id="262" r:id="rId37"/>
    <p:sldId id="302" r:id="rId38"/>
    <p:sldId id="263" r:id="rId39"/>
    <p:sldId id="300" r:id="rId40"/>
    <p:sldId id="301" r:id="rId41"/>
    <p:sldId id="303" r:id="rId42"/>
    <p:sldId id="306" r:id="rId43"/>
    <p:sldId id="282" r:id="rId44"/>
    <p:sldId id="286" r:id="rId45"/>
    <p:sldId id="280" r:id="rId46"/>
    <p:sldId id="259" r:id="rId47"/>
    <p:sldId id="341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72" y="3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y Frushour" userId="2eb1172e-5bcf-4edd-894a-26d2b0e8042b" providerId="ADAL" clId="{39BFA2CC-8884-4E75-B85F-7ED83887B6D4}"/>
    <pc:docChg chg="delSld">
      <pc:chgData name="Andy Frushour" userId="2eb1172e-5bcf-4edd-894a-26d2b0e8042b" providerId="ADAL" clId="{39BFA2CC-8884-4E75-B85F-7ED83887B6D4}" dt="2026-06-27T12:45:55.144" v="1" actId="47"/>
      <pc:docMkLst>
        <pc:docMk/>
      </pc:docMkLst>
      <pc:sldChg chg="del">
        <pc:chgData name="Andy Frushour" userId="2eb1172e-5bcf-4edd-894a-26d2b0e8042b" providerId="ADAL" clId="{39BFA2CC-8884-4E75-B85F-7ED83887B6D4}" dt="2026-06-27T12:45:49.844" v="0" actId="47"/>
        <pc:sldMkLst>
          <pc:docMk/>
          <pc:sldMk cId="863379683" sldId="324"/>
        </pc:sldMkLst>
      </pc:sldChg>
      <pc:sldChg chg="del">
        <pc:chgData name="Andy Frushour" userId="2eb1172e-5bcf-4edd-894a-26d2b0e8042b" providerId="ADAL" clId="{39BFA2CC-8884-4E75-B85F-7ED83887B6D4}" dt="2026-06-27T12:45:49.844" v="0" actId="47"/>
        <pc:sldMkLst>
          <pc:docMk/>
          <pc:sldMk cId="1558829110" sldId="325"/>
        </pc:sldMkLst>
      </pc:sldChg>
      <pc:sldChg chg="del">
        <pc:chgData name="Andy Frushour" userId="2eb1172e-5bcf-4edd-894a-26d2b0e8042b" providerId="ADAL" clId="{39BFA2CC-8884-4E75-B85F-7ED83887B6D4}" dt="2026-06-27T12:45:49.844" v="0" actId="47"/>
        <pc:sldMkLst>
          <pc:docMk/>
          <pc:sldMk cId="908063717" sldId="326"/>
        </pc:sldMkLst>
      </pc:sldChg>
      <pc:sldChg chg="del">
        <pc:chgData name="Andy Frushour" userId="2eb1172e-5bcf-4edd-894a-26d2b0e8042b" providerId="ADAL" clId="{39BFA2CC-8884-4E75-B85F-7ED83887B6D4}" dt="2026-06-27T12:45:49.844" v="0" actId="47"/>
        <pc:sldMkLst>
          <pc:docMk/>
          <pc:sldMk cId="1292034929" sldId="327"/>
        </pc:sldMkLst>
      </pc:sldChg>
      <pc:sldChg chg="del">
        <pc:chgData name="Andy Frushour" userId="2eb1172e-5bcf-4edd-894a-26d2b0e8042b" providerId="ADAL" clId="{39BFA2CC-8884-4E75-B85F-7ED83887B6D4}" dt="2026-06-27T12:45:49.844" v="0" actId="47"/>
        <pc:sldMkLst>
          <pc:docMk/>
          <pc:sldMk cId="800972834" sldId="328"/>
        </pc:sldMkLst>
      </pc:sldChg>
      <pc:sldChg chg="del">
        <pc:chgData name="Andy Frushour" userId="2eb1172e-5bcf-4edd-894a-26d2b0e8042b" providerId="ADAL" clId="{39BFA2CC-8884-4E75-B85F-7ED83887B6D4}" dt="2026-06-27T12:45:49.844" v="0" actId="47"/>
        <pc:sldMkLst>
          <pc:docMk/>
          <pc:sldMk cId="2078044302" sldId="329"/>
        </pc:sldMkLst>
      </pc:sldChg>
      <pc:sldChg chg="del">
        <pc:chgData name="Andy Frushour" userId="2eb1172e-5bcf-4edd-894a-26d2b0e8042b" providerId="ADAL" clId="{39BFA2CC-8884-4E75-B85F-7ED83887B6D4}" dt="2026-06-27T12:45:49.844" v="0" actId="47"/>
        <pc:sldMkLst>
          <pc:docMk/>
          <pc:sldMk cId="3444951003" sldId="330"/>
        </pc:sldMkLst>
      </pc:sldChg>
      <pc:sldChg chg="del">
        <pc:chgData name="Andy Frushour" userId="2eb1172e-5bcf-4edd-894a-26d2b0e8042b" providerId="ADAL" clId="{39BFA2CC-8884-4E75-B85F-7ED83887B6D4}" dt="2026-06-27T12:45:49.844" v="0" actId="47"/>
        <pc:sldMkLst>
          <pc:docMk/>
          <pc:sldMk cId="820216429" sldId="331"/>
        </pc:sldMkLst>
      </pc:sldChg>
      <pc:sldChg chg="del">
        <pc:chgData name="Andy Frushour" userId="2eb1172e-5bcf-4edd-894a-26d2b0e8042b" providerId="ADAL" clId="{39BFA2CC-8884-4E75-B85F-7ED83887B6D4}" dt="2026-06-27T12:45:49.844" v="0" actId="47"/>
        <pc:sldMkLst>
          <pc:docMk/>
          <pc:sldMk cId="3424165267" sldId="332"/>
        </pc:sldMkLst>
      </pc:sldChg>
      <pc:sldChg chg="del">
        <pc:chgData name="Andy Frushour" userId="2eb1172e-5bcf-4edd-894a-26d2b0e8042b" providerId="ADAL" clId="{39BFA2CC-8884-4E75-B85F-7ED83887B6D4}" dt="2026-06-27T12:45:49.844" v="0" actId="47"/>
        <pc:sldMkLst>
          <pc:docMk/>
          <pc:sldMk cId="3074039236" sldId="333"/>
        </pc:sldMkLst>
      </pc:sldChg>
      <pc:sldChg chg="del">
        <pc:chgData name="Andy Frushour" userId="2eb1172e-5bcf-4edd-894a-26d2b0e8042b" providerId="ADAL" clId="{39BFA2CC-8884-4E75-B85F-7ED83887B6D4}" dt="2026-06-27T12:45:49.844" v="0" actId="47"/>
        <pc:sldMkLst>
          <pc:docMk/>
          <pc:sldMk cId="2843347903" sldId="334"/>
        </pc:sldMkLst>
      </pc:sldChg>
      <pc:sldChg chg="del">
        <pc:chgData name="Andy Frushour" userId="2eb1172e-5bcf-4edd-894a-26d2b0e8042b" providerId="ADAL" clId="{39BFA2CC-8884-4E75-B85F-7ED83887B6D4}" dt="2026-06-27T12:45:49.844" v="0" actId="47"/>
        <pc:sldMkLst>
          <pc:docMk/>
          <pc:sldMk cId="224587909" sldId="339"/>
        </pc:sldMkLst>
      </pc:sldChg>
      <pc:sldChg chg="del">
        <pc:chgData name="Andy Frushour" userId="2eb1172e-5bcf-4edd-894a-26d2b0e8042b" providerId="ADAL" clId="{39BFA2CC-8884-4E75-B85F-7ED83887B6D4}" dt="2026-06-27T12:45:49.844" v="0" actId="47"/>
        <pc:sldMkLst>
          <pc:docMk/>
          <pc:sldMk cId="4052722761" sldId="340"/>
        </pc:sldMkLst>
      </pc:sldChg>
      <pc:sldChg chg="del">
        <pc:chgData name="Andy Frushour" userId="2eb1172e-5bcf-4edd-894a-26d2b0e8042b" providerId="ADAL" clId="{39BFA2CC-8884-4E75-B85F-7ED83887B6D4}" dt="2026-06-27T12:45:55.144" v="1" actId="47"/>
        <pc:sldMkLst>
          <pc:docMk/>
          <pc:sldMk cId="3996192410" sldId="342"/>
        </pc:sldMkLst>
      </pc:sldChg>
      <pc:sldChg chg="del">
        <pc:chgData name="Andy Frushour" userId="2eb1172e-5bcf-4edd-894a-26d2b0e8042b" providerId="ADAL" clId="{39BFA2CC-8884-4E75-B85F-7ED83887B6D4}" dt="2026-06-27T12:45:55.144" v="1" actId="47"/>
        <pc:sldMkLst>
          <pc:docMk/>
          <pc:sldMk cId="3302177870" sldId="34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FE0D6-7707-68B5-4D00-FB12ADCA7C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B0D92B-484C-5EB2-3791-5770F8AB39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28644-3AC1-3EA8-B013-4A1C13F5B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18457-F357-45A0-A785-3431FAB2F539}" type="datetimeFigureOut">
              <a:rPr lang="en-US" smtClean="0"/>
              <a:t>6/27/2026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2B914-08BA-127B-2DF1-18741DC29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209C5-8E7A-B301-94C2-00D081680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9EA9-8C75-48C0-9916-FB1B4E8EB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922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2A02E-92FE-2A7A-784E-EB01A1825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1DF6B9-A961-FCE2-2E26-B56F5CA222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F12FA-679A-28CF-93F5-3F171E7E7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18457-F357-45A0-A785-3431FAB2F539}" type="datetimeFigureOut">
              <a:rPr lang="en-US" smtClean="0"/>
              <a:t>6/27/2026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934441-6F51-22EE-2BDE-E8322A724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F03A3-FAFD-937B-087E-2BB0D1BA6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9EA9-8C75-48C0-9916-FB1B4E8EB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810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0C0CC6-0E82-069C-05FB-6319FE3546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6F1772-6466-A9C7-EE84-227F8B7E60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B5058-3944-A1CF-3EE0-859559A24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18457-F357-45A0-A785-3431FAB2F539}" type="datetimeFigureOut">
              <a:rPr lang="en-US" smtClean="0"/>
              <a:t>6/27/2026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9C269-9978-3B80-D565-F0106B9E3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DEF78-6F34-BF33-1B91-376A70E5C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9EA9-8C75-48C0-9916-FB1B4E8EB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293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48C09-EE9B-0AD7-F918-394A12AA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BA321-2637-67FF-2CD8-5E91DC8B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CF4BD-0720-DD1D-31C4-CD0FAAE3D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18457-F357-45A0-A785-3431FAB2F539}" type="datetimeFigureOut">
              <a:rPr lang="en-US" smtClean="0"/>
              <a:t>6/27/2026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159D7-041E-F362-8E11-37D371B49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07664-ED96-EC52-6ADD-0FF1175B0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9EA9-8C75-48C0-9916-FB1B4E8EB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260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94A85-196E-647F-1CEB-FA574CC00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57F65A-693A-738D-1D5E-4F615E652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334D5-1416-4B87-382A-549601332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18457-F357-45A0-A785-3431FAB2F539}" type="datetimeFigureOut">
              <a:rPr lang="en-US" smtClean="0"/>
              <a:t>6/27/2026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75F331-6E66-61E8-FE0E-BDA8497EA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B060C-B287-4681-C298-B372B9C01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9EA9-8C75-48C0-9916-FB1B4E8EB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987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91C23-3020-CE01-C161-BF736B68D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51AAA-0FC3-D902-3CD0-C67BE5CABF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419C73-9231-2D9D-A91D-006F639BBE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2C068-0CC0-199B-DB46-2F09984C2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18457-F357-45A0-A785-3431FAB2F539}" type="datetimeFigureOut">
              <a:rPr lang="en-US" smtClean="0"/>
              <a:t>6/27/2026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F5AAF9-FC8C-16D4-D5DF-C89936650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45EF60-A2CA-78AF-68C7-C75E1BC6C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9EA9-8C75-48C0-9916-FB1B4E8EB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66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50FCE-7B17-3400-754A-D9D7C644A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AAFDB2-54E3-A52C-5E17-757AA9717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503643-D4C5-238C-3B77-E626806CCA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5EA89F-EC33-D305-1F90-AC5732C46E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2B3893-8E53-0538-9488-F04D4CC11B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6547D1-B4E9-254A-ED26-1E0ECAF3E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18457-F357-45A0-A785-3431FAB2F539}" type="datetimeFigureOut">
              <a:rPr lang="en-US" smtClean="0"/>
              <a:t>6/27/2026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457196-05FC-155D-7B76-C4312411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C7AA5F-AFCD-0924-404B-AC31F391D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9EA9-8C75-48C0-9916-FB1B4E8EB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37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1C229-A901-B6BA-9CC5-0BC67C716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C35205-3F84-BBE1-7A5F-FB7E3931B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18457-F357-45A0-A785-3431FAB2F539}" type="datetimeFigureOut">
              <a:rPr lang="en-US" smtClean="0"/>
              <a:t>6/27/2026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608049-8631-AA7B-F39D-07C62EA3E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20BD6E-3145-6F6F-651C-B7CF71C81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9EA9-8C75-48C0-9916-FB1B4E8EB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52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6BDF17-B2B9-5F29-F1A0-34B3FE8D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18457-F357-45A0-A785-3431FAB2F539}" type="datetimeFigureOut">
              <a:rPr lang="en-US" smtClean="0"/>
              <a:t>6/27/2026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ECC672-BD94-7FCD-40F4-833942BB1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67422-265C-B34B-2821-FBA560A64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9EA9-8C75-48C0-9916-FB1B4E8EB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68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CC120-6AE6-B59C-2535-8F67B3E3D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67604-C13E-EDDF-6036-DB1EBD7D2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33A96C-A9A5-9B87-D45E-153ECA1ECE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411B22-DFC5-86FC-CB35-2BC5DDD3F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18457-F357-45A0-A785-3431FAB2F539}" type="datetimeFigureOut">
              <a:rPr lang="en-US" smtClean="0"/>
              <a:t>6/27/2026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D3922-BFAE-5927-69AE-D1684B7A6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081BAF-C207-9824-21CF-7B4E291A3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9EA9-8C75-48C0-9916-FB1B4E8EB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637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B84D7-FEBB-61F2-C74B-E80F96C66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1022AB-57BB-B923-F883-5898E0A873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3B3C5B-DD37-0F59-48A1-15A0D01F58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DEA579-277E-2EA0-CFB3-E6198EBBB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18457-F357-45A0-A785-3431FAB2F539}" type="datetimeFigureOut">
              <a:rPr lang="en-US" smtClean="0"/>
              <a:t>6/27/2026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B5470-2C68-656A-22E2-9DC38FC7B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A3A1F-E13C-FB82-F23A-2DA51694B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9EA9-8C75-48C0-9916-FB1B4E8EB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569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FE5526-6F73-961F-DFC6-36AE12AF5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EEFFA7-0F53-7F10-07FA-40D8F0FEB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81918-313F-DB76-88E2-7BB94BFF5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218457-F357-45A0-A785-3431FAB2F539}" type="datetimeFigureOut">
              <a:rPr lang="en-US" smtClean="0"/>
              <a:t>6/27/2026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CD051D-EC46-4BE2-4327-4473CBCF18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94070-B175-6D44-E642-388A8C3B08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CD9EA9-8C75-48C0-9916-FB1B4E8EB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96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A2788-94C5-7D11-CCD4-C2FAB0B11A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7F72E7-9559-6D12-8FE5-55F1CB7C53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DA22C8-4A87-C313-EC6D-286E5668B2C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5354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red and white logo&#10;&#10;Description automatically generated">
            <a:extLst>
              <a:ext uri="{FF2B5EF4-FFF2-40B4-BE49-F238E27FC236}">
                <a16:creationId xmlns:a16="http://schemas.microsoft.com/office/drawing/2014/main" id="{AC9219A6-F06A-F619-7771-4F8FE5E03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095" y="261412"/>
            <a:ext cx="8119889" cy="25085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D97585-7690-8234-7EC4-0C959E9B86D8}"/>
              </a:ext>
            </a:extLst>
          </p:cNvPr>
          <p:cNvSpPr txBox="1"/>
          <p:nvPr/>
        </p:nvSpPr>
        <p:spPr>
          <a:xfrm>
            <a:off x="0" y="3262428"/>
            <a:ext cx="12192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Telling Our Story: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Content, Campaigns &amp; Connection</a:t>
            </a:r>
          </a:p>
          <a:p>
            <a:pPr algn="ctr"/>
            <a:endParaRPr lang="en-US" sz="3600" dirty="0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Andy Frushour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andy@mhsaa.com</a:t>
            </a:r>
          </a:p>
        </p:txBody>
      </p:sp>
    </p:spTree>
    <p:extLst>
      <p:ext uri="{BB962C8B-B14F-4D97-AF65-F5344CB8AC3E}">
        <p14:creationId xmlns:p14="http://schemas.microsoft.com/office/powerpoint/2010/main" val="873349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07B89-8ADF-A745-352A-A65C1DAE1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AB2A14-C7D9-C4E5-3B21-C489D9C4D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7093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851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5FC85F-B807-E5E4-A031-9BE553C264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467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20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4" name="Content Placeholder 23">
            <a:extLst>
              <a:ext uri="{FF2B5EF4-FFF2-40B4-BE49-F238E27FC236}">
                <a16:creationId xmlns:a16="http://schemas.microsoft.com/office/drawing/2014/main" id="{F4D9EB39-87A0-AC79-6645-711F592D99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09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D4853EE9-5FE1-93A9-1E6E-D5EEEDD126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3094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28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544DF-7E3C-A21F-FE1C-005C047AC6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EEF710-6DBB-5F1C-4818-28037E6A7E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DF6EB2-3FAF-D703-9DD9-C717F3130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9227" cy="637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782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BFC0F-C4EF-4F86-DFB5-1FD1EE125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144CA-5171-3ACE-A17A-7A3960A66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B23379-1CA4-B07C-95F8-A2F89EE95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586"/>
            <a:ext cx="12192000" cy="636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48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58D0028-7F17-754D-E4CA-AC04D2396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807FD6-8C11-3015-E64E-99ADA26AB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40" y="0"/>
            <a:ext cx="11237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89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189FD47-AB77-168D-2F97-99DA3F3DDE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4428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974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0D4FC-9778-D8B1-4C08-9F6C7B49E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EEF2-0D52-771F-4104-F1E05DAA45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4BA4E8-579E-6FF6-95F7-A7A021437D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07B630-2611-6766-390C-6B3F7830F8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5354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red and white logo&#10;&#10;Description automatically generated">
            <a:extLst>
              <a:ext uri="{FF2B5EF4-FFF2-40B4-BE49-F238E27FC236}">
                <a16:creationId xmlns:a16="http://schemas.microsoft.com/office/drawing/2014/main" id="{CCD0DE7F-CD17-DFD0-D227-26280EC44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929" y="244859"/>
            <a:ext cx="4012142" cy="12394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714E3F-A0EF-5575-A884-826E1CD6C895}"/>
              </a:ext>
            </a:extLst>
          </p:cNvPr>
          <p:cNvSpPr txBox="1"/>
          <p:nvPr/>
        </p:nvSpPr>
        <p:spPr>
          <a:xfrm>
            <a:off x="0" y="2509431"/>
            <a:ext cx="12192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CAMPAIGNS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on social media and in broadcasts</a:t>
            </a:r>
          </a:p>
        </p:txBody>
      </p:sp>
    </p:spTree>
    <p:extLst>
      <p:ext uri="{BB962C8B-B14F-4D97-AF65-F5344CB8AC3E}">
        <p14:creationId xmlns:p14="http://schemas.microsoft.com/office/powerpoint/2010/main" val="3417626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CADD7-27AC-B96C-324B-4F0D007BA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6118BB1-3F7C-CD45-6693-A527BFA8622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D3923A-7BCC-D0B6-498D-1760DD5B7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955" y="0"/>
            <a:ext cx="64120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371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610DE-0CA7-1D9F-568D-70FDF4667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CB890-4F10-B937-829D-0B8ED35FEC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84D3AA-2AF3-3B8D-7C9D-42F8EC31A9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912594-DBDB-CFC3-D751-45B44F052A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5354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red and white logo&#10;&#10;Description automatically generated">
            <a:extLst>
              <a:ext uri="{FF2B5EF4-FFF2-40B4-BE49-F238E27FC236}">
                <a16:creationId xmlns:a16="http://schemas.microsoft.com/office/drawing/2014/main" id="{340058CF-C557-D69C-9D80-37CF0256A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929" y="244859"/>
            <a:ext cx="4012142" cy="12394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9F593A-D499-7B02-4132-F5A36F766D35}"/>
              </a:ext>
            </a:extLst>
          </p:cNvPr>
          <p:cNvSpPr txBox="1"/>
          <p:nvPr/>
        </p:nvSpPr>
        <p:spPr>
          <a:xfrm>
            <a:off x="0" y="2509431"/>
            <a:ext cx="12192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CONTENT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on our website</a:t>
            </a:r>
          </a:p>
        </p:txBody>
      </p:sp>
    </p:spTree>
    <p:extLst>
      <p:ext uri="{BB962C8B-B14F-4D97-AF65-F5344CB8AC3E}">
        <p14:creationId xmlns:p14="http://schemas.microsoft.com/office/powerpoint/2010/main" val="3974292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6F7D2-D5C0-193B-282C-5E69E0CFF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4C609F-D656-5983-CDAE-10E8EF2EB96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68E355-F149-23F1-4849-B6A1E27F4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977" y="0"/>
            <a:ext cx="65080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73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8DCF0-F87E-2372-06B3-7A41F2099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55479A-6F7E-7A9D-1A23-1D7E6AABE5F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78BA20-F944-9441-E649-89649B434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532" y="0"/>
            <a:ext cx="64449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723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0EA71-829E-4303-D866-87A308611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0EF80F5-07A6-3634-3C8B-7283E25370D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FD4545-BA51-71D6-DB05-CFF216C5B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574" y="0"/>
            <a:ext cx="64848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841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F5EC0B3-9E48-5A05-4F83-23CB4AD0B3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28AC87-9465-7B1D-709E-1FE033504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321" y="0"/>
            <a:ext cx="6603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92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B57A4-41CC-9F38-A22B-C09DB8852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B36791D-0DC5-CE73-B73E-FDC92E5D90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43390D-BF67-D8E4-97A1-807959228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048" y="0"/>
            <a:ext cx="64579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529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865878-7C95-AB47-FF4B-745F4340BE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601" b="886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847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4076BF-E83C-563E-C608-AB034179AB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842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135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6F212C0-7ECE-3716-1F69-B2A07E581F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043" r="1051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557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01D3B-BADB-BF44-9B81-5D5D770B7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AFEFD-B4C9-2BE4-2687-A4CD4911B4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62BCFD-46D6-BBC4-0475-37D6625D73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D1DFD3-A7F0-196B-AA6D-CF62E9D609B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5354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red and white logo&#10;&#10;Description automatically generated">
            <a:extLst>
              <a:ext uri="{FF2B5EF4-FFF2-40B4-BE49-F238E27FC236}">
                <a16:creationId xmlns:a16="http://schemas.microsoft.com/office/drawing/2014/main" id="{55A421F1-76A7-5703-D60F-A1875A6C0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929" y="244859"/>
            <a:ext cx="4012142" cy="12394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5833D4-18EF-DEC1-5021-5E93DFAC17A2}"/>
              </a:ext>
            </a:extLst>
          </p:cNvPr>
          <p:cNvSpPr txBox="1"/>
          <p:nvPr/>
        </p:nvSpPr>
        <p:spPr>
          <a:xfrm>
            <a:off x="0" y="2509431"/>
            <a:ext cx="121920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CONNECTION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through the lobby, hallways and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rooms in our building </a:t>
            </a:r>
          </a:p>
        </p:txBody>
      </p:sp>
    </p:spTree>
    <p:extLst>
      <p:ext uri="{BB962C8B-B14F-4D97-AF65-F5344CB8AC3E}">
        <p14:creationId xmlns:p14="http://schemas.microsoft.com/office/powerpoint/2010/main" val="2082317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17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70" name="93807762-BDA1-4486-BCCF-8EBA008ECCED" descr="IMG_1859.jpeg">
            <a:extLst>
              <a:ext uri="{FF2B5EF4-FFF2-40B4-BE49-F238E27FC236}">
                <a16:creationId xmlns:a16="http://schemas.microsoft.com/office/drawing/2014/main" id="{85979216-95FC-B8A5-690A-3EE9F74D21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6" b="16968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139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EAF8E-B31F-3685-CCA6-77D803E34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002C7-1F30-15FF-E0C0-3D1FFAF068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1EFF21-A39B-CA52-6ED9-FB75CBBC1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774" y="0"/>
            <a:ext cx="127123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173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819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194" name="7C42FA0A-C57E-414E-B407-3B34F9323539" descr="IMG_1860.jpeg">
            <a:extLst>
              <a:ext uri="{FF2B5EF4-FFF2-40B4-BE49-F238E27FC236}">
                <a16:creationId xmlns:a16="http://schemas.microsoft.com/office/drawing/2014/main" id="{563F1200-C09A-DF6F-94C4-88416E7057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" b="22902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75371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477C98DF-8157-49E4-923D-B8D1237E6243" descr="IMG_1854.jpeg">
            <a:extLst>
              <a:ext uri="{FF2B5EF4-FFF2-40B4-BE49-F238E27FC236}">
                <a16:creationId xmlns:a16="http://schemas.microsoft.com/office/drawing/2014/main" id="{9E2BDEA0-EA21-A7BA-F607-3E526977F4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47500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218" name="2EE7E5BD-97AB-4396-9246-74D61BF360A0" descr="IMG_1861.jpeg">
            <a:extLst>
              <a:ext uri="{FF2B5EF4-FFF2-40B4-BE49-F238E27FC236}">
                <a16:creationId xmlns:a16="http://schemas.microsoft.com/office/drawing/2014/main" id="{0BD7CB23-D097-D77F-572F-308FC11920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2" b="17502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82426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16A72-B862-CBDE-0C6F-C4177D754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522F-790F-1DBC-28B0-703946748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3BCC67C0-F2CE-483B-A199-0EA10AA5B670" descr="IMG_1858.jpeg">
            <a:extLst>
              <a:ext uri="{FF2B5EF4-FFF2-40B4-BE49-F238E27FC236}">
                <a16:creationId xmlns:a16="http://schemas.microsoft.com/office/drawing/2014/main" id="{13B1932C-0558-FB09-73DA-CB83512DF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7119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43608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1229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290" name="8EA3EB95-6D55-4D88-A9BB-E278C3763C81" descr="IMG_1864.jpeg">
            <a:extLst>
              <a:ext uri="{FF2B5EF4-FFF2-40B4-BE49-F238E27FC236}">
                <a16:creationId xmlns:a16="http://schemas.microsoft.com/office/drawing/2014/main" id="{B54071F2-A0F4-7083-F51E-8E36ADB75F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59202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C564B5BE-B655-4E3F-8BF2-94E52B247036" descr="IMG_1855.jpeg">
            <a:extLst>
              <a:ext uri="{FF2B5EF4-FFF2-40B4-BE49-F238E27FC236}">
                <a16:creationId xmlns:a16="http://schemas.microsoft.com/office/drawing/2014/main" id="{2475D198-A8E7-09DC-919B-201C78A5EC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" b="23198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1791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39038284-4DD2-4954-A936-7D7441643726" descr="IMG_1856.jpeg">
            <a:extLst>
              <a:ext uri="{FF2B5EF4-FFF2-40B4-BE49-F238E27FC236}">
                <a16:creationId xmlns:a16="http://schemas.microsoft.com/office/drawing/2014/main" id="{E4D8B79E-CCC1-9644-EE07-F52C50403A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 b="15020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90726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DDD17-2250-C9D5-7E96-6D25E381A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455E6-BCB9-F041-E5F2-E49F0F3A4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F3912C0D-E4DC-4CFE-BC74-D7DBB7F37A3F" descr="IMG_1938.jpeg">
            <a:extLst>
              <a:ext uri="{FF2B5EF4-FFF2-40B4-BE49-F238E27FC236}">
                <a16:creationId xmlns:a16="http://schemas.microsoft.com/office/drawing/2014/main" id="{182D098F-C47A-FDCA-0807-AB49C77FC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96116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06456490-D0FC-48E3-B064-A00D59CD9458" descr="IMG_1857.jpeg">
            <a:extLst>
              <a:ext uri="{FF2B5EF4-FFF2-40B4-BE49-F238E27FC236}">
                <a16:creationId xmlns:a16="http://schemas.microsoft.com/office/drawing/2014/main" id="{7647AE06-5732-DA3C-2A0C-CFFE35A0CD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5" b="16179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23320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6960761A-C590-45C0-8E26-D2CCD14736E1" descr="IMG_1933.jpeg">
            <a:extLst>
              <a:ext uri="{FF2B5EF4-FFF2-40B4-BE49-F238E27FC236}">
                <a16:creationId xmlns:a16="http://schemas.microsoft.com/office/drawing/2014/main" id="{ED65C261-D6CB-615A-4922-5FD6117017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1" b="18713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7836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59295D3-9CCD-D636-8A21-2BD5377D6B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114" r="642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618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9739ED0E-BDC4-4EC1-97DC-AA140D210777" descr="IMG_1934.jpeg">
            <a:extLst>
              <a:ext uri="{FF2B5EF4-FFF2-40B4-BE49-F238E27FC236}">
                <a16:creationId xmlns:a16="http://schemas.microsoft.com/office/drawing/2014/main" id="{6DC1133E-BE33-6132-E4FB-201CE1BB65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1" b="6983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80422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2E50F-7807-C91A-ADB0-D4950DA59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477C98DF-8157-49E4-923D-B8D1237E6243" descr="IMG_1854.jpeg">
            <a:extLst>
              <a:ext uri="{FF2B5EF4-FFF2-40B4-BE49-F238E27FC236}">
                <a16:creationId xmlns:a16="http://schemas.microsoft.com/office/drawing/2014/main" id="{DD9408D9-A482-7231-1AF1-45B68C406E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71673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819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194" name="E3141B30-512B-40F7-BEDD-994A6AE0EC87" descr="IMG_1942.jpeg">
            <a:extLst>
              <a:ext uri="{FF2B5EF4-FFF2-40B4-BE49-F238E27FC236}">
                <a16:creationId xmlns:a16="http://schemas.microsoft.com/office/drawing/2014/main" id="{56A34FF4-6071-7FF1-57A3-388FF36C58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7" b="15617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48784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Rectangle 133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314" name="4DAA7D48-A3A5-418F-AAFA-C28EE155B2FC" descr="IMG_1865.jpeg">
            <a:extLst>
              <a:ext uri="{FF2B5EF4-FFF2-40B4-BE49-F238E27FC236}">
                <a16:creationId xmlns:a16="http://schemas.microsoft.com/office/drawing/2014/main" id="{1D53DC7A-DA42-E241-12DB-25CE0334A1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0" b="8924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5757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Rectangle 1434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338" name="FA2FAAEF-D655-473D-B08E-FBF9EC7D8EF9" descr="IMG_1866.jpeg">
            <a:extLst>
              <a:ext uri="{FF2B5EF4-FFF2-40B4-BE49-F238E27FC236}">
                <a16:creationId xmlns:a16="http://schemas.microsoft.com/office/drawing/2014/main" id="{66191EA9-110C-E167-94EE-F0F4B6E0C1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4" b="8760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017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Rectangle 112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266" name="193AD8A6-D4AA-419F-BFD8-B0D242CC7730" descr="IMG_1863.jpeg">
            <a:extLst>
              <a:ext uri="{FF2B5EF4-FFF2-40B4-BE49-F238E27FC236}">
                <a16:creationId xmlns:a16="http://schemas.microsoft.com/office/drawing/2014/main" id="{C53C11F4-1A53-BE4F-BBDA-D614999538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0" b="15764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4900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B6C80C3B-A327-4268-BBBF-3C2EA2BC1CD7" descr="IMG_1853.jpeg">
            <a:extLst>
              <a:ext uri="{FF2B5EF4-FFF2-40B4-BE49-F238E27FC236}">
                <a16:creationId xmlns:a16="http://schemas.microsoft.com/office/drawing/2014/main" id="{348B0153-3185-FA3F-6242-C028DF767B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7" b="19637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00412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1687C7-91F1-A2D3-5001-7717C0E06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83785-C640-3F17-3E5D-FCD1F05CE2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53A46-B6BD-2EA9-6A2B-3C6F7671B7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DEB45A-D275-8FFD-792F-182BDCC317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5354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red and white logo&#10;&#10;Description automatically generated">
            <a:extLst>
              <a:ext uri="{FF2B5EF4-FFF2-40B4-BE49-F238E27FC236}">
                <a16:creationId xmlns:a16="http://schemas.microsoft.com/office/drawing/2014/main" id="{F3F4046D-D2F3-EDB3-2125-B0D3E07CB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929" y="244859"/>
            <a:ext cx="4012142" cy="12394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F3DFAC-89BB-016A-0500-74CAABBD4E55}"/>
              </a:ext>
            </a:extLst>
          </p:cNvPr>
          <p:cNvSpPr txBox="1"/>
          <p:nvPr/>
        </p:nvSpPr>
        <p:spPr>
          <a:xfrm>
            <a:off x="0" y="2509431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911566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87F575-328E-6DE2-6EAD-25B88610BF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548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340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D62F37-4E7C-4543-8A40-3C62F1D7DD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6124" r="2747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544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4C3D69-4B69-CCAE-C92F-95022E726E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90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54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4CBF3-8418-2F23-ED84-3E0223769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CFBD42-EF61-EE7A-65A0-374E1FA568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065" r="3917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06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47201-B5E3-FD4A-E727-865C83159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D41696-25AE-86A7-03FC-71B157A008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4872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995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1726</TotalTime>
  <Words>40</Words>
  <Application>Microsoft Office PowerPoint</Application>
  <PresentationFormat>Widescreen</PresentationFormat>
  <Paragraphs>13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Aptos</vt:lpstr>
      <vt:lpstr>Aptos Display</vt:lpstr>
      <vt:lpstr>Arial</vt:lpstr>
      <vt:lpstr>Roboto Slab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Andy Frushour</dc:creator>
  <cp:lastModifiedBy>Andy Frushour</cp:lastModifiedBy>
  <cp:revision>3</cp:revision>
  <dcterms:created xsi:type="dcterms:W3CDTF">2026-05-31T15:04:38Z</dcterms:created>
  <dcterms:modified xsi:type="dcterms:W3CDTF">2026-06-27T12:45:58Z</dcterms:modified>
</cp:coreProperties>
</file>