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0"/>
  </p:notesMasterIdLst>
  <p:sldIdLst>
    <p:sldId id="256" r:id="rId2"/>
    <p:sldId id="276" r:id="rId3"/>
    <p:sldId id="277" r:id="rId4"/>
    <p:sldId id="278" r:id="rId5"/>
    <p:sldId id="279" r:id="rId6"/>
    <p:sldId id="280" r:id="rId7"/>
    <p:sldId id="281" r:id="rId8"/>
    <p:sldId id="282" r:id="rId9"/>
    <p:sldId id="283" r:id="rId10"/>
    <p:sldId id="284" r:id="rId11"/>
    <p:sldId id="285" r:id="rId12"/>
    <p:sldId id="286" r:id="rId13"/>
    <p:sldId id="287" r:id="rId14"/>
    <p:sldId id="288" r:id="rId15"/>
    <p:sldId id="289" r:id="rId16"/>
    <p:sldId id="290" r:id="rId17"/>
    <p:sldId id="291" r:id="rId18"/>
    <p:sldId id="274"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205B"/>
    <a:srgbClr val="EA1F4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6327"/>
  </p:normalViewPr>
  <p:slideViewPr>
    <p:cSldViewPr snapToGrid="0">
      <p:cViewPr varScale="1">
        <p:scale>
          <a:sx n="107" d="100"/>
          <a:sy n="107" d="100"/>
        </p:scale>
        <p:origin x="636"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165C1E5-1D0F-4FE9-98A6-81A92C896CD5}" type="datetimeFigureOut">
              <a:rPr lang="en-US" smtClean="0"/>
              <a:t>7/27/2026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B85ADBA-C318-43A1-93CB-58485A8FEF9A}" type="slidenum">
              <a:rPr lang="en-US" smtClean="0"/>
              <a:t>‹#›</a:t>
            </a:fld>
            <a:endParaRPr lang="en-US"/>
          </a:p>
        </p:txBody>
      </p:sp>
    </p:spTree>
    <p:extLst>
      <p:ext uri="{BB962C8B-B14F-4D97-AF65-F5344CB8AC3E}">
        <p14:creationId xmlns:p14="http://schemas.microsoft.com/office/powerpoint/2010/main" val="18788111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2</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13</a:t>
            </a:fld>
            <a:endParaRPr lang="en-US" altLang="en-US"/>
          </a:p>
        </p:txBody>
      </p:sp>
    </p:spTree>
    <p:extLst>
      <p:ext uri="{BB962C8B-B14F-4D97-AF65-F5344CB8AC3E}">
        <p14:creationId xmlns:p14="http://schemas.microsoft.com/office/powerpoint/2010/main" val="9278149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14</a:t>
            </a:fld>
            <a:endParaRPr lang="en-US" altLang="en-US"/>
          </a:p>
        </p:txBody>
      </p:sp>
    </p:spTree>
    <p:extLst>
      <p:ext uri="{BB962C8B-B14F-4D97-AF65-F5344CB8AC3E}">
        <p14:creationId xmlns:p14="http://schemas.microsoft.com/office/powerpoint/2010/main" val="29777052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15</a:t>
            </a:fld>
            <a:endParaRPr lang="en-US" altLang="en-US"/>
          </a:p>
        </p:txBody>
      </p:sp>
    </p:spTree>
    <p:extLst>
      <p:ext uri="{BB962C8B-B14F-4D97-AF65-F5344CB8AC3E}">
        <p14:creationId xmlns:p14="http://schemas.microsoft.com/office/powerpoint/2010/main" val="5969920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16</a:t>
            </a:fld>
            <a:endParaRPr lang="en-US" altLang="en-US"/>
          </a:p>
        </p:txBody>
      </p:sp>
    </p:spTree>
    <p:extLst>
      <p:ext uri="{BB962C8B-B14F-4D97-AF65-F5344CB8AC3E}">
        <p14:creationId xmlns:p14="http://schemas.microsoft.com/office/powerpoint/2010/main" val="28358530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17</a:t>
            </a:fld>
            <a:endParaRPr lang="en-US" altLang="en-US"/>
          </a:p>
        </p:txBody>
      </p:sp>
    </p:spTree>
    <p:extLst>
      <p:ext uri="{BB962C8B-B14F-4D97-AF65-F5344CB8AC3E}">
        <p14:creationId xmlns:p14="http://schemas.microsoft.com/office/powerpoint/2010/main" val="33566513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3</a:t>
            </a:fld>
            <a:endParaRPr lang="en-US" altLang="en-US"/>
          </a:p>
        </p:txBody>
      </p:sp>
    </p:spTree>
    <p:extLst>
      <p:ext uri="{BB962C8B-B14F-4D97-AF65-F5344CB8AC3E}">
        <p14:creationId xmlns:p14="http://schemas.microsoft.com/office/powerpoint/2010/main" val="20342940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4</a:t>
            </a:fld>
            <a:endParaRPr lang="en-US" altLang="en-US"/>
          </a:p>
        </p:txBody>
      </p:sp>
    </p:spTree>
    <p:extLst>
      <p:ext uri="{BB962C8B-B14F-4D97-AF65-F5344CB8AC3E}">
        <p14:creationId xmlns:p14="http://schemas.microsoft.com/office/powerpoint/2010/main" val="376333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5</a:t>
            </a:fld>
            <a:endParaRPr lang="en-US" altLang="en-US"/>
          </a:p>
        </p:txBody>
      </p:sp>
    </p:spTree>
    <p:extLst>
      <p:ext uri="{BB962C8B-B14F-4D97-AF65-F5344CB8AC3E}">
        <p14:creationId xmlns:p14="http://schemas.microsoft.com/office/powerpoint/2010/main" val="31252964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6</a:t>
            </a:fld>
            <a:endParaRPr lang="en-US" altLang="en-US"/>
          </a:p>
        </p:txBody>
      </p:sp>
    </p:spTree>
    <p:extLst>
      <p:ext uri="{BB962C8B-B14F-4D97-AF65-F5344CB8AC3E}">
        <p14:creationId xmlns:p14="http://schemas.microsoft.com/office/powerpoint/2010/main" val="4935544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7</a:t>
            </a:fld>
            <a:endParaRPr lang="en-US" altLang="en-US"/>
          </a:p>
        </p:txBody>
      </p:sp>
    </p:spTree>
    <p:extLst>
      <p:ext uri="{BB962C8B-B14F-4D97-AF65-F5344CB8AC3E}">
        <p14:creationId xmlns:p14="http://schemas.microsoft.com/office/powerpoint/2010/main" val="33727974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8</a:t>
            </a:fld>
            <a:endParaRPr lang="en-US" altLang="en-US"/>
          </a:p>
        </p:txBody>
      </p:sp>
    </p:spTree>
    <p:extLst>
      <p:ext uri="{BB962C8B-B14F-4D97-AF65-F5344CB8AC3E}">
        <p14:creationId xmlns:p14="http://schemas.microsoft.com/office/powerpoint/2010/main" val="4125968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11</a:t>
            </a:fld>
            <a:endParaRPr lang="en-US" altLang="en-US"/>
          </a:p>
        </p:txBody>
      </p:sp>
    </p:spTree>
    <p:extLst>
      <p:ext uri="{BB962C8B-B14F-4D97-AF65-F5344CB8AC3E}">
        <p14:creationId xmlns:p14="http://schemas.microsoft.com/office/powerpoint/2010/main" val="36669793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12</a:t>
            </a:fld>
            <a:endParaRPr lang="en-US" altLang="en-US"/>
          </a:p>
        </p:txBody>
      </p:sp>
    </p:spTree>
    <p:extLst>
      <p:ext uri="{BB962C8B-B14F-4D97-AF65-F5344CB8AC3E}">
        <p14:creationId xmlns:p14="http://schemas.microsoft.com/office/powerpoint/2010/main" val="231202057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 Id="rId6" Type="http://schemas.openxmlformats.org/officeDocument/2006/relationships/image" Target="../media/image7.emf"/><Relationship Id="rId5" Type="http://schemas.openxmlformats.org/officeDocument/2006/relationships/image" Target="../media/image6.emf"/><Relationship Id="rId4" Type="http://schemas.openxmlformats.org/officeDocument/2006/relationships/image" Target="../media/image5.em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F575BC-54FC-1888-65CD-4E49DE16813A}"/>
              </a:ext>
            </a:extLst>
          </p:cNvPr>
          <p:cNvSpPr>
            <a:spLocks noGrp="1"/>
          </p:cNvSpPr>
          <p:nvPr>
            <p:ph type="ctrTitle" hasCustomPrompt="1"/>
          </p:nvPr>
        </p:nvSpPr>
        <p:spPr>
          <a:xfrm>
            <a:off x="1524000" y="1480709"/>
            <a:ext cx="9144000" cy="2387600"/>
          </a:xfrm>
        </p:spPr>
        <p:txBody>
          <a:bodyPr anchor="b">
            <a:normAutofit/>
          </a:bodyPr>
          <a:lstStyle>
            <a:lvl1pPr algn="ctr">
              <a:defRPr sz="8000" b="1" i="0">
                <a:solidFill>
                  <a:srgbClr val="00205B"/>
                </a:solidFill>
                <a:latin typeface="Calibri" panose="020F0502020204030204" pitchFamily="34" charset="0"/>
                <a:cs typeface="Calibri" panose="020F0502020204030204" pitchFamily="34" charset="0"/>
              </a:defRPr>
            </a:lvl1pPr>
          </a:lstStyle>
          <a:p>
            <a:r>
              <a:rPr lang="en-US" dirty="0"/>
              <a:t>Title Goes Here</a:t>
            </a:r>
          </a:p>
        </p:txBody>
      </p:sp>
      <p:sp>
        <p:nvSpPr>
          <p:cNvPr id="3" name="Subtitle 2">
            <a:extLst>
              <a:ext uri="{FF2B5EF4-FFF2-40B4-BE49-F238E27FC236}">
                <a16:creationId xmlns:a16="http://schemas.microsoft.com/office/drawing/2014/main" id="{33B4D7E5-FB41-BB9D-0594-364C04A183F0}"/>
              </a:ext>
            </a:extLst>
          </p:cNvPr>
          <p:cNvSpPr>
            <a:spLocks noGrp="1"/>
          </p:cNvSpPr>
          <p:nvPr>
            <p:ph type="subTitle" idx="1" hasCustomPrompt="1"/>
          </p:nvPr>
        </p:nvSpPr>
        <p:spPr>
          <a:xfrm>
            <a:off x="1524000" y="3960384"/>
            <a:ext cx="9144000" cy="1229454"/>
          </a:xfrm>
        </p:spPr>
        <p:txBody>
          <a:bodyPr/>
          <a:lstStyle>
            <a:lvl1pPr marL="0" indent="0" algn="ctr">
              <a:buNone/>
              <a:defRPr sz="2400">
                <a:solidFill>
                  <a:srgbClr val="00205B"/>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 Goes Here</a:t>
            </a:r>
          </a:p>
        </p:txBody>
      </p:sp>
      <p:pic>
        <p:nvPicPr>
          <p:cNvPr id="11" name="Picture 10" descr="A logo of a sports team&#10;&#10;Description automatically generated">
            <a:extLst>
              <a:ext uri="{FF2B5EF4-FFF2-40B4-BE49-F238E27FC236}">
                <a16:creationId xmlns:a16="http://schemas.microsoft.com/office/drawing/2014/main" id="{F409EAE2-48D8-9DAB-1857-7E4A6FCB762A}"/>
              </a:ext>
            </a:extLst>
          </p:cNvPr>
          <p:cNvPicPr>
            <a:picLocks noGrp="1" noRot="1" noMove="1" noResize="1" noEditPoints="1" noAdjustHandles="1" noChangeArrowheads="1" noChangeShapeType="1" noCrop="1"/>
          </p:cNvPicPr>
          <p:nvPr userDrawn="1"/>
        </p:nvPicPr>
        <p:blipFill rotWithShape="1">
          <a:blip r:embed="rId3"/>
          <a:srcRect l="14037" t="14615" r="14674" b="16256"/>
          <a:stretch/>
        </p:blipFill>
        <p:spPr>
          <a:xfrm>
            <a:off x="9687697" y="5618556"/>
            <a:ext cx="2298357" cy="1103519"/>
          </a:xfrm>
          <a:prstGeom prst="rect">
            <a:avLst/>
          </a:prstGeom>
        </p:spPr>
      </p:pic>
    </p:spTree>
    <p:extLst>
      <p:ext uri="{BB962C8B-B14F-4D97-AF65-F5344CB8AC3E}">
        <p14:creationId xmlns:p14="http://schemas.microsoft.com/office/powerpoint/2010/main" val="23251144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10864-8B5F-C930-C8ED-0AB1041C17E9}"/>
              </a:ext>
            </a:extLst>
          </p:cNvPr>
          <p:cNvSpPr>
            <a:spLocks noGrp="1"/>
          </p:cNvSpPr>
          <p:nvPr>
            <p:ph type="title" hasCustomPrompt="1"/>
          </p:nvPr>
        </p:nvSpPr>
        <p:spPr>
          <a:xfrm>
            <a:off x="831850" y="741405"/>
            <a:ext cx="8200939" cy="2111332"/>
          </a:xfrm>
        </p:spPr>
        <p:txBody>
          <a:bodyPr anchor="ctr">
            <a:normAutofit/>
          </a:bodyPr>
          <a:lstStyle>
            <a:lvl1pPr>
              <a:defRPr sz="5400" b="1">
                <a:solidFill>
                  <a:srgbClr val="00205B"/>
                </a:solidFill>
                <a:latin typeface="Calibri" panose="020F0502020204030204" pitchFamily="34" charset="0"/>
                <a:cs typeface="Calibri" panose="020F0502020204030204" pitchFamily="34" charset="0"/>
              </a:defRPr>
            </a:lvl1pPr>
          </a:lstStyle>
          <a:p>
            <a:r>
              <a:rPr lang="en-US" dirty="0"/>
              <a:t>Section Header Goes Here</a:t>
            </a:r>
          </a:p>
        </p:txBody>
      </p:sp>
      <p:pic>
        <p:nvPicPr>
          <p:cNvPr id="7" name="Picture 6" descr="A logo of a sports team&#10;&#10;Description automatically generated">
            <a:extLst>
              <a:ext uri="{FF2B5EF4-FFF2-40B4-BE49-F238E27FC236}">
                <a16:creationId xmlns:a16="http://schemas.microsoft.com/office/drawing/2014/main" id="{7AE80EE2-00C0-8A0A-D515-AD3BA7498569}"/>
              </a:ext>
            </a:extLst>
          </p:cNvPr>
          <p:cNvPicPr>
            <a:picLocks noGrp="1" noRot="1" noMove="1" noResize="1" noEditPoints="1" noAdjustHandles="1" noChangeArrowheads="1" noChangeShapeType="1" noCrop="1"/>
          </p:cNvPicPr>
          <p:nvPr userDrawn="1"/>
        </p:nvPicPr>
        <p:blipFill rotWithShape="1">
          <a:blip r:embed="rId3"/>
          <a:srcRect l="14037" t="14615" r="14674" b="16256"/>
          <a:stretch/>
        </p:blipFill>
        <p:spPr>
          <a:xfrm>
            <a:off x="9687697" y="5618556"/>
            <a:ext cx="2298357" cy="1103519"/>
          </a:xfrm>
          <a:prstGeom prst="rect">
            <a:avLst/>
          </a:prstGeom>
        </p:spPr>
      </p:pic>
    </p:spTree>
    <p:extLst>
      <p:ext uri="{BB962C8B-B14F-4D97-AF65-F5344CB8AC3E}">
        <p14:creationId xmlns:p14="http://schemas.microsoft.com/office/powerpoint/2010/main" val="8457580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descr="A logo of a sports team&#10;&#10;Description automatically generated">
            <a:extLst>
              <a:ext uri="{FF2B5EF4-FFF2-40B4-BE49-F238E27FC236}">
                <a16:creationId xmlns:a16="http://schemas.microsoft.com/office/drawing/2014/main" id="{7F0AB666-4752-C2F4-27EC-6EA73B9B50E2}"/>
              </a:ext>
            </a:extLst>
          </p:cNvPr>
          <p:cNvPicPr>
            <a:picLocks noGrp="1" noRot="1" noMove="1" noResize="1" noEditPoints="1" noAdjustHandles="1" noChangeArrowheads="1" noChangeShapeType="1" noCrop="1"/>
          </p:cNvPicPr>
          <p:nvPr userDrawn="1"/>
        </p:nvPicPr>
        <p:blipFill rotWithShape="1">
          <a:blip r:embed="rId3"/>
          <a:srcRect l="14037" t="14615" r="14674" b="16256"/>
          <a:stretch/>
        </p:blipFill>
        <p:spPr>
          <a:xfrm>
            <a:off x="9687697" y="5618556"/>
            <a:ext cx="2298357" cy="1103519"/>
          </a:xfrm>
          <a:prstGeom prst="rect">
            <a:avLst/>
          </a:prstGeom>
        </p:spPr>
      </p:pic>
      <p:sp>
        <p:nvSpPr>
          <p:cNvPr id="2" name="Title 1">
            <a:extLst>
              <a:ext uri="{FF2B5EF4-FFF2-40B4-BE49-F238E27FC236}">
                <a16:creationId xmlns:a16="http://schemas.microsoft.com/office/drawing/2014/main" id="{F5770398-58AE-2C07-5184-8CF567788572}"/>
              </a:ext>
            </a:extLst>
          </p:cNvPr>
          <p:cNvSpPr>
            <a:spLocks noGrp="1"/>
          </p:cNvSpPr>
          <p:nvPr>
            <p:ph type="title" hasCustomPrompt="1"/>
          </p:nvPr>
        </p:nvSpPr>
        <p:spPr>
          <a:xfrm>
            <a:off x="838200" y="365125"/>
            <a:ext cx="10515600" cy="1325563"/>
          </a:xfrm>
        </p:spPr>
        <p:txBody>
          <a:bodyPr/>
          <a:lstStyle>
            <a:lvl1pPr>
              <a:defRPr b="1">
                <a:solidFill>
                  <a:srgbClr val="00205B"/>
                </a:solidFill>
                <a:latin typeface="Calibri" panose="020F0502020204030204" pitchFamily="34" charset="0"/>
                <a:cs typeface="Calibri" panose="020F0502020204030204" pitchFamily="34" charset="0"/>
              </a:defRPr>
            </a:lvl1pPr>
          </a:lstStyle>
          <a:p>
            <a:r>
              <a:rPr lang="en-US" dirty="0"/>
              <a:t>Content Title Goes Here</a:t>
            </a:r>
          </a:p>
        </p:txBody>
      </p:sp>
      <p:sp>
        <p:nvSpPr>
          <p:cNvPr id="3" name="Content Placeholder 2">
            <a:extLst>
              <a:ext uri="{FF2B5EF4-FFF2-40B4-BE49-F238E27FC236}">
                <a16:creationId xmlns:a16="http://schemas.microsoft.com/office/drawing/2014/main" id="{EF6AD69C-AD6B-AA0A-FA45-A66168DB43A0}"/>
              </a:ext>
            </a:extLst>
          </p:cNvPr>
          <p:cNvSpPr>
            <a:spLocks noGrp="1"/>
          </p:cNvSpPr>
          <p:nvPr>
            <p:ph idx="1"/>
          </p:nvPr>
        </p:nvSpPr>
        <p:spPr/>
        <p:txBody>
          <a:bodyPr/>
          <a:lstStyle>
            <a:lvl1pPr>
              <a:buClr>
                <a:srgbClr val="00205B"/>
              </a:buClr>
              <a:defRPr>
                <a:solidFill>
                  <a:schemeClr val="bg1">
                    <a:lumMod val="50000"/>
                  </a:schemeClr>
                </a:solidFill>
                <a:latin typeface="Calibri" panose="020F0502020204030204" pitchFamily="34" charset="0"/>
                <a:cs typeface="Calibri" panose="020F0502020204030204" pitchFamily="34" charset="0"/>
              </a:defRPr>
            </a:lvl1pPr>
            <a:lvl2pPr>
              <a:buClr>
                <a:srgbClr val="00205B"/>
              </a:buClr>
              <a:defRPr>
                <a:solidFill>
                  <a:schemeClr val="bg1">
                    <a:lumMod val="50000"/>
                  </a:schemeClr>
                </a:solidFill>
                <a:latin typeface="Calibri" panose="020F0502020204030204" pitchFamily="34" charset="0"/>
                <a:cs typeface="Calibri" panose="020F0502020204030204" pitchFamily="34" charset="0"/>
              </a:defRPr>
            </a:lvl2pPr>
            <a:lvl3pPr>
              <a:buClr>
                <a:srgbClr val="00205B"/>
              </a:buClr>
              <a:defRPr>
                <a:solidFill>
                  <a:schemeClr val="bg1">
                    <a:lumMod val="50000"/>
                  </a:schemeClr>
                </a:solidFill>
                <a:latin typeface="Calibri" panose="020F0502020204030204" pitchFamily="34" charset="0"/>
                <a:cs typeface="Calibri" panose="020F0502020204030204" pitchFamily="34" charset="0"/>
              </a:defRPr>
            </a:lvl3pPr>
            <a:lvl4pPr>
              <a:buClr>
                <a:srgbClr val="00205B"/>
              </a:buClr>
              <a:defRPr>
                <a:solidFill>
                  <a:schemeClr val="bg1">
                    <a:lumMod val="50000"/>
                  </a:schemeClr>
                </a:solidFill>
                <a:latin typeface="Calibri" panose="020F0502020204030204" pitchFamily="34" charset="0"/>
                <a:cs typeface="Calibri" panose="020F0502020204030204" pitchFamily="34" charset="0"/>
              </a:defRPr>
            </a:lvl4pPr>
            <a:lvl5pPr>
              <a:buClr>
                <a:srgbClr val="00205B"/>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11">
            <a:extLst>
              <a:ext uri="{FF2B5EF4-FFF2-40B4-BE49-F238E27FC236}">
                <a16:creationId xmlns:a16="http://schemas.microsoft.com/office/drawing/2014/main" id="{24A536FC-BF6A-1082-AB0C-0ADFDE0E2185}"/>
              </a:ext>
            </a:extLst>
          </p:cNvPr>
          <p:cNvSpPr>
            <a:spLocks noGrp="1"/>
          </p:cNvSpPr>
          <p:nvPr>
            <p:ph type="sldNum" sz="quarter" idx="13"/>
          </p:nvPr>
        </p:nvSpPr>
        <p:spPr>
          <a:xfrm>
            <a:off x="170935" y="6356350"/>
            <a:ext cx="2743200" cy="365125"/>
          </a:xfrm>
        </p:spPr>
        <p:txBody>
          <a:bodyPr/>
          <a:lstStyle>
            <a:lvl1pPr algn="l">
              <a:defRPr>
                <a:solidFill>
                  <a:schemeClr val="bg1">
                    <a:lumMod val="65000"/>
                  </a:schemeClr>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Tree>
    <p:extLst>
      <p:ext uri="{BB962C8B-B14F-4D97-AF65-F5344CB8AC3E}">
        <p14:creationId xmlns:p14="http://schemas.microsoft.com/office/powerpoint/2010/main" val="10282366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descr="A logo of a sports team&#10;&#10;Description automatically generated">
            <a:extLst>
              <a:ext uri="{FF2B5EF4-FFF2-40B4-BE49-F238E27FC236}">
                <a16:creationId xmlns:a16="http://schemas.microsoft.com/office/drawing/2014/main" id="{EA52A828-67E6-CAF8-B055-AB4AB2ED8430}"/>
              </a:ext>
            </a:extLst>
          </p:cNvPr>
          <p:cNvPicPr>
            <a:picLocks noGrp="1" noRot="1" noMove="1" noResize="1" noEditPoints="1" noAdjustHandles="1" noChangeArrowheads="1" noChangeShapeType="1" noCrop="1"/>
          </p:cNvPicPr>
          <p:nvPr userDrawn="1"/>
        </p:nvPicPr>
        <p:blipFill rotWithShape="1">
          <a:blip r:embed="rId3"/>
          <a:srcRect l="14037" t="14615" r="14674" b="16256"/>
          <a:stretch/>
        </p:blipFill>
        <p:spPr>
          <a:xfrm>
            <a:off x="9687697" y="5618556"/>
            <a:ext cx="2298357" cy="1103519"/>
          </a:xfrm>
          <a:prstGeom prst="rect">
            <a:avLst/>
          </a:prstGeom>
        </p:spPr>
      </p:pic>
      <p:sp>
        <p:nvSpPr>
          <p:cNvPr id="3" name="Content Placeholder 2">
            <a:extLst>
              <a:ext uri="{FF2B5EF4-FFF2-40B4-BE49-F238E27FC236}">
                <a16:creationId xmlns:a16="http://schemas.microsoft.com/office/drawing/2014/main" id="{95B8B0FB-303E-A728-FC79-8E43CFBF7AAB}"/>
              </a:ext>
            </a:extLst>
          </p:cNvPr>
          <p:cNvSpPr>
            <a:spLocks noGrp="1"/>
          </p:cNvSpPr>
          <p:nvPr>
            <p:ph sz="half" idx="1"/>
          </p:nvPr>
        </p:nvSpPr>
        <p:spPr>
          <a:xfrm>
            <a:off x="838200" y="1825625"/>
            <a:ext cx="5181600" cy="4351338"/>
          </a:xfrm>
        </p:spPr>
        <p:txBody>
          <a:bodyPr/>
          <a:lstStyle>
            <a:lvl1pPr>
              <a:buClr>
                <a:srgbClr val="00205B"/>
              </a:buClr>
              <a:defRPr>
                <a:solidFill>
                  <a:schemeClr val="bg1">
                    <a:lumMod val="50000"/>
                  </a:schemeClr>
                </a:solidFill>
                <a:latin typeface="Calibri" panose="020F0502020204030204" pitchFamily="34" charset="0"/>
                <a:cs typeface="Calibri" panose="020F0502020204030204" pitchFamily="34" charset="0"/>
              </a:defRPr>
            </a:lvl1pPr>
            <a:lvl2pPr>
              <a:buClr>
                <a:srgbClr val="00205B"/>
              </a:buClr>
              <a:defRPr>
                <a:solidFill>
                  <a:schemeClr val="bg1">
                    <a:lumMod val="50000"/>
                  </a:schemeClr>
                </a:solidFill>
                <a:latin typeface="Calibri" panose="020F0502020204030204" pitchFamily="34" charset="0"/>
                <a:cs typeface="Calibri" panose="020F0502020204030204" pitchFamily="34" charset="0"/>
              </a:defRPr>
            </a:lvl2pPr>
            <a:lvl3pPr>
              <a:buClr>
                <a:srgbClr val="00205B"/>
              </a:buClr>
              <a:defRPr>
                <a:solidFill>
                  <a:schemeClr val="bg1">
                    <a:lumMod val="50000"/>
                  </a:schemeClr>
                </a:solidFill>
                <a:latin typeface="Calibri" panose="020F0502020204030204" pitchFamily="34" charset="0"/>
                <a:cs typeface="Calibri" panose="020F0502020204030204" pitchFamily="34" charset="0"/>
              </a:defRPr>
            </a:lvl3pPr>
            <a:lvl4pPr>
              <a:buClr>
                <a:srgbClr val="00205B"/>
              </a:buClr>
              <a:defRPr>
                <a:solidFill>
                  <a:schemeClr val="bg1">
                    <a:lumMod val="50000"/>
                  </a:schemeClr>
                </a:solidFill>
                <a:latin typeface="Calibri" panose="020F0502020204030204" pitchFamily="34" charset="0"/>
                <a:cs typeface="Calibri" panose="020F0502020204030204" pitchFamily="34" charset="0"/>
              </a:defRPr>
            </a:lvl4pPr>
            <a:lvl5pPr>
              <a:buClr>
                <a:srgbClr val="00205B"/>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DB0E4F40-2354-06A7-38DD-06CEFEAF1550}"/>
              </a:ext>
            </a:extLst>
          </p:cNvPr>
          <p:cNvSpPr>
            <a:spLocks noGrp="1"/>
          </p:cNvSpPr>
          <p:nvPr>
            <p:ph sz="half" idx="2"/>
          </p:nvPr>
        </p:nvSpPr>
        <p:spPr>
          <a:xfrm>
            <a:off x="6172200" y="1825625"/>
            <a:ext cx="5181600" cy="4351338"/>
          </a:xfrm>
        </p:spPr>
        <p:txBody>
          <a:bodyPr/>
          <a:lstStyle>
            <a:lvl1pPr>
              <a:buClr>
                <a:srgbClr val="00205B"/>
              </a:buClr>
              <a:defRPr>
                <a:solidFill>
                  <a:schemeClr val="bg1">
                    <a:lumMod val="50000"/>
                  </a:schemeClr>
                </a:solidFill>
                <a:latin typeface="Calibri" panose="020F0502020204030204" pitchFamily="34" charset="0"/>
                <a:cs typeface="Calibri" panose="020F0502020204030204" pitchFamily="34" charset="0"/>
              </a:defRPr>
            </a:lvl1pPr>
            <a:lvl2pPr>
              <a:buClr>
                <a:srgbClr val="00205B"/>
              </a:buClr>
              <a:defRPr>
                <a:solidFill>
                  <a:schemeClr val="bg1">
                    <a:lumMod val="50000"/>
                  </a:schemeClr>
                </a:solidFill>
                <a:latin typeface="Calibri" panose="020F0502020204030204" pitchFamily="34" charset="0"/>
                <a:cs typeface="Calibri" panose="020F0502020204030204" pitchFamily="34" charset="0"/>
              </a:defRPr>
            </a:lvl2pPr>
            <a:lvl3pPr>
              <a:buClr>
                <a:srgbClr val="00205B"/>
              </a:buClr>
              <a:defRPr>
                <a:solidFill>
                  <a:schemeClr val="bg1">
                    <a:lumMod val="50000"/>
                  </a:schemeClr>
                </a:solidFill>
                <a:latin typeface="Calibri" panose="020F0502020204030204" pitchFamily="34" charset="0"/>
                <a:cs typeface="Calibri" panose="020F0502020204030204" pitchFamily="34" charset="0"/>
              </a:defRPr>
            </a:lvl3pPr>
            <a:lvl4pPr>
              <a:buClr>
                <a:srgbClr val="00205B"/>
              </a:buClr>
              <a:defRPr>
                <a:solidFill>
                  <a:schemeClr val="bg1">
                    <a:lumMod val="50000"/>
                  </a:schemeClr>
                </a:solidFill>
                <a:latin typeface="Calibri" panose="020F0502020204030204" pitchFamily="34" charset="0"/>
                <a:cs typeface="Calibri" panose="020F0502020204030204" pitchFamily="34" charset="0"/>
              </a:defRPr>
            </a:lvl4pPr>
            <a:lvl5pPr>
              <a:buClr>
                <a:srgbClr val="00205B"/>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itle 1">
            <a:extLst>
              <a:ext uri="{FF2B5EF4-FFF2-40B4-BE49-F238E27FC236}">
                <a16:creationId xmlns:a16="http://schemas.microsoft.com/office/drawing/2014/main" id="{9966E648-C1C5-D0F9-6BF2-0341C30A9B7C}"/>
              </a:ext>
            </a:extLst>
          </p:cNvPr>
          <p:cNvSpPr>
            <a:spLocks noGrp="1"/>
          </p:cNvSpPr>
          <p:nvPr>
            <p:ph type="title" hasCustomPrompt="1"/>
          </p:nvPr>
        </p:nvSpPr>
        <p:spPr>
          <a:xfrm>
            <a:off x="838200" y="365125"/>
            <a:ext cx="10515600" cy="1325563"/>
          </a:xfrm>
        </p:spPr>
        <p:txBody>
          <a:bodyPr/>
          <a:lstStyle>
            <a:lvl1pPr>
              <a:defRPr b="1">
                <a:solidFill>
                  <a:srgbClr val="00205B"/>
                </a:solidFill>
                <a:latin typeface="Calibri" panose="020F0502020204030204" pitchFamily="34" charset="0"/>
                <a:cs typeface="Calibri" panose="020F0502020204030204" pitchFamily="34" charset="0"/>
              </a:defRPr>
            </a:lvl1pPr>
          </a:lstStyle>
          <a:p>
            <a:r>
              <a:rPr lang="en-US" dirty="0"/>
              <a:t>Content Title Goes Here</a:t>
            </a:r>
          </a:p>
        </p:txBody>
      </p:sp>
      <p:sp>
        <p:nvSpPr>
          <p:cNvPr id="10" name="Slide Number Placeholder 11">
            <a:extLst>
              <a:ext uri="{FF2B5EF4-FFF2-40B4-BE49-F238E27FC236}">
                <a16:creationId xmlns:a16="http://schemas.microsoft.com/office/drawing/2014/main" id="{1815227B-C98D-C0F3-E979-A984773D5333}"/>
              </a:ext>
            </a:extLst>
          </p:cNvPr>
          <p:cNvSpPr>
            <a:spLocks noGrp="1"/>
          </p:cNvSpPr>
          <p:nvPr>
            <p:ph type="sldNum" sz="quarter" idx="13"/>
          </p:nvPr>
        </p:nvSpPr>
        <p:spPr>
          <a:xfrm>
            <a:off x="170935" y="6356350"/>
            <a:ext cx="2743200" cy="365125"/>
          </a:xfrm>
        </p:spPr>
        <p:txBody>
          <a:bodyPr/>
          <a:lstStyle>
            <a:lvl1pPr algn="l">
              <a:defRPr>
                <a:solidFill>
                  <a:schemeClr val="bg1">
                    <a:lumMod val="65000"/>
                  </a:schemeClr>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Tree>
    <p:extLst>
      <p:ext uri="{BB962C8B-B14F-4D97-AF65-F5344CB8AC3E}">
        <p14:creationId xmlns:p14="http://schemas.microsoft.com/office/powerpoint/2010/main" val="25998682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and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5B8B0FB-303E-A728-FC79-8E43CFBF7AAB}"/>
              </a:ext>
            </a:extLst>
          </p:cNvPr>
          <p:cNvSpPr>
            <a:spLocks noGrp="1"/>
          </p:cNvSpPr>
          <p:nvPr>
            <p:ph sz="half" idx="1"/>
          </p:nvPr>
        </p:nvSpPr>
        <p:spPr>
          <a:xfrm>
            <a:off x="838200" y="1825625"/>
            <a:ext cx="5181600" cy="4351338"/>
          </a:xfrm>
        </p:spPr>
        <p:txBody>
          <a:bodyPr/>
          <a:lstStyle>
            <a:lvl1pPr>
              <a:buClr>
                <a:srgbClr val="00205B"/>
              </a:buClr>
              <a:defRPr>
                <a:solidFill>
                  <a:schemeClr val="bg1">
                    <a:lumMod val="50000"/>
                  </a:schemeClr>
                </a:solidFill>
                <a:latin typeface="Calibri" panose="020F0502020204030204" pitchFamily="34" charset="0"/>
                <a:cs typeface="Calibri" panose="020F0502020204030204" pitchFamily="34" charset="0"/>
              </a:defRPr>
            </a:lvl1pPr>
            <a:lvl2pPr>
              <a:buClr>
                <a:srgbClr val="00205B"/>
              </a:buClr>
              <a:defRPr>
                <a:solidFill>
                  <a:schemeClr val="bg1">
                    <a:lumMod val="50000"/>
                  </a:schemeClr>
                </a:solidFill>
                <a:latin typeface="Calibri" panose="020F0502020204030204" pitchFamily="34" charset="0"/>
                <a:cs typeface="Calibri" panose="020F0502020204030204" pitchFamily="34" charset="0"/>
              </a:defRPr>
            </a:lvl2pPr>
            <a:lvl3pPr>
              <a:buClr>
                <a:srgbClr val="00205B"/>
              </a:buClr>
              <a:defRPr>
                <a:solidFill>
                  <a:schemeClr val="bg1">
                    <a:lumMod val="50000"/>
                  </a:schemeClr>
                </a:solidFill>
                <a:latin typeface="Calibri" panose="020F0502020204030204" pitchFamily="34" charset="0"/>
                <a:cs typeface="Calibri" panose="020F0502020204030204" pitchFamily="34" charset="0"/>
              </a:defRPr>
            </a:lvl3pPr>
            <a:lvl4pPr>
              <a:buClr>
                <a:srgbClr val="00205B"/>
              </a:buClr>
              <a:defRPr>
                <a:solidFill>
                  <a:schemeClr val="bg1">
                    <a:lumMod val="50000"/>
                  </a:schemeClr>
                </a:solidFill>
                <a:latin typeface="Calibri" panose="020F0502020204030204" pitchFamily="34" charset="0"/>
                <a:cs typeface="Calibri" panose="020F0502020204030204" pitchFamily="34" charset="0"/>
              </a:defRPr>
            </a:lvl4pPr>
            <a:lvl5pPr>
              <a:buClr>
                <a:srgbClr val="00205B"/>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itle 1">
            <a:extLst>
              <a:ext uri="{FF2B5EF4-FFF2-40B4-BE49-F238E27FC236}">
                <a16:creationId xmlns:a16="http://schemas.microsoft.com/office/drawing/2014/main" id="{9966E648-C1C5-D0F9-6BF2-0341C30A9B7C}"/>
              </a:ext>
            </a:extLst>
          </p:cNvPr>
          <p:cNvSpPr>
            <a:spLocks noGrp="1"/>
          </p:cNvSpPr>
          <p:nvPr>
            <p:ph type="title" hasCustomPrompt="1"/>
          </p:nvPr>
        </p:nvSpPr>
        <p:spPr>
          <a:xfrm>
            <a:off x="838200" y="365125"/>
            <a:ext cx="10515601" cy="1325563"/>
          </a:xfrm>
        </p:spPr>
        <p:txBody>
          <a:bodyPr/>
          <a:lstStyle>
            <a:lvl1pPr>
              <a:defRPr b="1">
                <a:solidFill>
                  <a:srgbClr val="00205B"/>
                </a:solidFill>
                <a:latin typeface="Calibri" panose="020F0502020204030204" pitchFamily="34" charset="0"/>
                <a:cs typeface="Calibri" panose="020F0502020204030204" pitchFamily="34" charset="0"/>
              </a:defRPr>
            </a:lvl1pPr>
          </a:lstStyle>
          <a:p>
            <a:r>
              <a:rPr lang="en-US" dirty="0"/>
              <a:t>Content Title Goes Here</a:t>
            </a:r>
          </a:p>
        </p:txBody>
      </p:sp>
      <p:sp>
        <p:nvSpPr>
          <p:cNvPr id="7" name="Picture Placeholder 6">
            <a:extLst>
              <a:ext uri="{FF2B5EF4-FFF2-40B4-BE49-F238E27FC236}">
                <a16:creationId xmlns:a16="http://schemas.microsoft.com/office/drawing/2014/main" id="{217AB054-83AF-8D8A-5488-3D2749EE6052}"/>
              </a:ext>
            </a:extLst>
          </p:cNvPr>
          <p:cNvSpPr>
            <a:spLocks noGrp="1"/>
          </p:cNvSpPr>
          <p:nvPr>
            <p:ph type="pic" sz="quarter" idx="10"/>
          </p:nvPr>
        </p:nvSpPr>
        <p:spPr>
          <a:xfrm>
            <a:off x="6172202" y="1825625"/>
            <a:ext cx="5181599" cy="3660775"/>
          </a:xfrm>
        </p:spPr>
        <p:txBody>
          <a:bodyPr/>
          <a:lstStyle>
            <a:lvl1pPr marL="0" indent="0">
              <a:buNone/>
              <a:defRPr/>
            </a:lvl1pPr>
          </a:lstStyle>
          <a:p>
            <a:endParaRPr lang="en-US" dirty="0"/>
          </a:p>
        </p:txBody>
      </p:sp>
      <p:sp>
        <p:nvSpPr>
          <p:cNvPr id="12" name="Slide Number Placeholder 11">
            <a:extLst>
              <a:ext uri="{FF2B5EF4-FFF2-40B4-BE49-F238E27FC236}">
                <a16:creationId xmlns:a16="http://schemas.microsoft.com/office/drawing/2014/main" id="{CAD7A39E-2D5A-78AA-4013-BEC4886BB37F}"/>
              </a:ext>
            </a:extLst>
          </p:cNvPr>
          <p:cNvSpPr>
            <a:spLocks noGrp="1"/>
          </p:cNvSpPr>
          <p:nvPr>
            <p:ph type="sldNum" sz="quarter" idx="13"/>
          </p:nvPr>
        </p:nvSpPr>
        <p:spPr>
          <a:xfrm>
            <a:off x="170935" y="6356350"/>
            <a:ext cx="2743200" cy="365125"/>
          </a:xfrm>
        </p:spPr>
        <p:txBody>
          <a:bodyPr/>
          <a:lstStyle>
            <a:lvl1pPr algn="l">
              <a:defRPr>
                <a:solidFill>
                  <a:schemeClr val="bg1">
                    <a:lumMod val="65000"/>
                  </a:schemeClr>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pic>
        <p:nvPicPr>
          <p:cNvPr id="2" name="Picture 1" descr="A logo of a sports team&#10;&#10;Description automatically generated">
            <a:extLst>
              <a:ext uri="{FF2B5EF4-FFF2-40B4-BE49-F238E27FC236}">
                <a16:creationId xmlns:a16="http://schemas.microsoft.com/office/drawing/2014/main" id="{83D38202-0CE2-93C9-78D7-7CA2F7ACDE1E}"/>
              </a:ext>
            </a:extLst>
          </p:cNvPr>
          <p:cNvPicPr>
            <a:picLocks noGrp="1" noRot="1" noMove="1" noResize="1" noEditPoints="1" noAdjustHandles="1" noChangeArrowheads="1" noChangeShapeType="1" noCrop="1"/>
          </p:cNvPicPr>
          <p:nvPr userDrawn="1"/>
        </p:nvPicPr>
        <p:blipFill rotWithShape="1">
          <a:blip r:embed="rId3"/>
          <a:srcRect l="14037" t="14615" r="14674" b="16256"/>
          <a:stretch/>
        </p:blipFill>
        <p:spPr>
          <a:xfrm>
            <a:off x="9687697" y="5618556"/>
            <a:ext cx="2298357" cy="1103519"/>
          </a:xfrm>
          <a:prstGeom prst="rect">
            <a:avLst/>
          </a:prstGeom>
        </p:spPr>
      </p:pic>
    </p:spTree>
    <p:extLst>
      <p:ext uri="{BB962C8B-B14F-4D97-AF65-F5344CB8AC3E}">
        <p14:creationId xmlns:p14="http://schemas.microsoft.com/office/powerpoint/2010/main" val="26971836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11">
            <a:extLst>
              <a:ext uri="{FF2B5EF4-FFF2-40B4-BE49-F238E27FC236}">
                <a16:creationId xmlns:a16="http://schemas.microsoft.com/office/drawing/2014/main" id="{50E8CACC-1DDF-2FF4-479B-9AF3997EF9C8}"/>
              </a:ext>
            </a:extLst>
          </p:cNvPr>
          <p:cNvSpPr>
            <a:spLocks noGrp="1"/>
          </p:cNvSpPr>
          <p:nvPr>
            <p:ph type="sldNum" sz="quarter" idx="13"/>
          </p:nvPr>
        </p:nvSpPr>
        <p:spPr>
          <a:xfrm>
            <a:off x="170935" y="6356350"/>
            <a:ext cx="2743200" cy="365125"/>
          </a:xfrm>
        </p:spPr>
        <p:txBody>
          <a:bodyPr/>
          <a:lstStyle>
            <a:lvl1pPr algn="l">
              <a:defRPr>
                <a:solidFill>
                  <a:schemeClr val="bg1">
                    <a:lumMod val="65000"/>
                  </a:schemeClr>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pic>
        <p:nvPicPr>
          <p:cNvPr id="2" name="Picture 1" descr="A logo of a sports team&#10;&#10;Description automatically generated">
            <a:extLst>
              <a:ext uri="{FF2B5EF4-FFF2-40B4-BE49-F238E27FC236}">
                <a16:creationId xmlns:a16="http://schemas.microsoft.com/office/drawing/2014/main" id="{2CC3A2C0-74B3-1607-3658-40114F73F6B2}"/>
              </a:ext>
            </a:extLst>
          </p:cNvPr>
          <p:cNvPicPr>
            <a:picLocks noGrp="1" noRot="1" noMove="1" noResize="1" noEditPoints="1" noAdjustHandles="1" noChangeArrowheads="1" noChangeShapeType="1" noCrop="1"/>
          </p:cNvPicPr>
          <p:nvPr userDrawn="1"/>
        </p:nvPicPr>
        <p:blipFill rotWithShape="1">
          <a:blip r:embed="rId3"/>
          <a:srcRect l="14037" t="14615" r="14674" b="16256"/>
          <a:stretch/>
        </p:blipFill>
        <p:spPr>
          <a:xfrm>
            <a:off x="9687697" y="5618556"/>
            <a:ext cx="2298357" cy="1103519"/>
          </a:xfrm>
          <a:prstGeom prst="rect">
            <a:avLst/>
          </a:prstGeom>
        </p:spPr>
      </p:pic>
    </p:spTree>
    <p:extLst>
      <p:ext uri="{BB962C8B-B14F-4D97-AF65-F5344CB8AC3E}">
        <p14:creationId xmlns:p14="http://schemas.microsoft.com/office/powerpoint/2010/main" val="34999521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losing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10864-8B5F-C930-C8ED-0AB1041C17E9}"/>
              </a:ext>
            </a:extLst>
          </p:cNvPr>
          <p:cNvSpPr>
            <a:spLocks noGrp="1"/>
          </p:cNvSpPr>
          <p:nvPr>
            <p:ph type="title" hasCustomPrompt="1"/>
          </p:nvPr>
        </p:nvSpPr>
        <p:spPr>
          <a:xfrm>
            <a:off x="831850" y="741405"/>
            <a:ext cx="8200939" cy="2111332"/>
          </a:xfrm>
        </p:spPr>
        <p:txBody>
          <a:bodyPr anchor="ctr">
            <a:normAutofit/>
          </a:bodyPr>
          <a:lstStyle>
            <a:lvl1pPr>
              <a:defRPr sz="5400" b="1">
                <a:solidFill>
                  <a:srgbClr val="00205B"/>
                </a:solidFill>
                <a:latin typeface="Calibri" panose="020F0502020204030204" pitchFamily="34" charset="0"/>
                <a:cs typeface="Calibri" panose="020F0502020204030204" pitchFamily="34" charset="0"/>
              </a:defRPr>
            </a:lvl1pPr>
          </a:lstStyle>
          <a:p>
            <a:r>
              <a:rPr lang="en-US" dirty="0"/>
              <a:t>Thank You</a:t>
            </a:r>
          </a:p>
        </p:txBody>
      </p:sp>
      <p:pic>
        <p:nvPicPr>
          <p:cNvPr id="7" name="Picture 6" descr="A logo of a sports team&#10;&#10;Description automatically generated">
            <a:extLst>
              <a:ext uri="{FF2B5EF4-FFF2-40B4-BE49-F238E27FC236}">
                <a16:creationId xmlns:a16="http://schemas.microsoft.com/office/drawing/2014/main" id="{7AE80EE2-00C0-8A0A-D515-AD3BA7498569}"/>
              </a:ext>
            </a:extLst>
          </p:cNvPr>
          <p:cNvPicPr>
            <a:picLocks noGrp="1" noRot="1" noMove="1" noResize="1" noEditPoints="1" noAdjustHandles="1" noChangeArrowheads="1" noChangeShapeType="1" noCrop="1"/>
          </p:cNvPicPr>
          <p:nvPr userDrawn="1"/>
        </p:nvPicPr>
        <p:blipFill rotWithShape="1">
          <a:blip r:embed="rId3"/>
          <a:srcRect l="14037" t="14615" r="14674" b="16256"/>
          <a:stretch/>
        </p:blipFill>
        <p:spPr>
          <a:xfrm>
            <a:off x="9687697" y="5618556"/>
            <a:ext cx="2298357" cy="1103519"/>
          </a:xfrm>
          <a:prstGeom prst="rect">
            <a:avLst/>
          </a:prstGeom>
        </p:spPr>
      </p:pic>
      <p:sp>
        <p:nvSpPr>
          <p:cNvPr id="3" name="TextBox 2">
            <a:extLst>
              <a:ext uri="{FF2B5EF4-FFF2-40B4-BE49-F238E27FC236}">
                <a16:creationId xmlns:a16="http://schemas.microsoft.com/office/drawing/2014/main" id="{BB307A56-2718-EEBF-D1A6-36F894F93C15}"/>
              </a:ext>
            </a:extLst>
          </p:cNvPr>
          <p:cNvSpPr txBox="1">
            <a:spLocks/>
          </p:cNvSpPr>
          <p:nvPr userDrawn="1"/>
        </p:nvSpPr>
        <p:spPr>
          <a:xfrm>
            <a:off x="831850" y="2940908"/>
            <a:ext cx="8200939" cy="338554"/>
          </a:xfrm>
          <a:prstGeom prst="rect">
            <a:avLst/>
          </a:prstGeom>
          <a:noFill/>
        </p:spPr>
        <p:txBody>
          <a:bodyPr wrap="square" rtlCol="0">
            <a:spAutoFit/>
          </a:bodyPr>
          <a:lstStyle/>
          <a:p>
            <a:pPr lvl="0"/>
            <a:r>
              <a:rPr lang="en-US" sz="1600" b="1" dirty="0">
                <a:solidFill>
                  <a:srgbClr val="00205B"/>
                </a:solidFill>
                <a:latin typeface="Calibri" panose="020F0502020204030204" pitchFamily="34" charset="0"/>
                <a:cs typeface="Calibri" panose="020F0502020204030204" pitchFamily="34" charset="0"/>
              </a:rPr>
              <a:t>National Federation of State High School Associations</a:t>
            </a:r>
            <a:endParaRPr lang="en-US" sz="1600" dirty="0">
              <a:solidFill>
                <a:srgbClr val="00205B"/>
              </a:solidFill>
              <a:latin typeface="Calibri" panose="020F050202020403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A24C605D-C615-53A0-C816-0C04C7A330F0}"/>
              </a:ext>
            </a:extLst>
          </p:cNvPr>
          <p:cNvPicPr>
            <a:picLocks noChangeAspect="1"/>
          </p:cNvPicPr>
          <p:nvPr userDrawn="1"/>
        </p:nvPicPr>
        <p:blipFill>
          <a:blip r:embed="rId4"/>
          <a:stretch>
            <a:fillRect/>
          </a:stretch>
        </p:blipFill>
        <p:spPr>
          <a:xfrm>
            <a:off x="1237231" y="3652703"/>
            <a:ext cx="260856" cy="260856"/>
          </a:xfrm>
          <a:prstGeom prst="rect">
            <a:avLst/>
          </a:prstGeom>
        </p:spPr>
      </p:pic>
      <p:pic>
        <p:nvPicPr>
          <p:cNvPr id="9" name="Picture 8">
            <a:extLst>
              <a:ext uri="{FF2B5EF4-FFF2-40B4-BE49-F238E27FC236}">
                <a16:creationId xmlns:a16="http://schemas.microsoft.com/office/drawing/2014/main" id="{B42A2163-3026-9CC8-9E4D-C707F7D56235}"/>
              </a:ext>
            </a:extLst>
          </p:cNvPr>
          <p:cNvPicPr>
            <a:picLocks noChangeAspect="1"/>
          </p:cNvPicPr>
          <p:nvPr userDrawn="1"/>
        </p:nvPicPr>
        <p:blipFill>
          <a:blip r:embed="rId5"/>
          <a:stretch>
            <a:fillRect/>
          </a:stretch>
        </p:blipFill>
        <p:spPr>
          <a:xfrm>
            <a:off x="931341" y="3652703"/>
            <a:ext cx="260856" cy="260856"/>
          </a:xfrm>
          <a:prstGeom prst="rect">
            <a:avLst/>
          </a:prstGeom>
        </p:spPr>
      </p:pic>
      <p:pic>
        <p:nvPicPr>
          <p:cNvPr id="10" name="Picture 9">
            <a:extLst>
              <a:ext uri="{FF2B5EF4-FFF2-40B4-BE49-F238E27FC236}">
                <a16:creationId xmlns:a16="http://schemas.microsoft.com/office/drawing/2014/main" id="{DBBD938B-4575-FAD8-78BE-4DC4629CCDE7}"/>
              </a:ext>
            </a:extLst>
          </p:cNvPr>
          <p:cNvPicPr>
            <a:picLocks noChangeAspect="1"/>
          </p:cNvPicPr>
          <p:nvPr userDrawn="1"/>
        </p:nvPicPr>
        <p:blipFill>
          <a:blip r:embed="rId6"/>
          <a:stretch>
            <a:fillRect/>
          </a:stretch>
        </p:blipFill>
        <p:spPr>
          <a:xfrm>
            <a:off x="2799885" y="3652703"/>
            <a:ext cx="260856" cy="260856"/>
          </a:xfrm>
          <a:prstGeom prst="rect">
            <a:avLst/>
          </a:prstGeom>
        </p:spPr>
      </p:pic>
      <p:sp>
        <p:nvSpPr>
          <p:cNvPr id="19" name="TextBox 18">
            <a:extLst>
              <a:ext uri="{FF2B5EF4-FFF2-40B4-BE49-F238E27FC236}">
                <a16:creationId xmlns:a16="http://schemas.microsoft.com/office/drawing/2014/main" id="{12B705B1-FACF-E86D-1769-013B8451DF9A}"/>
              </a:ext>
            </a:extLst>
          </p:cNvPr>
          <p:cNvSpPr txBox="1">
            <a:spLocks/>
          </p:cNvSpPr>
          <p:nvPr userDrawn="1"/>
        </p:nvSpPr>
        <p:spPr>
          <a:xfrm>
            <a:off x="831850" y="3613854"/>
            <a:ext cx="8200939" cy="338554"/>
          </a:xfrm>
          <a:prstGeom prst="rect">
            <a:avLst/>
          </a:prstGeom>
          <a:noFill/>
        </p:spPr>
        <p:txBody>
          <a:bodyPr wrap="square" rtlCol="0">
            <a:spAutoFit/>
          </a:bodyPr>
          <a:lstStyle/>
          <a:p>
            <a:pPr lvl="0"/>
            <a:r>
              <a:rPr lang="en-US" sz="1600" dirty="0">
                <a:solidFill>
                  <a:srgbClr val="00205B"/>
                </a:solidFill>
                <a:latin typeface="Calibri" panose="020F0502020204030204" pitchFamily="34" charset="0"/>
                <a:cs typeface="Calibri" panose="020F0502020204030204" pitchFamily="34" charset="0"/>
              </a:rPr>
              <a:t>              @</a:t>
            </a:r>
            <a:r>
              <a:rPr lang="en-US" sz="1600" dirty="0" err="1">
                <a:solidFill>
                  <a:srgbClr val="00205B"/>
                </a:solidFill>
                <a:latin typeface="Calibri" panose="020F0502020204030204" pitchFamily="34" charset="0"/>
                <a:cs typeface="Calibri" panose="020F0502020204030204" pitchFamily="34" charset="0"/>
              </a:rPr>
              <a:t>NFHS_org</a:t>
            </a:r>
            <a:r>
              <a:rPr lang="en-US" sz="1600" dirty="0">
                <a:solidFill>
                  <a:srgbClr val="00205B"/>
                </a:solidFill>
                <a:latin typeface="Calibri" panose="020F0502020204030204" pitchFamily="34" charset="0"/>
                <a:cs typeface="Calibri" panose="020F0502020204030204" pitchFamily="34" charset="0"/>
              </a:rPr>
              <a:t>            @NFHS1920</a:t>
            </a:r>
          </a:p>
        </p:txBody>
      </p:sp>
    </p:spTree>
    <p:extLst>
      <p:ext uri="{BB962C8B-B14F-4D97-AF65-F5344CB8AC3E}">
        <p14:creationId xmlns:p14="http://schemas.microsoft.com/office/powerpoint/2010/main" val="9051660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4C259D7-C629-99D5-E5E6-C1F8133D473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9F8A588-CC38-9DAA-DD30-66D45B7B426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2AE522-F825-B856-E8E5-41511A3664F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endParaRPr lang="en-US"/>
          </a:p>
        </p:txBody>
      </p:sp>
      <p:sp>
        <p:nvSpPr>
          <p:cNvPr id="5" name="Footer Placeholder 4">
            <a:extLst>
              <a:ext uri="{FF2B5EF4-FFF2-40B4-BE49-F238E27FC236}">
                <a16:creationId xmlns:a16="http://schemas.microsoft.com/office/drawing/2014/main" id="{D3CAF983-59E2-C2D4-3DA6-D9B1BBA51E1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en-US"/>
              <a:t>www.nfhs.org</a:t>
            </a:r>
          </a:p>
        </p:txBody>
      </p:sp>
      <p:sp>
        <p:nvSpPr>
          <p:cNvPr id="6" name="Slide Number Placeholder 5">
            <a:extLst>
              <a:ext uri="{FF2B5EF4-FFF2-40B4-BE49-F238E27FC236}">
                <a16:creationId xmlns:a16="http://schemas.microsoft.com/office/drawing/2014/main" id="{95F1BFF0-BF3B-C0DA-5CCD-ACE9829FFA5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64E3598-2D5C-024F-9D1E-B79FF9982580}" type="slidenum">
              <a:rPr lang="en-US" smtClean="0"/>
              <a:t>‹#›</a:t>
            </a:fld>
            <a:endParaRPr lang="en-US"/>
          </a:p>
        </p:txBody>
      </p:sp>
    </p:spTree>
    <p:extLst>
      <p:ext uri="{BB962C8B-B14F-4D97-AF65-F5344CB8AC3E}">
        <p14:creationId xmlns:p14="http://schemas.microsoft.com/office/powerpoint/2010/main" val="3280180631"/>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69" r:id="rId3"/>
    <p:sldLayoutId id="2147483670" r:id="rId4"/>
    <p:sldLayoutId id="2147483671" r:id="rId5"/>
    <p:sldLayoutId id="2147483672" r:id="rId6"/>
    <p:sldLayoutId id="2147483673" r:id="rId7"/>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8601C00-8A58-2643-8B86-A02C5A11B69B}"/>
              </a:ext>
            </a:extLst>
          </p:cNvPr>
          <p:cNvSpPr>
            <a:spLocks noGrp="1"/>
          </p:cNvSpPr>
          <p:nvPr>
            <p:ph type="ctrTitle"/>
          </p:nvPr>
        </p:nvSpPr>
        <p:spPr>
          <a:xfrm>
            <a:off x="1524000" y="1480709"/>
            <a:ext cx="9144000" cy="1416907"/>
          </a:xfrm>
        </p:spPr>
        <p:txBody>
          <a:bodyPr/>
          <a:lstStyle/>
          <a:p>
            <a:r>
              <a:rPr lang="en-US" dirty="0"/>
              <a:t>2027 NFHS Softball</a:t>
            </a:r>
          </a:p>
        </p:txBody>
      </p:sp>
      <p:sp>
        <p:nvSpPr>
          <p:cNvPr id="5" name="Subtitle 4">
            <a:extLst>
              <a:ext uri="{FF2B5EF4-FFF2-40B4-BE49-F238E27FC236}">
                <a16:creationId xmlns:a16="http://schemas.microsoft.com/office/drawing/2014/main" id="{F854DE37-6995-A5D3-35F2-4CCCDD38E43E}"/>
              </a:ext>
            </a:extLst>
          </p:cNvPr>
          <p:cNvSpPr>
            <a:spLocks noGrp="1"/>
          </p:cNvSpPr>
          <p:nvPr>
            <p:ph type="subTitle" idx="1"/>
          </p:nvPr>
        </p:nvSpPr>
        <p:spPr/>
        <p:txBody>
          <a:bodyPr/>
          <a:lstStyle/>
          <a:p>
            <a:r>
              <a:rPr lang="en-US" dirty="0"/>
              <a:t>Dead Ball and Suspension of Play</a:t>
            </a:r>
          </a:p>
        </p:txBody>
      </p:sp>
      <p:sp>
        <p:nvSpPr>
          <p:cNvPr id="2" name="TextBox 2">
            <a:extLst>
              <a:ext uri="{FF2B5EF4-FFF2-40B4-BE49-F238E27FC236}">
                <a16:creationId xmlns:a16="http://schemas.microsoft.com/office/drawing/2014/main" id="{88D92E27-ABA5-057B-DA55-CC01FCE45B3D}"/>
              </a:ext>
            </a:extLst>
          </p:cNvPr>
          <p:cNvSpPr txBox="1"/>
          <p:nvPr/>
        </p:nvSpPr>
        <p:spPr>
          <a:xfrm>
            <a:off x="10668000" y="6489630"/>
            <a:ext cx="1362874" cy="2616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dirty="0"/>
              <a:t>Updated 1/05/2026</a:t>
            </a:r>
          </a:p>
        </p:txBody>
      </p:sp>
    </p:spTree>
    <p:extLst>
      <p:ext uri="{BB962C8B-B14F-4D97-AF65-F5344CB8AC3E}">
        <p14:creationId xmlns:p14="http://schemas.microsoft.com/office/powerpoint/2010/main" val="327865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70ACC-5256-4AE9-83A0-9F615940B395}"/>
              </a:ext>
            </a:extLst>
          </p:cNvPr>
          <p:cNvSpPr>
            <a:spLocks noGrp="1"/>
          </p:cNvSpPr>
          <p:nvPr>
            <p:ph type="title"/>
          </p:nvPr>
        </p:nvSpPr>
        <p:spPr/>
        <p:txBody>
          <a:bodyPr/>
          <a:lstStyle/>
          <a:p>
            <a:r>
              <a:rPr lang="en-US"/>
              <a:t>Rule 5-1-3 &amp; 5-1-4</a:t>
            </a:r>
            <a:endParaRPr lang="en-US" dirty="0"/>
          </a:p>
        </p:txBody>
      </p:sp>
      <p:sp>
        <p:nvSpPr>
          <p:cNvPr id="3" name="Content Placeholder 2">
            <a:extLst>
              <a:ext uri="{FF2B5EF4-FFF2-40B4-BE49-F238E27FC236}">
                <a16:creationId xmlns:a16="http://schemas.microsoft.com/office/drawing/2014/main" id="{6D3E4B2C-9A74-447B-9AF0-BFAEBB434CED}"/>
              </a:ext>
            </a:extLst>
          </p:cNvPr>
          <p:cNvSpPr>
            <a:spLocks noGrp="1"/>
          </p:cNvSpPr>
          <p:nvPr>
            <p:ph idx="1"/>
          </p:nvPr>
        </p:nvSpPr>
        <p:spPr>
          <a:xfrm>
            <a:off x="838200" y="1975337"/>
            <a:ext cx="10026650" cy="2907326"/>
          </a:xfrm>
        </p:spPr>
        <p:txBody>
          <a:bodyPr/>
          <a:lstStyle/>
          <a:p>
            <a:pPr marL="0" indent="0">
              <a:buNone/>
            </a:pPr>
            <a:r>
              <a:rPr lang="en-US" sz="3200" b="1" dirty="0"/>
              <a:t>Art. 3  </a:t>
            </a:r>
            <a:r>
              <a:rPr lang="en-US" sz="3200" dirty="0"/>
              <a:t>The ball becomes dead when time is taken to make an award when a catcher or any fielder illegally obstructs a runner. (8-5-2 PENALTY)</a:t>
            </a:r>
          </a:p>
          <a:p>
            <a:pPr marL="0" indent="0">
              <a:buNone/>
            </a:pPr>
            <a:r>
              <a:rPr lang="en-US" sz="3200" b="1" dirty="0"/>
              <a:t>Art. 4  </a:t>
            </a:r>
            <a:r>
              <a:rPr lang="en-US" sz="3200" dirty="0"/>
              <a:t>After a dead-ball situation, the ball becomes live when the umpire calls and/or signals "Play Ball."</a:t>
            </a:r>
          </a:p>
        </p:txBody>
      </p:sp>
    </p:spTree>
    <p:extLst>
      <p:ext uri="{BB962C8B-B14F-4D97-AF65-F5344CB8AC3E}">
        <p14:creationId xmlns:p14="http://schemas.microsoft.com/office/powerpoint/2010/main" val="15565806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a:xfrm>
            <a:off x="610378" y="104775"/>
            <a:ext cx="10515600" cy="1325563"/>
          </a:xfrm>
        </p:spPr>
        <p:txBody>
          <a:bodyPr/>
          <a:lstStyle/>
          <a:p>
            <a:pPr>
              <a:defRPr/>
            </a:pPr>
            <a:r>
              <a:rPr lang="en-US" dirty="0"/>
              <a:t>Dead Ball Table</a:t>
            </a:r>
          </a:p>
        </p:txBody>
      </p:sp>
      <p:pic>
        <p:nvPicPr>
          <p:cNvPr id="3" name="Picture 2">
            <a:extLst>
              <a:ext uri="{FF2B5EF4-FFF2-40B4-BE49-F238E27FC236}">
                <a16:creationId xmlns:a16="http://schemas.microsoft.com/office/drawing/2014/main" id="{ACD08D1E-05FA-E4F9-FE10-8E1342FF7AF8}"/>
              </a:ext>
            </a:extLst>
          </p:cNvPr>
          <p:cNvPicPr>
            <a:picLocks noChangeAspect="1"/>
          </p:cNvPicPr>
          <p:nvPr/>
        </p:nvPicPr>
        <p:blipFill>
          <a:blip r:embed="rId3"/>
          <a:stretch>
            <a:fillRect/>
          </a:stretch>
        </p:blipFill>
        <p:spPr>
          <a:xfrm rot="5400000">
            <a:off x="2727540" y="-253418"/>
            <a:ext cx="5683568" cy="8126506"/>
          </a:xfrm>
          <a:prstGeom prst="rect">
            <a:avLst/>
          </a:prstGeom>
        </p:spPr>
      </p:pic>
    </p:spTree>
    <p:extLst>
      <p:ext uri="{BB962C8B-B14F-4D97-AF65-F5344CB8AC3E}">
        <p14:creationId xmlns:p14="http://schemas.microsoft.com/office/powerpoint/2010/main" val="1224695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a:xfrm>
            <a:off x="556419" y="118586"/>
            <a:ext cx="10515600" cy="1325563"/>
          </a:xfrm>
        </p:spPr>
        <p:txBody>
          <a:bodyPr/>
          <a:lstStyle/>
          <a:p>
            <a:pPr>
              <a:defRPr/>
            </a:pPr>
            <a:r>
              <a:rPr lang="en-US" dirty="0"/>
              <a:t>Dead Ball Table</a:t>
            </a:r>
          </a:p>
        </p:txBody>
      </p:sp>
      <p:pic>
        <p:nvPicPr>
          <p:cNvPr id="7" name="Picture 6">
            <a:extLst>
              <a:ext uri="{FF2B5EF4-FFF2-40B4-BE49-F238E27FC236}">
                <a16:creationId xmlns:a16="http://schemas.microsoft.com/office/drawing/2014/main" id="{FC2E3E69-2D10-1AC0-8729-54E606428378}"/>
              </a:ext>
            </a:extLst>
          </p:cNvPr>
          <p:cNvPicPr>
            <a:picLocks noChangeAspect="1"/>
          </p:cNvPicPr>
          <p:nvPr/>
        </p:nvPicPr>
        <p:blipFill>
          <a:blip r:embed="rId3"/>
          <a:stretch>
            <a:fillRect/>
          </a:stretch>
        </p:blipFill>
        <p:spPr>
          <a:xfrm rot="5400000">
            <a:off x="2727456" y="-316279"/>
            <a:ext cx="5647880" cy="8323729"/>
          </a:xfrm>
          <a:prstGeom prst="rect">
            <a:avLst/>
          </a:prstGeom>
        </p:spPr>
      </p:pic>
    </p:spTree>
    <p:extLst>
      <p:ext uri="{BB962C8B-B14F-4D97-AF65-F5344CB8AC3E}">
        <p14:creationId xmlns:p14="http://schemas.microsoft.com/office/powerpoint/2010/main" val="708683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p:txBody>
          <a:bodyPr/>
          <a:lstStyle/>
          <a:p>
            <a:pPr>
              <a:defRPr/>
            </a:pPr>
            <a:r>
              <a:rPr lang="en-US" dirty="0"/>
              <a:t>Dead Ball Table</a:t>
            </a:r>
          </a:p>
        </p:txBody>
      </p:sp>
      <p:pic>
        <p:nvPicPr>
          <p:cNvPr id="5" name="Picture 4">
            <a:extLst>
              <a:ext uri="{FF2B5EF4-FFF2-40B4-BE49-F238E27FC236}">
                <a16:creationId xmlns:a16="http://schemas.microsoft.com/office/drawing/2014/main" id="{C48C307E-7940-96AB-1C3C-287BA53601DA}"/>
              </a:ext>
            </a:extLst>
          </p:cNvPr>
          <p:cNvPicPr>
            <a:picLocks noChangeAspect="1"/>
          </p:cNvPicPr>
          <p:nvPr/>
        </p:nvPicPr>
        <p:blipFill>
          <a:blip r:embed="rId3"/>
          <a:stretch>
            <a:fillRect/>
          </a:stretch>
        </p:blipFill>
        <p:spPr>
          <a:xfrm rot="5400000">
            <a:off x="4353503" y="-1345843"/>
            <a:ext cx="2196356" cy="9226962"/>
          </a:xfrm>
          <a:prstGeom prst="rect">
            <a:avLst/>
          </a:prstGeom>
        </p:spPr>
      </p:pic>
    </p:spTree>
    <p:extLst>
      <p:ext uri="{BB962C8B-B14F-4D97-AF65-F5344CB8AC3E}">
        <p14:creationId xmlns:p14="http://schemas.microsoft.com/office/powerpoint/2010/main" val="31788403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p:txBody>
          <a:bodyPr/>
          <a:lstStyle/>
          <a:p>
            <a:pPr>
              <a:defRPr/>
            </a:pPr>
            <a:r>
              <a:rPr lang="en-US" dirty="0"/>
              <a:t>Dead Ball Table (Delayed Dead Ball)</a:t>
            </a:r>
          </a:p>
        </p:txBody>
      </p:sp>
      <p:pic>
        <p:nvPicPr>
          <p:cNvPr id="5" name="Picture 4">
            <a:extLst>
              <a:ext uri="{FF2B5EF4-FFF2-40B4-BE49-F238E27FC236}">
                <a16:creationId xmlns:a16="http://schemas.microsoft.com/office/drawing/2014/main" id="{7D0EA532-F15A-22D8-5AD6-466071599BC5}"/>
              </a:ext>
            </a:extLst>
          </p:cNvPr>
          <p:cNvPicPr>
            <a:picLocks noChangeAspect="1"/>
          </p:cNvPicPr>
          <p:nvPr/>
        </p:nvPicPr>
        <p:blipFill>
          <a:blip r:embed="rId3"/>
          <a:stretch>
            <a:fillRect/>
          </a:stretch>
        </p:blipFill>
        <p:spPr>
          <a:xfrm rot="5400000">
            <a:off x="2831995" y="-898422"/>
            <a:ext cx="4389927" cy="9390528"/>
          </a:xfrm>
          <a:prstGeom prst="rect">
            <a:avLst/>
          </a:prstGeom>
        </p:spPr>
      </p:pic>
    </p:spTree>
    <p:extLst>
      <p:ext uri="{BB962C8B-B14F-4D97-AF65-F5344CB8AC3E}">
        <p14:creationId xmlns:p14="http://schemas.microsoft.com/office/powerpoint/2010/main" val="14546396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p:txBody>
          <a:bodyPr/>
          <a:lstStyle/>
          <a:p>
            <a:pPr>
              <a:defRPr/>
            </a:pPr>
            <a:r>
              <a:rPr lang="en-US" dirty="0"/>
              <a:t>Rule 5-2-1 Suspension of Play</a:t>
            </a:r>
          </a:p>
        </p:txBody>
      </p:sp>
      <p:sp>
        <p:nvSpPr>
          <p:cNvPr id="2" name="Rectangle 1">
            <a:extLst>
              <a:ext uri="{FF2B5EF4-FFF2-40B4-BE49-F238E27FC236}">
                <a16:creationId xmlns:a16="http://schemas.microsoft.com/office/drawing/2014/main" id="{6202C7BA-04A7-4C3E-81F1-04D154ADBFE1}"/>
              </a:ext>
            </a:extLst>
          </p:cNvPr>
          <p:cNvSpPr/>
          <p:nvPr/>
        </p:nvSpPr>
        <p:spPr>
          <a:xfrm>
            <a:off x="1117350" y="1575665"/>
            <a:ext cx="10053413" cy="3970318"/>
          </a:xfrm>
          <a:prstGeom prst="rect">
            <a:avLst/>
          </a:prstGeom>
        </p:spPr>
        <p:txBody>
          <a:bodyPr wrap="square">
            <a:spAutoFit/>
          </a:bodyPr>
          <a:lstStyle/>
          <a:p>
            <a:pPr marL="0" indent="0">
              <a:buClrTx/>
              <a:buFont typeface="Wingdings" panose="05000000000000000000" pitchFamily="2" charset="2"/>
              <a:buNone/>
              <a:defRPr/>
            </a:pPr>
            <a:r>
              <a:rPr lang="en-US" altLang="en-US" sz="21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“Time” shall be called by the umpire and play suspended:</a:t>
            </a:r>
          </a:p>
          <a:p>
            <a:pPr marL="744537" lvl="1" indent="-342900">
              <a:buClrTx/>
              <a:buFont typeface="+mj-lt"/>
              <a:buAutoNum type="alphaLcPeriod"/>
              <a:defRPr/>
            </a:pPr>
            <a:r>
              <a:rPr lang="en-US" altLang="en-US" sz="21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as in (5-1-1, 2, 3).</a:t>
            </a:r>
          </a:p>
          <a:p>
            <a:pPr marL="744537" lvl="1" indent="-342900">
              <a:buClrTx/>
              <a:buFont typeface="+mj-lt"/>
              <a:buAutoNum type="alphaLcPeriod"/>
              <a:defRPr/>
            </a:pPr>
            <a:r>
              <a:rPr lang="en-US" altLang="en-US" sz="21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when the umpire considers the weather or ground conditions unfit for play.  </a:t>
            </a:r>
            <a:r>
              <a:rPr lang="en-US" altLang="en-US" sz="2100" b="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NOTE: </a:t>
            </a:r>
            <a:r>
              <a:rPr lang="en-US" altLang="en-US" sz="21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After 30 minutes, the umpire may declare the game ended or, by state association adoption, suspended.</a:t>
            </a:r>
          </a:p>
          <a:p>
            <a:pPr marL="744537" lvl="1" indent="-342900">
              <a:buClrTx/>
              <a:buFont typeface="+mj-lt"/>
              <a:buAutoNum type="alphaLcPeriod" startAt="3"/>
              <a:defRPr/>
            </a:pPr>
            <a:r>
              <a:rPr lang="en-US" altLang="en-US" sz="21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when a player, bench personnel or spectator is ordered from the field of play, or player is ordered to secure protective equipment.</a:t>
            </a:r>
          </a:p>
          <a:p>
            <a:pPr marL="744537" lvl="1" indent="-342900">
              <a:buClrTx/>
              <a:buFont typeface="+mj-lt"/>
              <a:buAutoNum type="alphaLcPeriod" startAt="3"/>
              <a:defRPr/>
            </a:pPr>
            <a:r>
              <a:rPr lang="en-US" altLang="en-US" sz="21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when an umpire or player is incapacitated, unless injury occurs during a live ball, then time shall not be called until no further advance or putout is possible.</a:t>
            </a:r>
            <a:br>
              <a:rPr lang="en-US" altLang="en-US" sz="21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br>
            <a:r>
              <a:rPr lang="en-US" altLang="en-US" sz="2100" b="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NOTE: </a:t>
            </a:r>
            <a:r>
              <a:rPr lang="en-US" altLang="en-US" sz="21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If necessary, the umpire may suspend play immediately if, in the umpire’s judgment, further play may cause injury or jeopardize a participant’s safety. (10-2-3g)</a:t>
            </a:r>
            <a:endParaRPr lang="en-US" sz="21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980621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p:txBody>
          <a:bodyPr/>
          <a:lstStyle/>
          <a:p>
            <a:pPr>
              <a:defRPr/>
            </a:pPr>
            <a:r>
              <a:rPr lang="en-US" dirty="0"/>
              <a:t>Rule 5-2-1 Suspension of Play</a:t>
            </a:r>
          </a:p>
        </p:txBody>
      </p:sp>
      <p:sp>
        <p:nvSpPr>
          <p:cNvPr id="2" name="Rectangle 1">
            <a:extLst>
              <a:ext uri="{FF2B5EF4-FFF2-40B4-BE49-F238E27FC236}">
                <a16:creationId xmlns:a16="http://schemas.microsoft.com/office/drawing/2014/main" id="{1E9E17BB-BC9B-4701-9A3B-CF9FAFA09BDA}"/>
              </a:ext>
            </a:extLst>
          </p:cNvPr>
          <p:cNvSpPr/>
          <p:nvPr/>
        </p:nvSpPr>
        <p:spPr>
          <a:xfrm>
            <a:off x="925358" y="1797784"/>
            <a:ext cx="10341283" cy="2677656"/>
          </a:xfrm>
          <a:prstGeom prst="rect">
            <a:avLst/>
          </a:prstGeom>
        </p:spPr>
        <p:txBody>
          <a:bodyPr wrap="square">
            <a:spAutoFit/>
          </a:bodyPr>
          <a:lstStyle/>
          <a:p>
            <a:pPr>
              <a:tabLst>
                <a:tab pos="339725" algn="l"/>
                <a:tab pos="457200" algn="l"/>
              </a:tabLst>
            </a:pPr>
            <a:r>
              <a:rPr lang="en-US" altLang="en-US" sz="28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e.   when a player or coach is granted time for a  substitution, </a:t>
            </a:r>
          </a:p>
          <a:p>
            <a:pPr>
              <a:tabLst>
                <a:tab pos="339725" algn="l"/>
                <a:tab pos="457200" algn="l"/>
              </a:tabLst>
            </a:pPr>
            <a:r>
              <a:rPr lang="en-US" altLang="en-US" sz="28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     conference with the pitcher, or for similar cause.</a:t>
            </a:r>
          </a:p>
          <a:p>
            <a:pPr marL="0" indent="0">
              <a:buFontTx/>
              <a:buNone/>
              <a:tabLst>
                <a:tab pos="339725" algn="l"/>
                <a:tab pos="457200" algn="l"/>
              </a:tabLst>
            </a:pPr>
            <a:endParaRPr lang="en-US" altLang="en-US" sz="28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endParaRPr>
          </a:p>
          <a:p>
            <a:pPr marL="0" indent="0">
              <a:buFontTx/>
              <a:buNone/>
              <a:tabLst>
                <a:tab pos="339725" algn="l"/>
                <a:tab pos="457200" algn="l"/>
              </a:tabLst>
            </a:pPr>
            <a:r>
              <a:rPr lang="en-US" altLang="en-US" sz="28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f. 	when play is suspended for any other cause, including an award of</a:t>
            </a:r>
            <a:br>
              <a:rPr lang="en-US" altLang="en-US" sz="28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br>
            <a:r>
              <a:rPr lang="en-US" altLang="en-US" sz="28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  	a base after an infraction, inspection of the ball, or the ending of a</a:t>
            </a:r>
            <a:br>
              <a:rPr lang="en-US" altLang="en-US" sz="28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br>
            <a:r>
              <a:rPr lang="en-US" altLang="en-US" sz="28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  	half-inning.</a:t>
            </a:r>
            <a:endParaRPr lang="en-US" sz="28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084548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p:txBody>
          <a:bodyPr/>
          <a:lstStyle/>
          <a:p>
            <a:pPr>
              <a:defRPr/>
            </a:pPr>
            <a:r>
              <a:rPr lang="en-US" dirty="0"/>
              <a:t>Rule 5-2-2 Suspension of Play</a:t>
            </a:r>
          </a:p>
        </p:txBody>
      </p:sp>
      <p:sp>
        <p:nvSpPr>
          <p:cNvPr id="2" name="Rectangle 1">
            <a:extLst>
              <a:ext uri="{FF2B5EF4-FFF2-40B4-BE49-F238E27FC236}">
                <a16:creationId xmlns:a16="http://schemas.microsoft.com/office/drawing/2014/main" id="{DECAA062-71BD-4DCF-BA4B-9702A980537B}"/>
              </a:ext>
            </a:extLst>
          </p:cNvPr>
          <p:cNvSpPr/>
          <p:nvPr/>
        </p:nvSpPr>
        <p:spPr>
          <a:xfrm>
            <a:off x="838200" y="1739404"/>
            <a:ext cx="10195424" cy="3062377"/>
          </a:xfrm>
          <a:prstGeom prst="rect">
            <a:avLst/>
          </a:prstGeom>
        </p:spPr>
        <p:txBody>
          <a:bodyPr wrap="square">
            <a:spAutoFit/>
          </a:bodyPr>
          <a:lstStyle/>
          <a:p>
            <a:pPr marL="0" indent="0">
              <a:buFontTx/>
              <a:buNone/>
              <a:defRPr/>
            </a:pPr>
            <a:r>
              <a:rPr lang="en-US" altLang="en-US" sz="24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When the ball becomes dead:</a:t>
            </a:r>
          </a:p>
          <a:p>
            <a:pPr marL="0" indent="0">
              <a:buFontTx/>
              <a:buNone/>
              <a:defRPr/>
            </a:pPr>
            <a:endParaRPr lang="en-US" altLang="en-US" sz="9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endParaRPr>
          </a:p>
          <a:p>
            <a:pPr marL="342900" indent="-342900">
              <a:buClrTx/>
              <a:buFontTx/>
              <a:buAutoNum type="alphaLcPeriod"/>
              <a:tabLst>
                <a:tab pos="346075" algn="l"/>
              </a:tabLst>
              <a:defRPr/>
            </a:pPr>
            <a:r>
              <a:rPr lang="en-US" altLang="en-US" sz="20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no action by the defense during that time can cause a player to be put out, except a proper dead-ball appeal. (2-1-3b)</a:t>
            </a:r>
          </a:p>
          <a:p>
            <a:pPr marL="0" indent="0">
              <a:buFont typeface="Wingdings" panose="05000000000000000000" pitchFamily="2" charset="2"/>
              <a:buNone/>
              <a:tabLst>
                <a:tab pos="346075" algn="l"/>
              </a:tabLst>
              <a:defRPr/>
            </a:pPr>
            <a:endParaRPr lang="en-US" altLang="en-US" sz="10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endParaRPr>
          </a:p>
          <a:p>
            <a:pPr marL="0" indent="0">
              <a:buFontTx/>
              <a:buNone/>
              <a:tabLst>
                <a:tab pos="346075" algn="l"/>
              </a:tabLst>
              <a:defRPr/>
            </a:pPr>
            <a:r>
              <a:rPr lang="en-US" altLang="en-US" sz="20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b. 	a runner may not advance, nor return to a base that was not touched or that</a:t>
            </a:r>
            <a:r>
              <a:rPr lang="en-US" altLang="en-US" sz="2000" b="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 </a:t>
            </a:r>
            <a:r>
              <a:rPr lang="en-US" altLang="en-US" sz="20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the runner was</a:t>
            </a:r>
            <a:br>
              <a:rPr lang="en-US" altLang="en-US" sz="20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br>
            <a:r>
              <a:rPr lang="en-US" altLang="en-US" sz="20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  	not in contact with on a caught fly ball during a live ball if the runner had advanced to or</a:t>
            </a:r>
            <a:br>
              <a:rPr lang="en-US" altLang="en-US" sz="20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br>
            <a:r>
              <a:rPr lang="en-US" altLang="en-US" sz="20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 	beyond a succeeding base.</a:t>
            </a:r>
          </a:p>
          <a:p>
            <a:pPr marL="0" indent="0">
              <a:buFontTx/>
              <a:buNone/>
              <a:tabLst>
                <a:tab pos="346075" algn="l"/>
              </a:tabLst>
              <a:defRPr/>
            </a:pPr>
            <a:endParaRPr lang="en-US" altLang="en-US" sz="10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endParaRPr>
          </a:p>
          <a:p>
            <a:pPr marL="0" indent="0">
              <a:buFontTx/>
              <a:buNone/>
              <a:tabLst>
                <a:tab pos="346075" algn="l"/>
              </a:tabLst>
              <a:defRPr/>
            </a:pPr>
            <a:r>
              <a:rPr lang="en-US" altLang="en-US" sz="20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c. 	any runner may advance when awarded a base or bases for an act which occurred before the</a:t>
            </a:r>
            <a:br>
              <a:rPr lang="en-US" altLang="en-US" sz="20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br>
            <a:r>
              <a:rPr lang="en-US" altLang="en-US" sz="20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  	ball became dead. All awarded bases must be touched. (8-1-6, 8-1-7, 8-1-8, 8-3-11)</a:t>
            </a:r>
            <a:endParaRPr lang="en-US" sz="20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514399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094F3-A46D-AB12-8ED1-4A475F75A359}"/>
              </a:ext>
            </a:extLst>
          </p:cNvPr>
          <p:cNvSpPr>
            <a:spLocks noGrp="1"/>
          </p:cNvSpPr>
          <p:nvPr>
            <p:ph type="title"/>
          </p:nvPr>
        </p:nvSpPr>
        <p:spPr/>
        <p:txBody>
          <a:bodyPr/>
          <a:lstStyle/>
          <a:p>
            <a:endParaRPr lang="en-US" dirty="0"/>
          </a:p>
        </p:txBody>
      </p:sp>
      <p:sp>
        <p:nvSpPr>
          <p:cNvPr id="4" name="TextBox 3">
            <a:extLst>
              <a:ext uri="{FF2B5EF4-FFF2-40B4-BE49-F238E27FC236}">
                <a16:creationId xmlns:a16="http://schemas.microsoft.com/office/drawing/2014/main" id="{30D2895A-6B52-8B06-976A-9FD918E0438E}"/>
              </a:ext>
            </a:extLst>
          </p:cNvPr>
          <p:cNvSpPr txBox="1"/>
          <p:nvPr/>
        </p:nvSpPr>
        <p:spPr>
          <a:xfrm>
            <a:off x="831850" y="3259723"/>
            <a:ext cx="6098058" cy="338554"/>
          </a:xfrm>
          <a:prstGeom prst="rect">
            <a:avLst/>
          </a:prstGeom>
          <a:noFill/>
        </p:spPr>
        <p:txBody>
          <a:bodyPr wrap="square">
            <a:spAutoFit/>
          </a:bodyPr>
          <a:lstStyle/>
          <a:p>
            <a:pPr lvl="0"/>
            <a:r>
              <a:rPr lang="en-US" sz="1600" dirty="0">
                <a:solidFill>
                  <a:srgbClr val="00205B"/>
                </a:solidFill>
                <a:latin typeface="Calibri" panose="020F0502020204030204" pitchFamily="34" charset="0"/>
                <a:cs typeface="Calibri" panose="020F0502020204030204" pitchFamily="34" charset="0"/>
              </a:rPr>
              <a:t>NFHS.org		Phone # 317-822-5735    Email: Ssearcy@nfhs.org</a:t>
            </a:r>
          </a:p>
        </p:txBody>
      </p:sp>
    </p:spTree>
    <p:extLst>
      <p:ext uri="{BB962C8B-B14F-4D97-AF65-F5344CB8AC3E}">
        <p14:creationId xmlns:p14="http://schemas.microsoft.com/office/powerpoint/2010/main" val="12602360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a:xfrm>
            <a:off x="1109740" y="396424"/>
            <a:ext cx="10026650" cy="1204912"/>
          </a:xfrm>
        </p:spPr>
        <p:txBody>
          <a:bodyPr/>
          <a:lstStyle/>
          <a:p>
            <a:pPr>
              <a:defRPr/>
            </a:pPr>
            <a:r>
              <a:rPr lang="en-US" dirty="0"/>
              <a:t>Rule 5-1-1</a:t>
            </a:r>
            <a:r>
              <a:rPr lang="en-US" cap="none" dirty="0"/>
              <a:t>a</a:t>
            </a:r>
            <a:r>
              <a:rPr lang="en-US" dirty="0"/>
              <a:t>, 5-1-1</a:t>
            </a:r>
            <a:r>
              <a:rPr lang="en-US" cap="none" dirty="0"/>
              <a:t>b</a:t>
            </a:r>
            <a:r>
              <a:rPr lang="en-US" dirty="0"/>
              <a:t>, 5-1-1</a:t>
            </a:r>
            <a:r>
              <a:rPr lang="en-US" cap="none" dirty="0"/>
              <a:t>c</a:t>
            </a:r>
            <a:r>
              <a:rPr lang="en-US" dirty="0"/>
              <a:t>, 5-1-1</a:t>
            </a:r>
            <a:r>
              <a:rPr lang="en-US" cap="none" dirty="0"/>
              <a:t>d</a:t>
            </a:r>
            <a:endParaRPr lang="en-US" dirty="0"/>
          </a:p>
        </p:txBody>
      </p:sp>
      <p:sp>
        <p:nvSpPr>
          <p:cNvPr id="2" name="Rectangle 1">
            <a:extLst>
              <a:ext uri="{FF2B5EF4-FFF2-40B4-BE49-F238E27FC236}">
                <a16:creationId xmlns:a16="http://schemas.microsoft.com/office/drawing/2014/main" id="{AA85A882-1709-45F3-BF0E-C83A7376F21E}"/>
              </a:ext>
            </a:extLst>
          </p:cNvPr>
          <p:cNvSpPr/>
          <p:nvPr/>
        </p:nvSpPr>
        <p:spPr>
          <a:xfrm>
            <a:off x="1206154" y="1705108"/>
            <a:ext cx="9930236" cy="4154984"/>
          </a:xfrm>
          <a:prstGeom prst="rect">
            <a:avLst/>
          </a:prstGeom>
        </p:spPr>
        <p:txBody>
          <a:bodyPr wrap="square">
            <a:spAutoFit/>
          </a:bodyPr>
          <a:lstStyle/>
          <a:p>
            <a:pPr marL="0" indent="0">
              <a:buFont typeface="Wingdings" panose="05000000000000000000" pitchFamily="2" charset="2"/>
              <a:buNone/>
              <a:defRPr/>
            </a:pPr>
            <a:r>
              <a:rPr lang="en-US" altLang="en-US" sz="2400" b="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Dead Ball</a:t>
            </a:r>
            <a:endParaRPr lang="en-US" sz="2200" b="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endParaRPr>
          </a:p>
          <a:p>
            <a:pPr marL="400050" indent="-339725">
              <a:buClrTx/>
              <a:buFont typeface="Wingdings" panose="05000000000000000000" pitchFamily="2" charset="2"/>
              <a:buNone/>
              <a:tabLst>
                <a:tab pos="346075" algn="l"/>
              </a:tabLst>
              <a:defRPr/>
            </a:pPr>
            <a:r>
              <a:rPr lang="en-US" sz="20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Ball becomes dead immediately when (see Table 5-1):</a:t>
            </a:r>
          </a:p>
          <a:p>
            <a:pPr marL="461963" lvl="1" indent="-401638">
              <a:buFontTx/>
              <a:buAutoNum type="alphaLcPeriod"/>
              <a:tabLst>
                <a:tab pos="801688" algn="l"/>
              </a:tabLst>
              <a:defRPr/>
            </a:pPr>
            <a:r>
              <a:rPr lang="en-US" sz="20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a pitch touches a batter or the batter’s clothing (8-1-7,8-1-8, 8-6-4, 8-6-5).</a:t>
            </a:r>
            <a:br>
              <a:rPr lang="en-US" sz="20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br>
            <a:r>
              <a:rPr lang="en-US" sz="2000" b="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NOTE: </a:t>
            </a:r>
            <a:r>
              <a:rPr lang="en-US" sz="20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(F.P.) The ball becomes dead even though the batter strikes at it.</a:t>
            </a:r>
          </a:p>
          <a:p>
            <a:pPr marL="461963" lvl="1" indent="-401638">
              <a:buFontTx/>
              <a:buAutoNum type="alphaLcPeriod"/>
              <a:tabLst>
                <a:tab pos="801688" algn="l"/>
              </a:tabLst>
              <a:defRPr/>
            </a:pPr>
            <a:r>
              <a:rPr lang="en-US" sz="20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the ball is illegally batted (7-4-8, 7-4-2, 7-4-9, 7-4-10, 8-6-2) or comes in contact with the bat a second time. (7-4-13)</a:t>
            </a:r>
          </a:p>
          <a:p>
            <a:pPr marL="461963" lvl="1" indent="-401638">
              <a:buFontTx/>
              <a:buNone/>
              <a:tabLst>
                <a:tab pos="801688" algn="l"/>
              </a:tabLst>
              <a:defRPr/>
            </a:pPr>
            <a:r>
              <a:rPr lang="en-US" sz="20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c. 	the batter enters the batter’s box with an illegal bat or a damaged bat that was previously removed from the game. (7-4-2, 7-4-15)</a:t>
            </a:r>
          </a:p>
          <a:p>
            <a:pPr marL="461963" lvl="1" indent="-401638">
              <a:buFontTx/>
              <a:buNone/>
              <a:tabLst>
                <a:tab pos="801688" algn="l"/>
              </a:tabLst>
              <a:defRPr/>
            </a:pPr>
            <a:r>
              <a:rPr lang="en-US" sz="20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d.	any batted ball, while on or over foul ground,</a:t>
            </a:r>
            <a:br>
              <a:rPr lang="en-US" sz="20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br>
            <a:r>
              <a:rPr lang="en-US" sz="20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 	1.  touches any object other than the ground or any person other than a fielder;</a:t>
            </a:r>
            <a:br>
              <a:rPr lang="en-US" sz="20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br>
            <a:r>
              <a:rPr lang="en-US" sz="20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 	2.  goes directly from the bat to the catcher’s protector, mask or person without first</a:t>
            </a:r>
            <a:br>
              <a:rPr lang="en-US" sz="20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br>
            <a:r>
              <a:rPr lang="en-US" sz="20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 	     touching the catcher’s glove or hand; or</a:t>
            </a:r>
          </a:p>
          <a:p>
            <a:pPr marL="461963" lvl="1" indent="-401638">
              <a:buFontTx/>
              <a:buNone/>
              <a:tabLst>
                <a:tab pos="801688" algn="l"/>
              </a:tabLst>
              <a:defRPr/>
            </a:pPr>
            <a:r>
              <a:rPr lang="en-US" sz="20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 	  	3.  becomes an uncaught foul. (8-6-1)</a:t>
            </a:r>
          </a:p>
        </p:txBody>
      </p:sp>
    </p:spTree>
    <p:extLst>
      <p:ext uri="{BB962C8B-B14F-4D97-AF65-F5344CB8AC3E}">
        <p14:creationId xmlns:p14="http://schemas.microsoft.com/office/powerpoint/2010/main" val="11877157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p:txBody>
          <a:bodyPr/>
          <a:lstStyle/>
          <a:p>
            <a:pPr>
              <a:defRPr/>
            </a:pPr>
            <a:r>
              <a:rPr lang="en-US" dirty="0"/>
              <a:t>Rule 5-1-1</a:t>
            </a:r>
            <a:r>
              <a:rPr lang="en-US" cap="none" dirty="0"/>
              <a:t>e</a:t>
            </a:r>
            <a:r>
              <a:rPr lang="en-US" dirty="0"/>
              <a:t>, 5-1-1</a:t>
            </a:r>
            <a:r>
              <a:rPr lang="en-US" cap="none" dirty="0"/>
              <a:t>f</a:t>
            </a:r>
            <a:endParaRPr lang="en-US" dirty="0"/>
          </a:p>
        </p:txBody>
      </p:sp>
      <p:sp>
        <p:nvSpPr>
          <p:cNvPr id="2" name="Rectangle 1">
            <a:extLst>
              <a:ext uri="{FF2B5EF4-FFF2-40B4-BE49-F238E27FC236}">
                <a16:creationId xmlns:a16="http://schemas.microsoft.com/office/drawing/2014/main" id="{ACE8BAF3-9395-4C3B-B4AD-CB4E18348F72}"/>
              </a:ext>
            </a:extLst>
          </p:cNvPr>
          <p:cNvSpPr/>
          <p:nvPr/>
        </p:nvSpPr>
        <p:spPr>
          <a:xfrm>
            <a:off x="901051" y="1467615"/>
            <a:ext cx="9823268" cy="4355038"/>
          </a:xfrm>
          <a:prstGeom prst="rect">
            <a:avLst/>
          </a:prstGeom>
        </p:spPr>
        <p:txBody>
          <a:bodyPr wrap="square">
            <a:spAutoFit/>
          </a:bodyPr>
          <a:lstStyle/>
          <a:p>
            <a:pPr marL="0" indent="0">
              <a:buFontTx/>
              <a:buNone/>
              <a:defRPr/>
            </a:pPr>
            <a:r>
              <a:rPr lang="en-US" altLang="en-US" sz="2400" b="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Dead Ball</a:t>
            </a:r>
          </a:p>
          <a:p>
            <a:pPr marL="342900" indent="-342900">
              <a:buClrTx/>
              <a:buFontTx/>
              <a:buAutoNum type="alphaLcPeriod" startAt="5"/>
              <a:tabLst>
                <a:tab pos="346075" algn="l"/>
              </a:tabLst>
              <a:defRPr/>
            </a:pPr>
            <a:r>
              <a:rPr lang="en-US" altLang="en-US" sz="23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there is interference by a batter-runner, runner or a retired runner (7-4-4; 8-1-6; 8-2-6, 8-2-7, 8-2-8, 8-2-11, 8-3-6, 8-6-3, 8-7-10, 11, 12, 14,18) or by any person. (3-4-5, 6, 7-4-12, 8-7-16)</a:t>
            </a:r>
          </a:p>
          <a:p>
            <a:pPr marL="342900" indent="-342900">
              <a:buFontTx/>
              <a:buAutoNum type="alphaLcPeriod" startAt="5"/>
              <a:tabLst>
                <a:tab pos="346075" algn="l"/>
              </a:tabLst>
              <a:defRPr/>
            </a:pPr>
            <a:endParaRPr lang="en-US" altLang="en-US" sz="23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endParaRPr>
          </a:p>
          <a:p>
            <a:pPr marL="0" indent="0">
              <a:buFontTx/>
              <a:buNone/>
              <a:tabLst>
                <a:tab pos="346075" algn="l"/>
              </a:tabLst>
              <a:defRPr/>
            </a:pPr>
            <a:r>
              <a:rPr lang="en-US" altLang="en-US" sz="23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f. 	a fair batted ball, which is on or over fair ground,</a:t>
            </a:r>
          </a:p>
          <a:p>
            <a:pPr marL="401637" lvl="1" indent="0">
              <a:buFontTx/>
              <a:buNone/>
              <a:tabLst>
                <a:tab pos="346075" algn="l"/>
                <a:tab pos="690563" algn="l"/>
              </a:tabLst>
              <a:defRPr/>
            </a:pPr>
            <a:r>
              <a:rPr lang="en-US" altLang="en-US" sz="23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1.  touches a runner or an umpire before touching any fielder and before 	passing any fielder other than the pitcher (8-1-6, 8-7-11);</a:t>
            </a:r>
          </a:p>
          <a:p>
            <a:pPr marL="401637" lvl="1" indent="0">
              <a:buFontTx/>
              <a:buNone/>
              <a:tabLst>
                <a:tab pos="346075" algn="l"/>
                <a:tab pos="690563" algn="l"/>
              </a:tabLst>
              <a:defRPr/>
            </a:pPr>
            <a:r>
              <a:rPr lang="en-US" altLang="en-US" sz="23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2. 	touches a runner after passing through or by a fielder and another fielder 	could have made an out;</a:t>
            </a:r>
          </a:p>
          <a:p>
            <a:pPr marL="401637" lvl="1" indent="0">
              <a:buFontTx/>
              <a:buNone/>
              <a:tabLst>
                <a:tab pos="346075" algn="l"/>
                <a:tab pos="690563" algn="l"/>
              </a:tabLst>
              <a:defRPr/>
            </a:pPr>
            <a:r>
              <a:rPr lang="en-US" altLang="en-US" sz="23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3. 	touches a spectator (7-4-11, 8-2-12, 8-5-10); or</a:t>
            </a:r>
          </a:p>
          <a:p>
            <a:pPr marL="401637" lvl="1" indent="0">
              <a:buFontTx/>
              <a:buNone/>
              <a:tabLst>
                <a:tab pos="346075" algn="l"/>
                <a:tab pos="690563" algn="l"/>
              </a:tabLst>
              <a:defRPr/>
            </a:pPr>
            <a:r>
              <a:rPr lang="en-US" altLang="en-US" sz="23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4. 	goes over, through or wedges in the field fence.</a:t>
            </a:r>
          </a:p>
        </p:txBody>
      </p:sp>
    </p:spTree>
    <p:extLst>
      <p:ext uri="{BB962C8B-B14F-4D97-AF65-F5344CB8AC3E}">
        <p14:creationId xmlns:p14="http://schemas.microsoft.com/office/powerpoint/2010/main" val="9606436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a:xfrm>
            <a:off x="1350803" y="416597"/>
            <a:ext cx="10026650" cy="1204912"/>
          </a:xfrm>
        </p:spPr>
        <p:txBody>
          <a:bodyPr/>
          <a:lstStyle/>
          <a:p>
            <a:pPr>
              <a:defRPr/>
            </a:pPr>
            <a:r>
              <a:rPr lang="en-US" dirty="0"/>
              <a:t>Rule 5-1-1</a:t>
            </a:r>
            <a:r>
              <a:rPr lang="en-US" cap="none" dirty="0"/>
              <a:t>g</a:t>
            </a:r>
            <a:r>
              <a:rPr lang="en-US" dirty="0"/>
              <a:t>, 5-1-1</a:t>
            </a:r>
            <a:r>
              <a:rPr lang="en-US" cap="none" dirty="0"/>
              <a:t>h</a:t>
            </a:r>
            <a:endParaRPr lang="en-US" dirty="0"/>
          </a:p>
        </p:txBody>
      </p:sp>
      <p:sp>
        <p:nvSpPr>
          <p:cNvPr id="2" name="Rectangle 1">
            <a:extLst>
              <a:ext uri="{FF2B5EF4-FFF2-40B4-BE49-F238E27FC236}">
                <a16:creationId xmlns:a16="http://schemas.microsoft.com/office/drawing/2014/main" id="{39EF9707-DB2B-4359-A62A-0648FA9BD6DB}"/>
              </a:ext>
            </a:extLst>
          </p:cNvPr>
          <p:cNvSpPr/>
          <p:nvPr/>
        </p:nvSpPr>
        <p:spPr>
          <a:xfrm>
            <a:off x="1350802" y="1621509"/>
            <a:ext cx="9810533" cy="3985706"/>
          </a:xfrm>
          <a:prstGeom prst="rect">
            <a:avLst/>
          </a:prstGeom>
        </p:spPr>
        <p:txBody>
          <a:bodyPr wrap="square">
            <a:spAutoFit/>
          </a:bodyPr>
          <a:lstStyle/>
          <a:p>
            <a:pPr marL="0" indent="0">
              <a:buFontTx/>
              <a:buNone/>
              <a:defRPr/>
            </a:pPr>
            <a:r>
              <a:rPr lang="en-US" altLang="en-US" sz="2300" b="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Dead Ball</a:t>
            </a:r>
          </a:p>
          <a:p>
            <a:pPr marL="342900" indent="-342900">
              <a:buClrTx/>
              <a:buFont typeface="+mj-lt"/>
              <a:buAutoNum type="alphaLcPeriod" startAt="7"/>
              <a:defRPr/>
            </a:pPr>
            <a:r>
              <a:rPr lang="en-US" altLang="en-US" sz="23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a pitch or any other thrown ball;</a:t>
            </a:r>
          </a:p>
          <a:p>
            <a:pPr marL="744537" lvl="1" indent="-342900">
              <a:buClrTx/>
              <a:buFont typeface="+mj-lt"/>
              <a:buAutoNum type="arabicPeriod"/>
              <a:defRPr/>
            </a:pPr>
            <a:r>
              <a:rPr lang="en-US" altLang="en-US" sz="23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is touched by a spectator;</a:t>
            </a:r>
          </a:p>
          <a:p>
            <a:pPr marL="744537" lvl="1" indent="-342900">
              <a:buClrTx/>
              <a:buFont typeface="+mj-lt"/>
              <a:buAutoNum type="arabicPeriod"/>
              <a:defRPr/>
            </a:pPr>
            <a:r>
              <a:rPr lang="en-US" altLang="en-US" sz="23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is touched by nonparticipating team personnel;</a:t>
            </a:r>
          </a:p>
          <a:p>
            <a:pPr marL="744537" lvl="1" indent="-342900">
              <a:buClrTx/>
              <a:buFont typeface="+mj-lt"/>
              <a:buAutoNum type="arabicPeriod"/>
              <a:defRPr/>
            </a:pPr>
            <a:r>
              <a:rPr lang="en-US" altLang="en-US" sz="23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goes into a stand or players’ bench (even if it rebounds to the field);</a:t>
            </a:r>
          </a:p>
          <a:p>
            <a:pPr marL="744537" lvl="1" indent="-342900">
              <a:buClrTx/>
              <a:buFont typeface="+mj-lt"/>
              <a:buAutoNum type="arabicPeriod"/>
              <a:defRPr/>
            </a:pPr>
            <a:r>
              <a:rPr lang="en-US" altLang="en-US" sz="23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goes over or through or wedges in the field fence (8-5-3, 8-5-7); or</a:t>
            </a:r>
          </a:p>
          <a:p>
            <a:pPr marL="744537" lvl="1" indent="-342900">
              <a:buClrTx/>
              <a:buFont typeface="+mj-lt"/>
              <a:buAutoNum type="arabicPeriod"/>
              <a:defRPr/>
            </a:pPr>
            <a:r>
              <a:rPr lang="en-US" altLang="en-US" sz="23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lodges in an umpire’s equipment, or touches loose equipment. (1-9-3, 2-2-3, 8-5-11, 8-7-15)</a:t>
            </a:r>
          </a:p>
          <a:p>
            <a:pPr marL="744537" lvl="1" indent="-342900">
              <a:buFont typeface="+mj-lt"/>
              <a:buAutoNum type="arabicPeriod"/>
              <a:defRPr/>
            </a:pPr>
            <a:endParaRPr lang="en-US" altLang="en-US" sz="23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endParaRPr>
          </a:p>
          <a:p>
            <a:pPr marL="342900" indent="-342900">
              <a:buClrTx/>
              <a:buFont typeface="+mj-lt"/>
              <a:buAutoNum type="alphaLcPeriod" startAt="7"/>
              <a:defRPr/>
            </a:pPr>
            <a:r>
              <a:rPr lang="en-US" altLang="en-US" sz="23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the umpire handles a live ball, calls “Time” for inspecting the ball, or for any other reason, including items in 5-2. (4-1-3d, e)</a:t>
            </a:r>
          </a:p>
        </p:txBody>
      </p:sp>
    </p:spTree>
    <p:extLst>
      <p:ext uri="{BB962C8B-B14F-4D97-AF65-F5344CB8AC3E}">
        <p14:creationId xmlns:p14="http://schemas.microsoft.com/office/powerpoint/2010/main" val="14011521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p:txBody>
          <a:bodyPr/>
          <a:lstStyle/>
          <a:p>
            <a:pPr>
              <a:defRPr/>
            </a:pPr>
            <a:r>
              <a:rPr lang="en-US" dirty="0"/>
              <a:t>Rule 5-1-1</a:t>
            </a:r>
            <a:r>
              <a:rPr lang="en-US" cap="none" dirty="0"/>
              <a:t>i, NOTES </a:t>
            </a:r>
            <a:r>
              <a:rPr lang="en-US" dirty="0"/>
              <a:t>1</a:t>
            </a:r>
            <a:r>
              <a:rPr lang="en-US" cap="none" dirty="0"/>
              <a:t>,2 </a:t>
            </a:r>
            <a:endParaRPr lang="en-US" dirty="0"/>
          </a:p>
        </p:txBody>
      </p:sp>
      <p:sp>
        <p:nvSpPr>
          <p:cNvPr id="2" name="Rectangle 1">
            <a:extLst>
              <a:ext uri="{FF2B5EF4-FFF2-40B4-BE49-F238E27FC236}">
                <a16:creationId xmlns:a16="http://schemas.microsoft.com/office/drawing/2014/main" id="{29C8841E-6129-46D4-A769-934D74A6A9AC}"/>
              </a:ext>
            </a:extLst>
          </p:cNvPr>
          <p:cNvSpPr/>
          <p:nvPr/>
        </p:nvSpPr>
        <p:spPr>
          <a:xfrm>
            <a:off x="1056669" y="1280178"/>
            <a:ext cx="10078661" cy="4832092"/>
          </a:xfrm>
          <a:prstGeom prst="rect">
            <a:avLst/>
          </a:prstGeom>
        </p:spPr>
        <p:txBody>
          <a:bodyPr wrap="square">
            <a:spAutoFit/>
          </a:bodyPr>
          <a:lstStyle/>
          <a:p>
            <a:pPr marL="0" indent="0">
              <a:buFontTx/>
              <a:buNone/>
              <a:defRPr/>
            </a:pPr>
            <a:r>
              <a:rPr lang="en-US" altLang="en-US" sz="2200" b="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Dead Ball</a:t>
            </a:r>
          </a:p>
          <a:p>
            <a:pPr marL="342900" indent="-342900">
              <a:buClrTx/>
              <a:buFont typeface="+mj-lt"/>
              <a:buAutoNum type="alphaLcPeriod" startAt="9"/>
              <a:defRPr/>
            </a:pPr>
            <a:r>
              <a:rPr lang="en-US" altLang="en-US" sz="22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a fielder, after catching a fair or foul batted ball (fly or line drive), leaves the field of play by stepping with one foot or by falling into a designated dead ball area (i.e., bench, dugout, stand/bleacher, etc.). (8-5-8, 8-5-9)</a:t>
            </a:r>
          </a:p>
          <a:p>
            <a:pPr marL="0" indent="0">
              <a:buFontTx/>
              <a:buNone/>
              <a:defRPr/>
            </a:pPr>
            <a:br>
              <a:rPr lang="en-US" altLang="en-US" sz="2200" b="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br>
            <a:r>
              <a:rPr lang="en-US" altLang="en-US" sz="2200" b="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NOTES: </a:t>
            </a:r>
            <a:r>
              <a:rPr lang="en-US" altLang="en-US" sz="22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If a chalk line or imaginary line is used to determine dead-ball (out-of-play) territory, the line is considered in play.</a:t>
            </a:r>
          </a:p>
          <a:p>
            <a:pPr marL="457200" indent="-457200">
              <a:buClrTx/>
              <a:buFont typeface="+mj-lt"/>
              <a:buAutoNum type="arabicPeriod"/>
              <a:defRPr/>
            </a:pPr>
            <a:r>
              <a:rPr lang="en-US" altLang="en-US" sz="22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If the fielder's feet are touching the line or are in live-ball territory, the fielder is considered in the field of play and legally may field, catch or throw the ball without penalty.</a:t>
            </a:r>
          </a:p>
          <a:p>
            <a:pPr marL="342900" indent="-342900">
              <a:buClrTx/>
              <a:buFont typeface="+mj-lt"/>
              <a:buAutoNum type="arabicPeriod"/>
              <a:defRPr/>
            </a:pPr>
            <a:r>
              <a:rPr lang="en-US" altLang="en-US" sz="22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If the player's entire foot (no part of the foot is touching in live-ball territory) is beyond the line and touches dead-ball territory at the time the player catches, fields or throws the ball, the player has entered dead-ball territory, the ball is dead, no play is allowed.</a:t>
            </a:r>
            <a:endParaRPr lang="en-US" sz="22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381350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a:xfrm>
            <a:off x="1108910" y="365125"/>
            <a:ext cx="10515600" cy="1325563"/>
          </a:xfrm>
        </p:spPr>
        <p:txBody>
          <a:bodyPr/>
          <a:lstStyle/>
          <a:p>
            <a:pPr>
              <a:defRPr/>
            </a:pPr>
            <a:r>
              <a:rPr lang="en-US" dirty="0"/>
              <a:t>Rule 5-1-1</a:t>
            </a:r>
            <a:r>
              <a:rPr lang="en-US" cap="none" dirty="0"/>
              <a:t>i</a:t>
            </a:r>
            <a:r>
              <a:rPr lang="en-US" dirty="0"/>
              <a:t> NOTE 3</a:t>
            </a:r>
            <a:r>
              <a:rPr lang="en-US" cap="none" dirty="0"/>
              <a:t>,4</a:t>
            </a:r>
            <a:endParaRPr lang="en-US" dirty="0"/>
          </a:p>
        </p:txBody>
      </p:sp>
      <p:sp>
        <p:nvSpPr>
          <p:cNvPr id="2" name="Rectangle 1">
            <a:extLst>
              <a:ext uri="{FF2B5EF4-FFF2-40B4-BE49-F238E27FC236}">
                <a16:creationId xmlns:a16="http://schemas.microsoft.com/office/drawing/2014/main" id="{FE2E7D4B-5EFF-485B-BDA8-EA22CBBE15AF}"/>
              </a:ext>
            </a:extLst>
          </p:cNvPr>
          <p:cNvSpPr/>
          <p:nvPr/>
        </p:nvSpPr>
        <p:spPr>
          <a:xfrm>
            <a:off x="1178751" y="1690688"/>
            <a:ext cx="9662074" cy="4154984"/>
          </a:xfrm>
          <a:prstGeom prst="rect">
            <a:avLst/>
          </a:prstGeom>
        </p:spPr>
        <p:txBody>
          <a:bodyPr wrap="square">
            <a:spAutoFit/>
          </a:bodyPr>
          <a:lstStyle/>
          <a:p>
            <a:pPr marL="0" indent="0">
              <a:buFontTx/>
              <a:buNone/>
            </a:pPr>
            <a:r>
              <a:rPr lang="en-US" altLang="en-US" sz="2400" b="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Dead Ball</a:t>
            </a:r>
          </a:p>
          <a:p>
            <a:pPr marL="457200" indent="-457200">
              <a:buFont typeface="+mj-lt"/>
              <a:buAutoNum type="arabicPeriod" startAt="3"/>
              <a:tabLst>
                <a:tab pos="287338" algn="l"/>
              </a:tabLst>
            </a:pPr>
            <a:r>
              <a:rPr lang="en-US" altLang="en-US" sz="24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If a fielder has one foot in play and the other foot in the air, the fielder legally may catch, field or throw the ball unless the fielder’s entire foot contacts the ground in dead-ball territory, at which time the ball becomes dead, no play is allowed, and the penalty is applied.</a:t>
            </a:r>
          </a:p>
          <a:p>
            <a:pPr marL="0" indent="0">
              <a:buFontTx/>
              <a:buNone/>
              <a:tabLst>
                <a:tab pos="287338" algn="l"/>
              </a:tabLst>
            </a:pPr>
            <a:endParaRPr lang="en-US" altLang="en-US" sz="24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endParaRPr>
          </a:p>
          <a:p>
            <a:pPr marL="457200" indent="-457200">
              <a:buFont typeface="+mj-lt"/>
              <a:buAutoNum type="arabicPeriod" startAt="4"/>
              <a:tabLst>
                <a:tab pos="287338" algn="l"/>
              </a:tabLst>
            </a:pPr>
            <a:r>
              <a:rPr lang="en-US" altLang="en-US" sz="24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If a fielder contacts dead-ball territory with any part of the body except  the foot, the fielder is considered out of play. No play is allowed, and the penalty is applied. When the fielder completely leaves and then re-establishes position within live ball territory (both feet in live-ball territory), a catch would be allowed.</a:t>
            </a:r>
            <a:endParaRPr lang="en-US" sz="24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270646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p:txBody>
          <a:bodyPr/>
          <a:lstStyle/>
          <a:p>
            <a:pPr>
              <a:defRPr/>
            </a:pPr>
            <a:r>
              <a:rPr lang="en-US" dirty="0"/>
              <a:t>Rule 5-1-1</a:t>
            </a:r>
            <a:r>
              <a:rPr lang="en-US" cap="none" dirty="0"/>
              <a:t>j, 5-1-1k, 5-1-1l</a:t>
            </a:r>
            <a:endParaRPr lang="en-US" dirty="0"/>
          </a:p>
        </p:txBody>
      </p:sp>
      <p:sp>
        <p:nvSpPr>
          <p:cNvPr id="2" name="Rectangle 1">
            <a:extLst>
              <a:ext uri="{FF2B5EF4-FFF2-40B4-BE49-F238E27FC236}">
                <a16:creationId xmlns:a16="http://schemas.microsoft.com/office/drawing/2014/main" id="{EAD94DF3-0643-42A9-839C-44ABF1F103B6}"/>
              </a:ext>
            </a:extLst>
          </p:cNvPr>
          <p:cNvSpPr/>
          <p:nvPr/>
        </p:nvSpPr>
        <p:spPr>
          <a:xfrm>
            <a:off x="1153445" y="1591091"/>
            <a:ext cx="10036171" cy="4170372"/>
          </a:xfrm>
          <a:prstGeom prst="rect">
            <a:avLst/>
          </a:prstGeom>
        </p:spPr>
        <p:txBody>
          <a:bodyPr wrap="square">
            <a:spAutoFit/>
          </a:bodyPr>
          <a:lstStyle/>
          <a:p>
            <a:pPr marL="0" indent="0">
              <a:buFontTx/>
              <a:buNone/>
              <a:defRPr/>
            </a:pPr>
            <a:r>
              <a:rPr lang="en-US" altLang="en-US" sz="2800" b="1" dirty="0">
                <a:solidFill>
                  <a:schemeClr val="bg1">
                    <a:lumMod val="50000"/>
                  </a:schemeClr>
                </a:solidFill>
                <a:latin typeface="+mn-lt"/>
              </a:rPr>
              <a:t>Dead Ball</a:t>
            </a:r>
            <a:endParaRPr lang="en-US" altLang="en-US" sz="2700" b="1" dirty="0">
              <a:solidFill>
                <a:schemeClr val="bg1">
                  <a:lumMod val="50000"/>
                </a:schemeClr>
              </a:solidFill>
              <a:latin typeface="+mn-lt"/>
            </a:endParaRPr>
          </a:p>
          <a:p>
            <a:pPr marL="346075" indent="-346075">
              <a:spcAft>
                <a:spcPts val="1200"/>
              </a:spcAft>
              <a:buClrTx/>
              <a:buFont typeface="+mj-lt"/>
              <a:buAutoNum type="alphaLcPeriod" startAt="10"/>
              <a:tabLst>
                <a:tab pos="346075" algn="l"/>
              </a:tabLst>
              <a:defRPr/>
            </a:pPr>
            <a:r>
              <a:rPr lang="en-US" altLang="en-US" sz="2300" dirty="0">
                <a:solidFill>
                  <a:schemeClr val="bg1">
                    <a:lumMod val="50000"/>
                  </a:schemeClr>
                </a:solidFill>
                <a:latin typeface="+mn-lt"/>
              </a:rPr>
              <a:t>any personnel connected with the offensive team requests “Time” or uses any other command or commits an act for the purpose of trying to cause the opposing pitcher to commit an illegal pitch. (6-2-4e)</a:t>
            </a:r>
            <a:endParaRPr lang="en-US" altLang="en-US" sz="2300" dirty="0">
              <a:solidFill>
                <a:schemeClr val="bg1">
                  <a:lumMod val="50000"/>
                </a:schemeClr>
              </a:solidFill>
            </a:endParaRPr>
          </a:p>
          <a:p>
            <a:pPr marL="346075" indent="-346075">
              <a:spcAft>
                <a:spcPts val="1200"/>
              </a:spcAft>
              <a:buClrTx/>
              <a:buFont typeface="+mj-lt"/>
              <a:buAutoNum type="alphaLcPeriod" startAt="10"/>
              <a:tabLst>
                <a:tab pos="346075" algn="l"/>
              </a:tabLst>
              <a:defRPr/>
            </a:pPr>
            <a:r>
              <a:rPr lang="en-US" altLang="en-US" sz="2300" dirty="0">
                <a:solidFill>
                  <a:schemeClr val="bg1">
                    <a:lumMod val="50000"/>
                  </a:schemeClr>
                </a:solidFill>
                <a:latin typeface="+mn-lt"/>
              </a:rPr>
              <a:t>after each strike or ball, as soon as a pitch touches the ground (S.P. only), or when an intentional base on balls is awarded. (S.P. and F.P.) (7-4-6, 8-1-3)</a:t>
            </a:r>
            <a:endParaRPr lang="en-US" altLang="en-US" sz="2300" dirty="0">
              <a:solidFill>
                <a:schemeClr val="bg1">
                  <a:lumMod val="50000"/>
                </a:schemeClr>
              </a:solidFill>
            </a:endParaRPr>
          </a:p>
          <a:p>
            <a:pPr marL="346075" indent="-346075">
              <a:spcAft>
                <a:spcPts val="1200"/>
              </a:spcAft>
              <a:buClrTx/>
              <a:buFont typeface="+mj-lt"/>
              <a:buAutoNum type="alphaLcPeriod" startAt="10"/>
              <a:tabLst>
                <a:tab pos="346075" algn="l"/>
              </a:tabLst>
              <a:defRPr/>
            </a:pPr>
            <a:r>
              <a:rPr lang="en-US" altLang="en-US" sz="2300" dirty="0">
                <a:solidFill>
                  <a:schemeClr val="bg1">
                    <a:lumMod val="50000"/>
                  </a:schemeClr>
                </a:solidFill>
                <a:latin typeface="+mn-lt"/>
              </a:rPr>
              <a:t>an infielder intentionally drops a fair fly, fair line drive or fair bunt in flight with at least first base occupied and with less than two outs. (8-2-10)</a:t>
            </a:r>
          </a:p>
          <a:p>
            <a:pPr marL="0" indent="0">
              <a:buFontTx/>
              <a:buNone/>
              <a:tabLst>
                <a:tab pos="346075" algn="l"/>
              </a:tabLst>
              <a:defRPr/>
            </a:pPr>
            <a:endParaRPr lang="en-US" altLang="en-US" sz="2300" b="1" dirty="0">
              <a:solidFill>
                <a:schemeClr val="bg1">
                  <a:lumMod val="50000"/>
                </a:schemeClr>
              </a:solidFill>
              <a:latin typeface="+mn-lt"/>
            </a:endParaRPr>
          </a:p>
          <a:p>
            <a:pPr marL="0" indent="0">
              <a:buFontTx/>
              <a:buNone/>
              <a:tabLst>
                <a:tab pos="346075" algn="l"/>
              </a:tabLst>
              <a:defRPr/>
            </a:pPr>
            <a:r>
              <a:rPr lang="en-US" altLang="en-US" sz="2300" b="1" dirty="0">
                <a:solidFill>
                  <a:schemeClr val="bg1">
                    <a:lumMod val="50000"/>
                  </a:schemeClr>
                </a:solidFill>
                <a:latin typeface="+mn-lt"/>
              </a:rPr>
              <a:t>       EXCEPTION: </a:t>
            </a:r>
            <a:r>
              <a:rPr lang="en-US" altLang="en-US" sz="2300" dirty="0">
                <a:solidFill>
                  <a:schemeClr val="bg1">
                    <a:lumMod val="50000"/>
                  </a:schemeClr>
                </a:solidFill>
                <a:latin typeface="+mn-lt"/>
              </a:rPr>
              <a:t>Infield fly rule. (8-2-9) </a:t>
            </a:r>
          </a:p>
        </p:txBody>
      </p:sp>
    </p:spTree>
    <p:extLst>
      <p:ext uri="{BB962C8B-B14F-4D97-AF65-F5344CB8AC3E}">
        <p14:creationId xmlns:p14="http://schemas.microsoft.com/office/powerpoint/2010/main" val="39619736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p:txBody>
          <a:bodyPr/>
          <a:lstStyle/>
          <a:p>
            <a:pPr>
              <a:defRPr/>
            </a:pPr>
            <a:r>
              <a:rPr lang="en-US" dirty="0"/>
              <a:t>Rule 5-1-1</a:t>
            </a:r>
            <a:r>
              <a:rPr lang="en-US" cap="none" dirty="0"/>
              <a:t>m, 5-1-1n, 5-1-1o, 5-1-1p, 5-1-1q</a:t>
            </a:r>
            <a:endParaRPr lang="en-US" dirty="0"/>
          </a:p>
        </p:txBody>
      </p:sp>
      <p:sp>
        <p:nvSpPr>
          <p:cNvPr id="2" name="Rectangle 1">
            <a:extLst>
              <a:ext uri="{FF2B5EF4-FFF2-40B4-BE49-F238E27FC236}">
                <a16:creationId xmlns:a16="http://schemas.microsoft.com/office/drawing/2014/main" id="{5DED4C13-36D2-432D-8E11-93371E2583D0}"/>
              </a:ext>
            </a:extLst>
          </p:cNvPr>
          <p:cNvSpPr/>
          <p:nvPr/>
        </p:nvSpPr>
        <p:spPr>
          <a:xfrm>
            <a:off x="991390" y="1480286"/>
            <a:ext cx="8840767" cy="5139869"/>
          </a:xfrm>
          <a:prstGeom prst="rect">
            <a:avLst/>
          </a:prstGeom>
        </p:spPr>
        <p:txBody>
          <a:bodyPr wrap="square">
            <a:spAutoFit/>
          </a:bodyPr>
          <a:lstStyle/>
          <a:p>
            <a:pPr marL="0" indent="0">
              <a:buFontTx/>
              <a:buNone/>
              <a:defRPr/>
            </a:pPr>
            <a:r>
              <a:rPr lang="en-US" altLang="en-US" sz="2800" b="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Dead Ball</a:t>
            </a:r>
          </a:p>
          <a:p>
            <a:pPr marL="457200" indent="-457200">
              <a:buClrTx/>
              <a:buFont typeface="+mj-lt"/>
              <a:buAutoNum type="alphaLcPeriod" startAt="13"/>
              <a:tabLst>
                <a:tab pos="346075" algn="l"/>
              </a:tabLst>
              <a:defRPr/>
            </a:pPr>
            <a:r>
              <a:rPr lang="en-US" altLang="en-US" sz="30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a runner interferes with a fielder attempting to catch a foul fly. (8-7-10b)</a:t>
            </a:r>
          </a:p>
          <a:p>
            <a:pPr marL="457200" indent="-457200">
              <a:buClrTx/>
              <a:buFont typeface="+mj-lt"/>
              <a:buAutoNum type="alphaLcPeriod" startAt="13"/>
              <a:tabLst>
                <a:tab pos="346075" algn="l"/>
              </a:tabLst>
              <a:defRPr/>
            </a:pPr>
            <a:r>
              <a:rPr lang="en-US" altLang="en-US" sz="30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the batter-runner steps backward toward home plate to avoid or delay being tagged out. (8-2-5)</a:t>
            </a:r>
          </a:p>
          <a:p>
            <a:pPr marL="457200" indent="-457200">
              <a:buClrTx/>
              <a:buFont typeface="+mj-lt"/>
              <a:buAutoNum type="alphaLcPeriod" startAt="13"/>
              <a:tabLst>
                <a:tab pos="346075" algn="l"/>
              </a:tabLst>
              <a:defRPr/>
            </a:pPr>
            <a:r>
              <a:rPr lang="en-US" altLang="en-US" sz="30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an illegal pitch occurs, but no pitch is delivered to the batter. (6-2-2, 6-2-3, 6-2-4)</a:t>
            </a:r>
          </a:p>
          <a:p>
            <a:pPr marL="457200" indent="-457200">
              <a:buClrTx/>
              <a:buFont typeface="+mj-lt"/>
              <a:buAutoNum type="alphaLcPeriod" startAt="13"/>
              <a:tabLst>
                <a:tab pos="346075" algn="l"/>
              </a:tabLst>
              <a:defRPr/>
            </a:pPr>
            <a:r>
              <a:rPr lang="en-US" altLang="en-US" sz="30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there is interference by a batter (7-4-3, 7-4-4 Penalty, 7-4-14).</a:t>
            </a:r>
          </a:p>
          <a:p>
            <a:pPr marL="457200" indent="-457200">
              <a:buClrTx/>
              <a:buFont typeface="+mj-lt"/>
              <a:buAutoNum type="alphaLcPeriod" startAt="13"/>
              <a:tabLst>
                <a:tab pos="346075" algn="l"/>
              </a:tabLst>
              <a:defRPr/>
            </a:pPr>
            <a:r>
              <a:rPr lang="en-US" sz="30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a batter-runner or runner violates the look-back rule. (8-8-2, 8-8-3, 8-8-4)</a:t>
            </a:r>
          </a:p>
        </p:txBody>
      </p:sp>
    </p:spTree>
    <p:extLst>
      <p:ext uri="{BB962C8B-B14F-4D97-AF65-F5344CB8AC3E}">
        <p14:creationId xmlns:p14="http://schemas.microsoft.com/office/powerpoint/2010/main" val="27773219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CBDAF5-D22F-46FF-B2FC-BCC174405F7F}"/>
              </a:ext>
            </a:extLst>
          </p:cNvPr>
          <p:cNvSpPr>
            <a:spLocks noGrp="1"/>
          </p:cNvSpPr>
          <p:nvPr>
            <p:ph type="title"/>
          </p:nvPr>
        </p:nvSpPr>
        <p:spPr/>
        <p:txBody>
          <a:bodyPr/>
          <a:lstStyle/>
          <a:p>
            <a:r>
              <a:rPr lang="en-US" dirty="0"/>
              <a:t>Rule 5-1-2</a:t>
            </a:r>
          </a:p>
        </p:txBody>
      </p:sp>
      <p:sp>
        <p:nvSpPr>
          <p:cNvPr id="3" name="Content Placeholder 2">
            <a:extLst>
              <a:ext uri="{FF2B5EF4-FFF2-40B4-BE49-F238E27FC236}">
                <a16:creationId xmlns:a16="http://schemas.microsoft.com/office/drawing/2014/main" id="{A74865F3-B385-4719-99FB-A791B7B43053}"/>
              </a:ext>
            </a:extLst>
          </p:cNvPr>
          <p:cNvSpPr>
            <a:spLocks noGrp="1"/>
          </p:cNvSpPr>
          <p:nvPr>
            <p:ph idx="1"/>
          </p:nvPr>
        </p:nvSpPr>
        <p:spPr>
          <a:xfrm>
            <a:off x="838200" y="1690688"/>
            <a:ext cx="10515600" cy="4351338"/>
          </a:xfrm>
        </p:spPr>
        <p:txBody>
          <a:bodyPr>
            <a:normAutofit lnSpcReduction="10000"/>
          </a:bodyPr>
          <a:lstStyle/>
          <a:p>
            <a:pPr marL="0" indent="0">
              <a:buFontTx/>
              <a:buNone/>
              <a:defRPr/>
            </a:pPr>
            <a:r>
              <a:rPr lang="en-US" altLang="en-US" b="1" dirty="0"/>
              <a:t>Delayed Dead Ball</a:t>
            </a:r>
          </a:p>
          <a:p>
            <a:pPr marL="400050" indent="-339725" eaLnBrk="0" hangingPunct="0">
              <a:buNone/>
              <a:tabLst>
                <a:tab pos="346075" algn="l"/>
              </a:tabLst>
              <a:defRPr/>
            </a:pPr>
            <a:r>
              <a:rPr lang="en-US" altLang="en-US" dirty="0">
                <a:cs typeface="Arial" panose="020B0604020202020204" pitchFamily="34" charset="0"/>
              </a:rPr>
              <a:t>It is a delayed dead ball when (see Table 5-1):</a:t>
            </a:r>
          </a:p>
          <a:p>
            <a:pPr marL="514350" indent="-514350">
              <a:buClrTx/>
              <a:buFont typeface="+mj-lt"/>
              <a:buAutoNum type="alphaLcPeriod"/>
              <a:tabLst>
                <a:tab pos="346075" algn="l"/>
              </a:tabLst>
              <a:defRPr/>
            </a:pPr>
            <a:r>
              <a:rPr lang="en-US" altLang="en-US" dirty="0"/>
              <a:t>an illegal pitch is delivered.</a:t>
            </a:r>
          </a:p>
          <a:p>
            <a:pPr marL="514350" indent="-514350">
              <a:buClrTx/>
              <a:buFont typeface="+mj-lt"/>
              <a:buAutoNum type="alphaLcPeriod"/>
              <a:tabLst>
                <a:tab pos="346075" algn="l"/>
              </a:tabLst>
              <a:defRPr/>
            </a:pPr>
            <a:r>
              <a:rPr lang="en-US" altLang="en-US" dirty="0"/>
              <a:t>a catcher or any fielder obstructs a batter or obstructs the ball through use of detached player equipment. (8-1-4, 8-5-2, 8-5-4)</a:t>
            </a:r>
          </a:p>
          <a:p>
            <a:pPr marL="514350" indent="-514350">
              <a:buClrTx/>
              <a:buFont typeface="+mj-lt"/>
              <a:buAutoNum type="alphaLcPeriod"/>
              <a:tabLst>
                <a:tab pos="346075" algn="l"/>
              </a:tabLst>
              <a:defRPr/>
            </a:pPr>
            <a:r>
              <a:rPr lang="en-US" altLang="en-US" dirty="0"/>
              <a:t>the umpire interferes (F.P.) with a catcher who is attempting to throw a non-batted ball.</a:t>
            </a:r>
          </a:p>
          <a:p>
            <a:pPr marL="514350" indent="-514350">
              <a:buClrTx/>
              <a:buFont typeface="+mj-lt"/>
              <a:buAutoNum type="alphaLcPeriod"/>
              <a:tabLst>
                <a:tab pos="346075" algn="l"/>
              </a:tabLst>
              <a:defRPr/>
            </a:pPr>
            <a:r>
              <a:rPr lang="en-US" altLang="en-US" dirty="0"/>
              <a:t>a ball touches an illegal glove/mitt.</a:t>
            </a:r>
          </a:p>
          <a:p>
            <a:pPr marL="514350" indent="-514350">
              <a:buClrTx/>
              <a:buFont typeface="+mj-lt"/>
              <a:buAutoNum type="alphaLcPeriod"/>
              <a:tabLst>
                <a:tab pos="346075" algn="l"/>
              </a:tabLst>
              <a:defRPr/>
            </a:pPr>
            <a:r>
              <a:rPr lang="en-US" altLang="en-US" dirty="0"/>
              <a:t>anyone who is required to wear a batting helmet deliberately removes the helmet while the ball is live.</a:t>
            </a:r>
          </a:p>
        </p:txBody>
      </p:sp>
    </p:spTree>
    <p:extLst>
      <p:ext uri="{BB962C8B-B14F-4D97-AF65-F5344CB8AC3E}">
        <p14:creationId xmlns:p14="http://schemas.microsoft.com/office/powerpoint/2010/main" val="180774925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1769</TotalTime>
  <Words>1578</Words>
  <Application>Microsoft Office PowerPoint</Application>
  <PresentationFormat>Widescreen</PresentationFormat>
  <Paragraphs>118</Paragraphs>
  <Slides>18</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Aptos</vt:lpstr>
      <vt:lpstr>Aptos Display</vt:lpstr>
      <vt:lpstr>Arial</vt:lpstr>
      <vt:lpstr>Calibri</vt:lpstr>
      <vt:lpstr>Wingdings</vt:lpstr>
      <vt:lpstr>Office Theme</vt:lpstr>
      <vt:lpstr>2027 NFHS Softball</vt:lpstr>
      <vt:lpstr>Rule 5-1-1a, 5-1-1b, 5-1-1c, 5-1-1d</vt:lpstr>
      <vt:lpstr>Rule 5-1-1e, 5-1-1f</vt:lpstr>
      <vt:lpstr>Rule 5-1-1g, 5-1-1h</vt:lpstr>
      <vt:lpstr>Rule 5-1-1i, NOTES 1,2 </vt:lpstr>
      <vt:lpstr>Rule 5-1-1i NOTE 3,4</vt:lpstr>
      <vt:lpstr>Rule 5-1-1j, 5-1-1k, 5-1-1l</vt:lpstr>
      <vt:lpstr>Rule 5-1-1m, 5-1-1n, 5-1-1o, 5-1-1p, 5-1-1q</vt:lpstr>
      <vt:lpstr>Rule 5-1-2</vt:lpstr>
      <vt:lpstr>Rule 5-1-3 &amp; 5-1-4</vt:lpstr>
      <vt:lpstr>Dead Ball Table</vt:lpstr>
      <vt:lpstr>Dead Ball Table</vt:lpstr>
      <vt:lpstr>Dead Ball Table</vt:lpstr>
      <vt:lpstr>Dead Ball Table (Delayed Dead Ball)</vt:lpstr>
      <vt:lpstr>Rule 5-2-1 Suspension of Play</vt:lpstr>
      <vt:lpstr>Rule 5-2-1 Suspension of Play</vt:lpstr>
      <vt:lpstr>Rule 5-2-2 Suspension of Play</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Madison Davis</dc:creator>
  <cp:lastModifiedBy>Sandy Searcy</cp:lastModifiedBy>
  <cp:revision>28</cp:revision>
  <dcterms:created xsi:type="dcterms:W3CDTF">2024-02-15T19:09:41Z</dcterms:created>
  <dcterms:modified xsi:type="dcterms:W3CDTF">2026-07-27T18:00:27Z</dcterms:modified>
</cp:coreProperties>
</file>