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2"/>
  </p:notesMasterIdLst>
  <p:handoutMasterIdLst>
    <p:handoutMasterId r:id="rId13"/>
  </p:handoutMasterIdLst>
  <p:sldIdLst>
    <p:sldId id="256" r:id="rId2"/>
    <p:sldId id="257" r:id="rId3"/>
    <p:sldId id="260" r:id="rId4"/>
    <p:sldId id="261" r:id="rId5"/>
    <p:sldId id="262" r:id="rId6"/>
    <p:sldId id="265" r:id="rId7"/>
    <p:sldId id="266" r:id="rId8"/>
    <p:sldId id="263" r:id="rId9"/>
    <p:sldId id="264" r:id="rId10"/>
    <p:sldId id="259" r:id="rId11"/>
  </p:sldIdLst>
  <p:sldSz cx="12192000" cy="6858000"/>
  <p:notesSz cx="7010400" cy="9296400"/>
  <p:defaultTextStyle>
    <a:defPPr>
      <a:defRPr lang="en-US"/>
    </a:defPPr>
    <a:lvl1pPr algn="l" rtl="0" fontAlgn="base">
      <a:spcBef>
        <a:spcPct val="0"/>
      </a:spcBef>
      <a:spcAft>
        <a:spcPct val="0"/>
      </a:spcAft>
      <a:defRPr kern="1200">
        <a:solidFill>
          <a:schemeClr val="tx1"/>
        </a:solidFill>
        <a:latin typeface="Arial" pitchFamily="34" charset="0"/>
        <a:ea typeface="+mn-ea"/>
        <a:cs typeface="Arial" pitchFamily="34" charset="0"/>
      </a:defRPr>
    </a:lvl1pPr>
    <a:lvl2pPr marL="457200" algn="l" rtl="0" fontAlgn="base">
      <a:spcBef>
        <a:spcPct val="0"/>
      </a:spcBef>
      <a:spcAft>
        <a:spcPct val="0"/>
      </a:spcAft>
      <a:defRPr kern="1200">
        <a:solidFill>
          <a:schemeClr val="tx1"/>
        </a:solidFill>
        <a:latin typeface="Arial" pitchFamily="34" charset="0"/>
        <a:ea typeface="+mn-ea"/>
        <a:cs typeface="Arial" pitchFamily="34" charset="0"/>
      </a:defRPr>
    </a:lvl2pPr>
    <a:lvl3pPr marL="914400" algn="l" rtl="0" fontAlgn="base">
      <a:spcBef>
        <a:spcPct val="0"/>
      </a:spcBef>
      <a:spcAft>
        <a:spcPct val="0"/>
      </a:spcAft>
      <a:defRPr kern="1200">
        <a:solidFill>
          <a:schemeClr val="tx1"/>
        </a:solidFill>
        <a:latin typeface="Arial" pitchFamily="34" charset="0"/>
        <a:ea typeface="+mn-ea"/>
        <a:cs typeface="Arial" pitchFamily="34" charset="0"/>
      </a:defRPr>
    </a:lvl3pPr>
    <a:lvl4pPr marL="1371600" algn="l" rtl="0" fontAlgn="base">
      <a:spcBef>
        <a:spcPct val="0"/>
      </a:spcBef>
      <a:spcAft>
        <a:spcPct val="0"/>
      </a:spcAft>
      <a:defRPr kern="1200">
        <a:solidFill>
          <a:schemeClr val="tx1"/>
        </a:solidFill>
        <a:latin typeface="Arial" pitchFamily="34" charset="0"/>
        <a:ea typeface="+mn-ea"/>
        <a:cs typeface="Arial" pitchFamily="34" charset="0"/>
      </a:defRPr>
    </a:lvl4pPr>
    <a:lvl5pPr marL="1828800" algn="l" rtl="0" fontAlgn="base">
      <a:spcBef>
        <a:spcPct val="0"/>
      </a:spcBef>
      <a:spcAft>
        <a:spcPct val="0"/>
      </a:spcAft>
      <a:defRPr kern="1200">
        <a:solidFill>
          <a:schemeClr val="tx1"/>
        </a:solidFill>
        <a:latin typeface="Arial" pitchFamily="34" charset="0"/>
        <a:ea typeface="+mn-ea"/>
        <a:cs typeface="Arial" pitchFamily="34" charset="0"/>
      </a:defRPr>
    </a:lvl5pPr>
    <a:lvl6pPr marL="2286000" algn="l" defTabSz="914400" rtl="0" eaLnBrk="1" latinLnBrk="0" hangingPunct="1">
      <a:defRPr kern="1200">
        <a:solidFill>
          <a:schemeClr val="tx1"/>
        </a:solidFill>
        <a:latin typeface="Arial" pitchFamily="34" charset="0"/>
        <a:ea typeface="+mn-ea"/>
        <a:cs typeface="Arial" pitchFamily="34" charset="0"/>
      </a:defRPr>
    </a:lvl6pPr>
    <a:lvl7pPr marL="2743200" algn="l" defTabSz="914400" rtl="0" eaLnBrk="1" latinLnBrk="0" hangingPunct="1">
      <a:defRPr kern="1200">
        <a:solidFill>
          <a:schemeClr val="tx1"/>
        </a:solidFill>
        <a:latin typeface="Arial" pitchFamily="34" charset="0"/>
        <a:ea typeface="+mn-ea"/>
        <a:cs typeface="Arial" pitchFamily="34" charset="0"/>
      </a:defRPr>
    </a:lvl7pPr>
    <a:lvl8pPr marL="3200400" algn="l" defTabSz="914400" rtl="0" eaLnBrk="1" latinLnBrk="0" hangingPunct="1">
      <a:defRPr kern="1200">
        <a:solidFill>
          <a:schemeClr val="tx1"/>
        </a:solidFill>
        <a:latin typeface="Arial" pitchFamily="34" charset="0"/>
        <a:ea typeface="+mn-ea"/>
        <a:cs typeface="Arial" pitchFamily="34" charset="0"/>
      </a:defRPr>
    </a:lvl8pPr>
    <a:lvl9pPr marL="3657600" algn="l" defTabSz="914400" rtl="0" eaLnBrk="1" latinLnBrk="0" hangingPunct="1">
      <a:defRPr kern="1200">
        <a:solidFill>
          <a:schemeClr val="tx1"/>
        </a:solidFill>
        <a:latin typeface="Arial" pitchFamily="34" charset="0"/>
        <a:ea typeface="+mn-ea"/>
        <a:cs typeface="Arial" pitchFamily="34" charset="0"/>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205B"/>
    <a:srgbClr val="D5003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389" autoAdjust="0"/>
    <p:restoredTop sz="94660"/>
  </p:normalViewPr>
  <p:slideViewPr>
    <p:cSldViewPr snapToGrid="0">
      <p:cViewPr varScale="1">
        <p:scale>
          <a:sx n="119" d="100"/>
          <a:sy n="119" d="100"/>
        </p:scale>
        <p:origin x="232" y="256"/>
      </p:cViewPr>
      <p:guideLst>
        <p:guide orient="horz" pos="2160"/>
        <p:guide pos="3840"/>
      </p:guideLst>
    </p:cSldViewPr>
  </p:slideViewPr>
  <p:notesTextViewPr>
    <p:cViewPr>
      <p:scale>
        <a:sx n="100" d="100"/>
        <a:sy n="100" d="100"/>
      </p:scale>
      <p:origin x="0" y="0"/>
    </p:cViewPr>
  </p:notesTextViewPr>
  <p:notesViewPr>
    <p:cSldViewPr snapToGrid="0">
      <p:cViewPr varScale="1">
        <p:scale>
          <a:sx n="83" d="100"/>
          <a:sy n="83" d="100"/>
        </p:scale>
        <p:origin x="3810" y="72"/>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handoutMaster" Target="handoutMasters/handout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5138"/>
          </a:xfrm>
          <a:prstGeom prst="rect">
            <a:avLst/>
          </a:prstGeom>
        </p:spPr>
        <p:txBody>
          <a:bodyPr vert="horz" lIns="93177" tIns="46589" rIns="93177" bIns="46589" rtlCol="0"/>
          <a:lstStyle>
            <a:lvl1pPr algn="l">
              <a:defRPr sz="1200">
                <a:latin typeface="Arial" charset="0"/>
                <a:cs typeface="Arial" charset="0"/>
              </a:defRPr>
            </a:lvl1pPr>
          </a:lstStyle>
          <a:p>
            <a:pPr>
              <a:defRPr/>
            </a:pPr>
            <a:endParaRPr lang="en-US"/>
          </a:p>
        </p:txBody>
      </p:sp>
      <p:sp>
        <p:nvSpPr>
          <p:cNvPr id="3" name="Date Placeholder 2"/>
          <p:cNvSpPr>
            <a:spLocks noGrp="1"/>
          </p:cNvSpPr>
          <p:nvPr>
            <p:ph type="dt" sz="quarter" idx="1"/>
          </p:nvPr>
        </p:nvSpPr>
        <p:spPr>
          <a:xfrm>
            <a:off x="3970338" y="0"/>
            <a:ext cx="3038475" cy="465138"/>
          </a:xfrm>
          <a:prstGeom prst="rect">
            <a:avLst/>
          </a:prstGeom>
        </p:spPr>
        <p:txBody>
          <a:bodyPr vert="horz" lIns="93177" tIns="46589" rIns="93177" bIns="46589" rtlCol="0"/>
          <a:lstStyle>
            <a:lvl1pPr algn="r">
              <a:defRPr sz="1200">
                <a:latin typeface="Arial" charset="0"/>
                <a:cs typeface="Arial" charset="0"/>
              </a:defRPr>
            </a:lvl1pPr>
          </a:lstStyle>
          <a:p>
            <a:pPr>
              <a:defRPr/>
            </a:pPr>
            <a:fld id="{0D38392C-5B1B-4091-92F5-0AF516E230C0}" type="datetimeFigureOut">
              <a:rPr lang="en-US"/>
              <a:pPr>
                <a:defRPr/>
              </a:pPr>
              <a:t>6/20/26</a:t>
            </a:fld>
            <a:endParaRPr lang="en-US"/>
          </a:p>
        </p:txBody>
      </p:sp>
      <p:sp>
        <p:nvSpPr>
          <p:cNvPr id="4" name="Footer Placeholder 3"/>
          <p:cNvSpPr>
            <a:spLocks noGrp="1"/>
          </p:cNvSpPr>
          <p:nvPr>
            <p:ph type="ftr" sz="quarter" idx="2"/>
          </p:nvPr>
        </p:nvSpPr>
        <p:spPr>
          <a:xfrm>
            <a:off x="0" y="8829675"/>
            <a:ext cx="3038475" cy="465138"/>
          </a:xfrm>
          <a:prstGeom prst="rect">
            <a:avLst/>
          </a:prstGeom>
        </p:spPr>
        <p:txBody>
          <a:bodyPr vert="horz" lIns="93177" tIns="46589" rIns="93177" bIns="46589" rtlCol="0" anchor="b"/>
          <a:lstStyle>
            <a:lvl1pPr algn="l">
              <a:defRPr sz="1200">
                <a:latin typeface="Arial" charset="0"/>
                <a:cs typeface="Arial" charset="0"/>
              </a:defRPr>
            </a:lvl1pPr>
          </a:lstStyle>
          <a:p>
            <a:pPr>
              <a:defRPr/>
            </a:pPr>
            <a:endParaRPr lang="en-US"/>
          </a:p>
        </p:txBody>
      </p:sp>
      <p:sp>
        <p:nvSpPr>
          <p:cNvPr id="5" name="Slide Number Placeholder 4"/>
          <p:cNvSpPr>
            <a:spLocks noGrp="1"/>
          </p:cNvSpPr>
          <p:nvPr>
            <p:ph type="sldNum" sz="quarter" idx="3"/>
          </p:nvPr>
        </p:nvSpPr>
        <p:spPr>
          <a:xfrm>
            <a:off x="3970338" y="8829675"/>
            <a:ext cx="3038475" cy="465138"/>
          </a:xfrm>
          <a:prstGeom prst="rect">
            <a:avLst/>
          </a:prstGeom>
        </p:spPr>
        <p:txBody>
          <a:bodyPr vert="horz" lIns="93177" tIns="46589" rIns="93177" bIns="46589" rtlCol="0" anchor="b"/>
          <a:lstStyle>
            <a:lvl1pPr algn="r">
              <a:defRPr sz="1200">
                <a:latin typeface="Arial" charset="0"/>
                <a:cs typeface="Arial" charset="0"/>
              </a:defRPr>
            </a:lvl1pPr>
          </a:lstStyle>
          <a:p>
            <a:pPr>
              <a:defRPr/>
            </a:pPr>
            <a:fld id="{26BD201C-12E2-4DBB-9A5B-6B389EAEBA6C}" type="slidenum">
              <a:rPr lang="en-US"/>
              <a:pPr>
                <a:defRPr/>
              </a:pPr>
              <a:t>‹#›</a:t>
            </a:fld>
            <a:endParaRPr 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5138"/>
          </a:xfrm>
          <a:prstGeom prst="rect">
            <a:avLst/>
          </a:prstGeom>
        </p:spPr>
        <p:txBody>
          <a:bodyPr vert="horz" lIns="93177" tIns="46589" rIns="93177" bIns="46589" rtlCol="0"/>
          <a:lstStyle>
            <a:lvl1pPr algn="l">
              <a:defRPr sz="1200">
                <a:latin typeface="Arial" charset="0"/>
                <a:cs typeface="Arial" charset="0"/>
              </a:defRPr>
            </a:lvl1pPr>
          </a:lstStyle>
          <a:p>
            <a:pPr>
              <a:defRPr/>
            </a:pPr>
            <a:endParaRPr lang="en-US"/>
          </a:p>
        </p:txBody>
      </p:sp>
      <p:sp>
        <p:nvSpPr>
          <p:cNvPr id="3" name="Date Placeholder 2"/>
          <p:cNvSpPr>
            <a:spLocks noGrp="1"/>
          </p:cNvSpPr>
          <p:nvPr>
            <p:ph type="dt" idx="1"/>
          </p:nvPr>
        </p:nvSpPr>
        <p:spPr>
          <a:xfrm>
            <a:off x="3970338" y="0"/>
            <a:ext cx="3038475" cy="465138"/>
          </a:xfrm>
          <a:prstGeom prst="rect">
            <a:avLst/>
          </a:prstGeom>
        </p:spPr>
        <p:txBody>
          <a:bodyPr vert="horz" lIns="93177" tIns="46589" rIns="93177" bIns="46589" rtlCol="0"/>
          <a:lstStyle>
            <a:lvl1pPr algn="r">
              <a:defRPr sz="1200">
                <a:latin typeface="Arial" charset="0"/>
                <a:cs typeface="Arial" charset="0"/>
              </a:defRPr>
            </a:lvl1pPr>
          </a:lstStyle>
          <a:p>
            <a:pPr>
              <a:defRPr/>
            </a:pPr>
            <a:fld id="{FAC896CC-00FF-4966-96CE-D3E3C41D982D}" type="datetimeFigureOut">
              <a:rPr lang="en-US"/>
              <a:pPr>
                <a:defRPr/>
              </a:pPr>
              <a:t>6/20/26</a:t>
            </a:fld>
            <a:endParaRPr lang="en-US"/>
          </a:p>
        </p:txBody>
      </p:sp>
      <p:sp>
        <p:nvSpPr>
          <p:cNvPr id="4" name="Slide Image Placeholder 3"/>
          <p:cNvSpPr>
            <a:spLocks noGrp="1" noRot="1" noChangeAspect="1"/>
          </p:cNvSpPr>
          <p:nvPr>
            <p:ph type="sldImg" idx="2"/>
          </p:nvPr>
        </p:nvSpPr>
        <p:spPr>
          <a:xfrm>
            <a:off x="406400" y="696913"/>
            <a:ext cx="6197600" cy="3486150"/>
          </a:xfrm>
          <a:prstGeom prst="rect">
            <a:avLst/>
          </a:prstGeom>
          <a:noFill/>
          <a:ln w="12700">
            <a:solidFill>
              <a:prstClr val="black"/>
            </a:solidFill>
          </a:ln>
        </p:spPr>
        <p:txBody>
          <a:bodyPr vert="horz" lIns="93177" tIns="46589" rIns="93177" bIns="46589" rtlCol="0" anchor="ctr"/>
          <a:lstStyle/>
          <a:p>
            <a:pPr lvl="0"/>
            <a:endParaRPr lang="en-US" noProof="0"/>
          </a:p>
        </p:txBody>
      </p:sp>
      <p:sp>
        <p:nvSpPr>
          <p:cNvPr id="5" name="Notes Placeholder 4"/>
          <p:cNvSpPr>
            <a:spLocks noGrp="1"/>
          </p:cNvSpPr>
          <p:nvPr>
            <p:ph type="body" sz="quarter" idx="3"/>
          </p:nvPr>
        </p:nvSpPr>
        <p:spPr>
          <a:xfrm>
            <a:off x="701675" y="4416425"/>
            <a:ext cx="5607050" cy="4183063"/>
          </a:xfrm>
          <a:prstGeom prst="rect">
            <a:avLst/>
          </a:prstGeom>
        </p:spPr>
        <p:txBody>
          <a:bodyPr vert="horz" lIns="93177" tIns="46589" rIns="93177" bIns="46589"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829675"/>
            <a:ext cx="3038475" cy="465138"/>
          </a:xfrm>
          <a:prstGeom prst="rect">
            <a:avLst/>
          </a:prstGeom>
        </p:spPr>
        <p:txBody>
          <a:bodyPr vert="horz" lIns="93177" tIns="46589" rIns="93177" bIns="46589" rtlCol="0" anchor="b"/>
          <a:lstStyle>
            <a:lvl1pPr algn="l">
              <a:defRPr sz="1200">
                <a:latin typeface="Arial" charset="0"/>
                <a:cs typeface="Arial" charset="0"/>
              </a:defRPr>
            </a:lvl1pPr>
          </a:lstStyle>
          <a:p>
            <a:pPr>
              <a:defRPr/>
            </a:pPr>
            <a:endParaRPr lang="en-US"/>
          </a:p>
        </p:txBody>
      </p:sp>
      <p:sp>
        <p:nvSpPr>
          <p:cNvPr id="7" name="Slide Number Placeholder 6"/>
          <p:cNvSpPr>
            <a:spLocks noGrp="1"/>
          </p:cNvSpPr>
          <p:nvPr>
            <p:ph type="sldNum" sz="quarter" idx="5"/>
          </p:nvPr>
        </p:nvSpPr>
        <p:spPr>
          <a:xfrm>
            <a:off x="3970338" y="8829675"/>
            <a:ext cx="3038475" cy="465138"/>
          </a:xfrm>
          <a:prstGeom prst="rect">
            <a:avLst/>
          </a:prstGeom>
        </p:spPr>
        <p:txBody>
          <a:bodyPr vert="horz" lIns="93177" tIns="46589" rIns="93177" bIns="46589" rtlCol="0" anchor="b"/>
          <a:lstStyle>
            <a:lvl1pPr algn="r">
              <a:defRPr sz="1200">
                <a:latin typeface="Arial" charset="0"/>
                <a:cs typeface="Arial" charset="0"/>
              </a:defRPr>
            </a:lvl1pPr>
          </a:lstStyle>
          <a:p>
            <a:pPr>
              <a:defRPr/>
            </a:pPr>
            <a:fld id="{8B4E09B2-6408-441F-BB3F-D03E0D1A73E8}"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4" name="Picture 16" descr="Students.jpg"/>
          <p:cNvPicPr>
            <a:picLocks noChangeAspect="1"/>
          </p:cNvPicPr>
          <p:nvPr userDrawn="1"/>
        </p:nvPicPr>
        <p:blipFill rotWithShape="1">
          <a:blip r:embed="rId2" cstate="print">
            <a:extLst>
              <a:ext uri="{28A0092B-C50C-407E-A947-70E740481C1C}">
                <a14:useLocalDpi xmlns:a14="http://schemas.microsoft.com/office/drawing/2010/main"/>
              </a:ext>
            </a:extLst>
          </a:blip>
          <a:srcRect/>
          <a:stretch/>
        </p:blipFill>
        <p:spPr bwMode="auto">
          <a:xfrm>
            <a:off x="0" y="-1"/>
            <a:ext cx="12192000" cy="4416425"/>
          </a:xfrm>
          <a:prstGeom prst="rect">
            <a:avLst/>
          </a:prstGeom>
          <a:noFill/>
          <a:ln w="9525">
            <a:noFill/>
            <a:miter lim="800000"/>
            <a:headEnd/>
            <a:tailEnd/>
          </a:ln>
        </p:spPr>
      </p:pic>
      <p:sp>
        <p:nvSpPr>
          <p:cNvPr id="5" name="Rectangle 4"/>
          <p:cNvSpPr/>
          <p:nvPr userDrawn="1"/>
        </p:nvSpPr>
        <p:spPr>
          <a:xfrm>
            <a:off x="0" y="2809876"/>
            <a:ext cx="12192000" cy="1609725"/>
          </a:xfrm>
          <a:prstGeom prst="rect">
            <a:avLst/>
          </a:prstGeom>
          <a:solidFill>
            <a:schemeClr val="tx1">
              <a:alpha val="9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6" name="Rectangle 5"/>
          <p:cNvSpPr/>
          <p:nvPr userDrawn="1"/>
        </p:nvSpPr>
        <p:spPr>
          <a:xfrm>
            <a:off x="2743200" y="4416425"/>
            <a:ext cx="9448800" cy="420688"/>
          </a:xfrm>
          <a:prstGeom prst="rect">
            <a:avLst/>
          </a:prstGeom>
          <a:solidFill>
            <a:srgbClr val="D5003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7" name="Rectangle 6"/>
          <p:cNvSpPr/>
          <p:nvPr userDrawn="1"/>
        </p:nvSpPr>
        <p:spPr>
          <a:xfrm rot="10800000">
            <a:off x="2233084" y="4416426"/>
            <a:ext cx="508000" cy="2441575"/>
          </a:xfrm>
          <a:prstGeom prst="rect">
            <a:avLst/>
          </a:prstGeom>
          <a:gradFill flip="none" rotWithShape="1">
            <a:gsLst>
              <a:gs pos="0">
                <a:schemeClr val="tx1">
                  <a:tint val="44500"/>
                  <a:satMod val="160000"/>
                  <a:alpha val="0"/>
                </a:schemeClr>
              </a:gs>
              <a:gs pos="100000">
                <a:schemeClr val="tx1">
                  <a:tint val="23500"/>
                  <a:satMod val="160000"/>
                </a:schemeClr>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gradFill flip="none" rotWithShape="1">
                <a:gsLst>
                  <a:gs pos="0">
                    <a:schemeClr val="lt1">
                      <a:shade val="30000"/>
                      <a:satMod val="115000"/>
                    </a:schemeClr>
                  </a:gs>
                  <a:gs pos="50000">
                    <a:schemeClr val="lt1">
                      <a:shade val="67500"/>
                      <a:satMod val="115000"/>
                    </a:schemeClr>
                  </a:gs>
                  <a:gs pos="100000">
                    <a:schemeClr val="lt1">
                      <a:shade val="100000"/>
                      <a:satMod val="115000"/>
                    </a:schemeClr>
                  </a:gs>
                </a:gsLst>
                <a:lin ang="10800000" scaled="1"/>
                <a:tileRect/>
              </a:gradFill>
            </a:endParaRPr>
          </a:p>
        </p:txBody>
      </p:sp>
      <p:sp>
        <p:nvSpPr>
          <p:cNvPr id="9" name="TextBox 8"/>
          <p:cNvSpPr txBox="1"/>
          <p:nvPr userDrawn="1"/>
        </p:nvSpPr>
        <p:spPr>
          <a:xfrm>
            <a:off x="428131" y="4646730"/>
            <a:ext cx="1830950" cy="430887"/>
          </a:xfrm>
          <a:prstGeom prst="rect">
            <a:avLst/>
          </a:prstGeom>
          <a:noFill/>
        </p:spPr>
        <p:txBody>
          <a:bodyPr wrap="none">
            <a:spAutoFit/>
          </a:bodyPr>
          <a:lstStyle/>
          <a:p>
            <a:pPr algn="ctr">
              <a:defRPr/>
            </a:pPr>
            <a:r>
              <a:rPr lang="en-US" sz="1100" dirty="0">
                <a:solidFill>
                  <a:srgbClr val="00205B"/>
                </a:solidFill>
                <a:latin typeface="+mn-lt"/>
                <a:cs typeface="Arial" charset="0"/>
              </a:rPr>
              <a:t>National Federation of State </a:t>
            </a:r>
          </a:p>
          <a:p>
            <a:pPr algn="ctr">
              <a:defRPr/>
            </a:pPr>
            <a:r>
              <a:rPr lang="en-US" sz="1100" dirty="0">
                <a:solidFill>
                  <a:srgbClr val="00205B"/>
                </a:solidFill>
                <a:latin typeface="+mn-lt"/>
                <a:cs typeface="Arial" charset="0"/>
              </a:rPr>
              <a:t>High School Associations</a:t>
            </a:r>
          </a:p>
        </p:txBody>
      </p:sp>
      <p:sp>
        <p:nvSpPr>
          <p:cNvPr id="2" name="Title 1"/>
          <p:cNvSpPr>
            <a:spLocks noGrp="1"/>
          </p:cNvSpPr>
          <p:nvPr>
            <p:ph type="ctrTitle"/>
          </p:nvPr>
        </p:nvSpPr>
        <p:spPr>
          <a:xfrm>
            <a:off x="609600" y="3091816"/>
            <a:ext cx="11297920" cy="1241425"/>
          </a:xfrm>
        </p:spPr>
        <p:txBody>
          <a:bodyPr>
            <a:noAutofit/>
          </a:bodyPr>
          <a:lstStyle>
            <a:lvl1pPr algn="l">
              <a:lnSpc>
                <a:spcPts val="3800"/>
              </a:lnSpc>
              <a:defRPr sz="4600" b="1" cap="all" spc="0" baseline="0">
                <a:solidFill>
                  <a:schemeClr val="bg1"/>
                </a:solidFill>
                <a:latin typeface="+mj-lt"/>
              </a:defRPr>
            </a:lvl1pPr>
          </a:lstStyle>
          <a:p>
            <a:r>
              <a:rPr lang="en-US"/>
              <a:t>Click to edit Master title style</a:t>
            </a:r>
            <a:endParaRPr lang="en-US" dirty="0"/>
          </a:p>
        </p:txBody>
      </p:sp>
      <p:sp>
        <p:nvSpPr>
          <p:cNvPr id="3" name="Subtitle 2"/>
          <p:cNvSpPr>
            <a:spLocks noGrp="1"/>
          </p:cNvSpPr>
          <p:nvPr>
            <p:ph type="subTitle" idx="1"/>
          </p:nvPr>
        </p:nvSpPr>
        <p:spPr>
          <a:xfrm>
            <a:off x="3180080" y="5034280"/>
            <a:ext cx="8829040" cy="1709420"/>
          </a:xfrm>
        </p:spPr>
        <p:txBody>
          <a:bodyPr/>
          <a:lstStyle>
            <a:lvl1pPr marL="0" indent="0" algn="l">
              <a:buNone/>
              <a:defRPr sz="24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pic>
        <p:nvPicPr>
          <p:cNvPr id="12" name="Picture 11" descr="A picture containing vector graphics&#10;&#10;Description automatically generated">
            <a:extLst>
              <a:ext uri="{FF2B5EF4-FFF2-40B4-BE49-F238E27FC236}">
                <a16:creationId xmlns:a16="http://schemas.microsoft.com/office/drawing/2014/main" id="{A923E497-8267-4CFA-A22A-57165CF459A7}"/>
              </a:ext>
            </a:extLst>
          </p:cNvPr>
          <p:cNvPicPr>
            <a:picLocks noChangeAspect="1"/>
          </p:cNvPicPr>
          <p:nvPr userDrawn="1"/>
        </p:nvPicPr>
        <p:blipFill>
          <a:blip r:embed="rId3" cstate="print">
            <a:extLst>
              <a:ext uri="{28A0092B-C50C-407E-A947-70E740481C1C}">
                <a14:useLocalDpi xmlns:a14="http://schemas.microsoft.com/office/drawing/2010/main"/>
              </a:ext>
            </a:extLst>
          </a:blip>
          <a:stretch>
            <a:fillRect/>
          </a:stretch>
        </p:blipFill>
        <p:spPr>
          <a:xfrm>
            <a:off x="751798" y="5183979"/>
            <a:ext cx="1235909" cy="1442756"/>
          </a:xfrm>
          <a:prstGeom prst="rect">
            <a:avLst/>
          </a:prstGeom>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1054856" y="1950045"/>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642856" y="1950045"/>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lvl1pPr>
              <a:defRPr/>
            </a:lvl1pPr>
          </a:lstStyle>
          <a:p>
            <a:pPr>
              <a:defRPr/>
            </a:pPr>
            <a:fld id="{757713DC-30C4-4EB6-933B-B35831C7F715}" type="datetimeFigureOut">
              <a:rPr lang="en-US"/>
              <a:pPr>
                <a:defRPr/>
              </a:pPr>
              <a:t>6/20/26</a:t>
            </a:fld>
            <a:endParaRPr lang="en-US"/>
          </a:p>
        </p:txBody>
      </p:sp>
      <p:sp>
        <p:nvSpPr>
          <p:cNvPr id="6" name="Footer Placeholder 5"/>
          <p:cNvSpPr>
            <a:spLocks noGrp="1"/>
          </p:cNvSpPr>
          <p:nvPr>
            <p:ph type="ftr" sz="quarter" idx="11"/>
          </p:nvPr>
        </p:nvSpPr>
        <p:spPr/>
        <p:txBody>
          <a:bodyPr/>
          <a:lstStyle>
            <a:lvl1pPr>
              <a:defRPr/>
            </a:lvl1pPr>
          </a:lstStyle>
          <a:p>
            <a:pPr>
              <a:defRPr/>
            </a:pPr>
            <a:endParaRPr lang="en-US"/>
          </a:p>
        </p:txBody>
      </p:sp>
      <p:sp>
        <p:nvSpPr>
          <p:cNvPr id="7" name="Slide Number Placeholder 6"/>
          <p:cNvSpPr>
            <a:spLocks noGrp="1"/>
          </p:cNvSpPr>
          <p:nvPr>
            <p:ph type="sldNum" sz="quarter" idx="12"/>
          </p:nvPr>
        </p:nvSpPr>
        <p:spPr/>
        <p:txBody>
          <a:bodyPr/>
          <a:lstStyle>
            <a:lvl1pPr>
              <a:defRPr/>
            </a:lvl1pPr>
          </a:lstStyle>
          <a:p>
            <a:pPr>
              <a:defRPr/>
            </a:pPr>
            <a:fld id="{C431FA01-9D33-4534-80B3-5D3504E709E0}"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title" preserve="1">
  <p:cSld name="1_Sporty Title Slide">
    <p:spTree>
      <p:nvGrpSpPr>
        <p:cNvPr id="1" name=""/>
        <p:cNvGrpSpPr/>
        <p:nvPr/>
      </p:nvGrpSpPr>
      <p:grpSpPr>
        <a:xfrm>
          <a:off x="0" y="0"/>
          <a:ext cx="0" cy="0"/>
          <a:chOff x="0" y="0"/>
          <a:chExt cx="0" cy="0"/>
        </a:xfrm>
      </p:grpSpPr>
      <p:sp>
        <p:nvSpPr>
          <p:cNvPr id="5" name="Rectangle 4"/>
          <p:cNvSpPr/>
          <p:nvPr userDrawn="1"/>
        </p:nvSpPr>
        <p:spPr>
          <a:xfrm>
            <a:off x="0" y="2809876"/>
            <a:ext cx="12192000" cy="1609725"/>
          </a:xfrm>
          <a:prstGeom prst="rect">
            <a:avLst/>
          </a:prstGeom>
          <a:solidFill>
            <a:schemeClr val="tx1">
              <a:alpha val="9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6" name="Rectangle 5"/>
          <p:cNvSpPr/>
          <p:nvPr userDrawn="1"/>
        </p:nvSpPr>
        <p:spPr>
          <a:xfrm>
            <a:off x="2743200" y="4416425"/>
            <a:ext cx="9448800" cy="4206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7" name="Rectangle 6"/>
          <p:cNvSpPr/>
          <p:nvPr userDrawn="1"/>
        </p:nvSpPr>
        <p:spPr>
          <a:xfrm rot="10800000">
            <a:off x="2233084" y="4416426"/>
            <a:ext cx="508000" cy="2441575"/>
          </a:xfrm>
          <a:prstGeom prst="rect">
            <a:avLst/>
          </a:prstGeom>
          <a:gradFill flip="none" rotWithShape="1">
            <a:gsLst>
              <a:gs pos="0">
                <a:schemeClr val="tx1">
                  <a:tint val="44500"/>
                  <a:satMod val="160000"/>
                  <a:alpha val="0"/>
                </a:schemeClr>
              </a:gs>
              <a:gs pos="100000">
                <a:schemeClr val="tx1">
                  <a:tint val="23500"/>
                  <a:satMod val="160000"/>
                </a:schemeClr>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gradFill flip="none" rotWithShape="1">
                <a:gsLst>
                  <a:gs pos="0">
                    <a:schemeClr val="lt1">
                      <a:shade val="30000"/>
                      <a:satMod val="115000"/>
                    </a:schemeClr>
                  </a:gs>
                  <a:gs pos="50000">
                    <a:schemeClr val="lt1">
                      <a:shade val="67500"/>
                      <a:satMod val="115000"/>
                    </a:schemeClr>
                  </a:gs>
                  <a:gs pos="100000">
                    <a:schemeClr val="lt1">
                      <a:shade val="100000"/>
                      <a:satMod val="115000"/>
                    </a:schemeClr>
                  </a:gs>
                </a:gsLst>
                <a:lin ang="10800000" scaled="1"/>
                <a:tileRect/>
              </a:gradFill>
            </a:endParaRPr>
          </a:p>
        </p:txBody>
      </p:sp>
      <p:sp>
        <p:nvSpPr>
          <p:cNvPr id="2" name="Title 1"/>
          <p:cNvSpPr>
            <a:spLocks noGrp="1"/>
          </p:cNvSpPr>
          <p:nvPr>
            <p:ph type="ctrTitle"/>
          </p:nvPr>
        </p:nvSpPr>
        <p:spPr>
          <a:xfrm>
            <a:off x="609600" y="3091816"/>
            <a:ext cx="11297920" cy="1241425"/>
          </a:xfrm>
        </p:spPr>
        <p:txBody>
          <a:bodyPr>
            <a:noAutofit/>
          </a:bodyPr>
          <a:lstStyle>
            <a:lvl1pPr algn="l">
              <a:lnSpc>
                <a:spcPts val="3800"/>
              </a:lnSpc>
              <a:defRPr sz="4600" b="1" cap="all" spc="0" baseline="0">
                <a:solidFill>
                  <a:schemeClr val="bg1"/>
                </a:solidFill>
                <a:latin typeface="+mj-lt"/>
              </a:defRPr>
            </a:lvl1pPr>
          </a:lstStyle>
          <a:p>
            <a:r>
              <a:rPr lang="en-US"/>
              <a:t>Click to edit Master title style</a:t>
            </a:r>
            <a:endParaRPr lang="en-US" dirty="0"/>
          </a:p>
        </p:txBody>
      </p:sp>
      <p:sp>
        <p:nvSpPr>
          <p:cNvPr id="3" name="Subtitle 2"/>
          <p:cNvSpPr>
            <a:spLocks noGrp="1"/>
          </p:cNvSpPr>
          <p:nvPr>
            <p:ph type="subTitle" idx="1"/>
          </p:nvPr>
        </p:nvSpPr>
        <p:spPr>
          <a:xfrm>
            <a:off x="3180080" y="5034280"/>
            <a:ext cx="8829040" cy="1709420"/>
          </a:xfrm>
        </p:spPr>
        <p:txBody>
          <a:bodyPr/>
          <a:lstStyle>
            <a:lvl1pPr marL="0" indent="0" algn="l">
              <a:buNone/>
              <a:defRPr sz="24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10" name="TextBox 9">
            <a:extLst>
              <a:ext uri="{FF2B5EF4-FFF2-40B4-BE49-F238E27FC236}">
                <a16:creationId xmlns:a16="http://schemas.microsoft.com/office/drawing/2014/main" id="{20E7DAFF-18A1-43A8-B015-E70E6D39270B}"/>
              </a:ext>
            </a:extLst>
          </p:cNvPr>
          <p:cNvSpPr txBox="1"/>
          <p:nvPr userDrawn="1"/>
        </p:nvSpPr>
        <p:spPr>
          <a:xfrm>
            <a:off x="428131" y="4646730"/>
            <a:ext cx="1830950" cy="430887"/>
          </a:xfrm>
          <a:prstGeom prst="rect">
            <a:avLst/>
          </a:prstGeom>
          <a:noFill/>
        </p:spPr>
        <p:txBody>
          <a:bodyPr wrap="none">
            <a:spAutoFit/>
          </a:bodyPr>
          <a:lstStyle/>
          <a:p>
            <a:pPr algn="ctr">
              <a:defRPr/>
            </a:pPr>
            <a:r>
              <a:rPr lang="en-US" sz="1100" dirty="0">
                <a:solidFill>
                  <a:srgbClr val="00205B"/>
                </a:solidFill>
                <a:latin typeface="+mn-lt"/>
                <a:cs typeface="Arial" charset="0"/>
              </a:rPr>
              <a:t>National Federation of State </a:t>
            </a:r>
          </a:p>
          <a:p>
            <a:pPr algn="ctr">
              <a:defRPr/>
            </a:pPr>
            <a:r>
              <a:rPr lang="en-US" sz="1100" dirty="0">
                <a:solidFill>
                  <a:srgbClr val="00205B"/>
                </a:solidFill>
                <a:latin typeface="+mn-lt"/>
                <a:cs typeface="Arial" charset="0"/>
              </a:rPr>
              <a:t>High School Associations</a:t>
            </a:r>
          </a:p>
        </p:txBody>
      </p:sp>
      <p:pic>
        <p:nvPicPr>
          <p:cNvPr id="13" name="Picture 12" descr="A picture containing vector graphics&#10;&#10;Description automatically generated">
            <a:extLst>
              <a:ext uri="{FF2B5EF4-FFF2-40B4-BE49-F238E27FC236}">
                <a16:creationId xmlns:a16="http://schemas.microsoft.com/office/drawing/2014/main" id="{FA5DAA2C-5AE1-49C9-9B6D-8287738C734B}"/>
              </a:ext>
            </a:extLst>
          </p:cNvPr>
          <p:cNvPicPr>
            <a:picLocks noChangeAspect="1"/>
          </p:cNvPicPr>
          <p:nvPr userDrawn="1"/>
        </p:nvPicPr>
        <p:blipFill>
          <a:blip r:embed="rId2" cstate="print">
            <a:extLst>
              <a:ext uri="{28A0092B-C50C-407E-A947-70E740481C1C}">
                <a14:useLocalDpi xmlns:a14="http://schemas.microsoft.com/office/drawing/2010/main"/>
              </a:ext>
            </a:extLst>
          </a:blip>
          <a:stretch>
            <a:fillRect/>
          </a:stretch>
        </p:blipFill>
        <p:spPr>
          <a:xfrm>
            <a:off x="751798" y="5183979"/>
            <a:ext cx="1235909" cy="1442756"/>
          </a:xfrm>
          <a:prstGeom prst="rect">
            <a:avLst/>
          </a:prstGeom>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sz="3800" b="1" baseline="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FEED58DB-0473-49E7-8FCF-E3C60A592785}" type="datetimeFigureOut">
              <a:rPr lang="en-US"/>
              <a:pPr>
                <a:defRPr/>
              </a:pPr>
              <a:t>6/20/26</a:t>
            </a:fld>
            <a:endParaRPr lang="en-US"/>
          </a:p>
        </p:txBody>
      </p:sp>
      <p:sp>
        <p:nvSpPr>
          <p:cNvPr id="5" name="Footer Placeholder 4"/>
          <p:cNvSpPr>
            <a:spLocks noGrp="1"/>
          </p:cNvSpPr>
          <p:nvPr>
            <p:ph type="ftr" sz="quarter" idx="11"/>
          </p:nvPr>
        </p:nvSpPr>
        <p:spPr/>
        <p:txBody>
          <a:bodyPr/>
          <a:lstStyle>
            <a:lvl1pPr>
              <a:defRPr/>
            </a:lvl1pPr>
          </a:lstStyle>
          <a:p>
            <a:pPr>
              <a:defRPr/>
            </a:pPr>
            <a:r>
              <a:rPr lang="en-US"/>
              <a:t>www.nfhs.org</a:t>
            </a:r>
          </a:p>
        </p:txBody>
      </p:sp>
      <p:sp>
        <p:nvSpPr>
          <p:cNvPr id="6" name="Slide Number Placeholder 5"/>
          <p:cNvSpPr>
            <a:spLocks noGrp="1"/>
          </p:cNvSpPr>
          <p:nvPr>
            <p:ph type="sldNum" sz="quarter" idx="12"/>
          </p:nvPr>
        </p:nvSpPr>
        <p:spPr/>
        <p:txBody>
          <a:bodyPr/>
          <a:lstStyle>
            <a:lvl1pPr>
              <a:defRPr/>
            </a:lvl1pPr>
          </a:lstStyle>
          <a:p>
            <a:pPr>
              <a:defRPr/>
            </a:pPr>
            <a:fld id="{7E1C6EB7-24C7-4ADB-A469-6D576C7B8402}" type="slidenum">
              <a:rPr lang="en-US"/>
              <a:pPr>
                <a:defRPr/>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1_Points of Emphasis">
    <p:spTree>
      <p:nvGrpSpPr>
        <p:cNvPr id="1" name=""/>
        <p:cNvGrpSpPr/>
        <p:nvPr/>
      </p:nvGrpSpPr>
      <p:grpSpPr>
        <a:xfrm>
          <a:off x="0" y="0"/>
          <a:ext cx="0" cy="0"/>
          <a:chOff x="0" y="0"/>
          <a:chExt cx="0" cy="0"/>
        </a:xfrm>
      </p:grpSpPr>
      <p:sp>
        <p:nvSpPr>
          <p:cNvPr id="4" name="TextBox 3"/>
          <p:cNvSpPr txBox="1"/>
          <p:nvPr userDrawn="1"/>
        </p:nvSpPr>
        <p:spPr>
          <a:xfrm>
            <a:off x="880533" y="49213"/>
            <a:ext cx="4021667" cy="400050"/>
          </a:xfrm>
          <a:prstGeom prst="rect">
            <a:avLst/>
          </a:prstGeom>
          <a:noFill/>
        </p:spPr>
        <p:txBody>
          <a:bodyPr>
            <a:spAutoFit/>
          </a:bodyPr>
          <a:lstStyle/>
          <a:p>
            <a:pPr algn="ctr">
              <a:defRPr/>
            </a:pPr>
            <a:r>
              <a:rPr lang="en-US" sz="2000" dirty="0">
                <a:solidFill>
                  <a:schemeClr val="bg1"/>
                </a:solidFill>
                <a:latin typeface="+mn-lt"/>
                <a:cs typeface="Arial" charset="0"/>
              </a:rPr>
              <a:t>Points of Emphasis</a:t>
            </a:r>
          </a:p>
        </p:txBody>
      </p:sp>
      <p:sp>
        <p:nvSpPr>
          <p:cNvPr id="2" name="Title 1"/>
          <p:cNvSpPr>
            <a:spLocks noGrp="1"/>
          </p:cNvSpPr>
          <p:nvPr>
            <p:ph type="title"/>
          </p:nvPr>
        </p:nvSpPr>
        <p:spPr/>
        <p:txBody>
          <a:bodyPr/>
          <a:lstStyle>
            <a:lvl1pPr algn="l">
              <a:defRPr sz="3800" b="1" baseline="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p:cNvSpPr>
            <a:spLocks noGrp="1"/>
          </p:cNvSpPr>
          <p:nvPr>
            <p:ph type="dt" sz="half" idx="10"/>
          </p:nvPr>
        </p:nvSpPr>
        <p:spPr/>
        <p:txBody>
          <a:bodyPr/>
          <a:lstStyle>
            <a:lvl1pPr>
              <a:defRPr/>
            </a:lvl1pPr>
          </a:lstStyle>
          <a:p>
            <a:pPr>
              <a:defRPr/>
            </a:pPr>
            <a:fld id="{ECA574E5-FD7F-4BE5-A52F-7CC3448DC73D}" type="datetimeFigureOut">
              <a:rPr lang="en-US"/>
              <a:pPr>
                <a:defRPr/>
              </a:pPr>
              <a:t>6/20/26</a:t>
            </a:fld>
            <a:endParaRPr lang="en-US"/>
          </a:p>
        </p:txBody>
      </p:sp>
      <p:sp>
        <p:nvSpPr>
          <p:cNvPr id="6" name="Footer Placeholder 4"/>
          <p:cNvSpPr>
            <a:spLocks noGrp="1"/>
          </p:cNvSpPr>
          <p:nvPr>
            <p:ph type="ftr" sz="quarter" idx="11"/>
          </p:nvPr>
        </p:nvSpPr>
        <p:spPr/>
        <p:txBody>
          <a:bodyPr/>
          <a:lstStyle>
            <a:lvl1pPr>
              <a:defRPr/>
            </a:lvl1pPr>
          </a:lstStyle>
          <a:p>
            <a:pPr>
              <a:defRPr/>
            </a:pPr>
            <a:r>
              <a:rPr lang="en-US"/>
              <a:t>www.nfhs.org</a:t>
            </a:r>
          </a:p>
        </p:txBody>
      </p:sp>
      <p:sp>
        <p:nvSpPr>
          <p:cNvPr id="7" name="Slide Number Placeholder 5"/>
          <p:cNvSpPr>
            <a:spLocks noGrp="1"/>
          </p:cNvSpPr>
          <p:nvPr>
            <p:ph type="sldNum" sz="quarter" idx="12"/>
          </p:nvPr>
        </p:nvSpPr>
        <p:spPr/>
        <p:txBody>
          <a:bodyPr/>
          <a:lstStyle>
            <a:lvl1pPr>
              <a:defRPr/>
            </a:lvl1pPr>
          </a:lstStyle>
          <a:p>
            <a:pPr>
              <a:defRPr/>
            </a:pPr>
            <a:fld id="{BF215D8C-5BF0-4062-847A-4E374A8FC268}" type="slidenum">
              <a:rPr lang="en-US"/>
              <a:pPr>
                <a:defRPr/>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2_Rule Change">
    <p:spTree>
      <p:nvGrpSpPr>
        <p:cNvPr id="1" name=""/>
        <p:cNvGrpSpPr/>
        <p:nvPr/>
      </p:nvGrpSpPr>
      <p:grpSpPr>
        <a:xfrm>
          <a:off x="0" y="0"/>
          <a:ext cx="0" cy="0"/>
          <a:chOff x="0" y="0"/>
          <a:chExt cx="0" cy="0"/>
        </a:xfrm>
      </p:grpSpPr>
      <p:sp>
        <p:nvSpPr>
          <p:cNvPr id="4" name="TextBox 3"/>
          <p:cNvSpPr txBox="1"/>
          <p:nvPr userDrawn="1"/>
        </p:nvSpPr>
        <p:spPr>
          <a:xfrm>
            <a:off x="880533" y="49213"/>
            <a:ext cx="4021667" cy="400050"/>
          </a:xfrm>
          <a:prstGeom prst="rect">
            <a:avLst/>
          </a:prstGeom>
          <a:noFill/>
        </p:spPr>
        <p:txBody>
          <a:bodyPr>
            <a:spAutoFit/>
          </a:bodyPr>
          <a:lstStyle/>
          <a:p>
            <a:pPr algn="ctr">
              <a:defRPr/>
            </a:pPr>
            <a:r>
              <a:rPr lang="en-US" sz="2000" dirty="0">
                <a:solidFill>
                  <a:schemeClr val="bg1"/>
                </a:solidFill>
                <a:latin typeface="+mn-lt"/>
                <a:cs typeface="Arial" charset="0"/>
              </a:rPr>
              <a:t>Rule Change</a:t>
            </a:r>
          </a:p>
        </p:txBody>
      </p:sp>
      <p:sp>
        <p:nvSpPr>
          <p:cNvPr id="2" name="Title 1"/>
          <p:cNvSpPr>
            <a:spLocks noGrp="1"/>
          </p:cNvSpPr>
          <p:nvPr>
            <p:ph type="title"/>
          </p:nvPr>
        </p:nvSpPr>
        <p:spPr/>
        <p:txBody>
          <a:bodyPr/>
          <a:lstStyle>
            <a:lvl1pPr algn="l">
              <a:defRPr sz="3800" b="1" baseline="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p:cNvSpPr>
            <a:spLocks noGrp="1"/>
          </p:cNvSpPr>
          <p:nvPr>
            <p:ph type="dt" sz="half" idx="10"/>
          </p:nvPr>
        </p:nvSpPr>
        <p:spPr/>
        <p:txBody>
          <a:bodyPr/>
          <a:lstStyle>
            <a:lvl1pPr>
              <a:defRPr/>
            </a:lvl1pPr>
          </a:lstStyle>
          <a:p>
            <a:pPr>
              <a:defRPr/>
            </a:pPr>
            <a:fld id="{0F217758-ACCC-4E26-AC66-857E65430FDE}" type="datetimeFigureOut">
              <a:rPr lang="en-US"/>
              <a:pPr>
                <a:defRPr/>
              </a:pPr>
              <a:t>6/20/26</a:t>
            </a:fld>
            <a:endParaRPr lang="en-US"/>
          </a:p>
        </p:txBody>
      </p:sp>
      <p:sp>
        <p:nvSpPr>
          <p:cNvPr id="6" name="Footer Placeholder 4"/>
          <p:cNvSpPr>
            <a:spLocks noGrp="1"/>
          </p:cNvSpPr>
          <p:nvPr>
            <p:ph type="ftr" sz="quarter" idx="11"/>
          </p:nvPr>
        </p:nvSpPr>
        <p:spPr/>
        <p:txBody>
          <a:bodyPr/>
          <a:lstStyle>
            <a:lvl1pPr>
              <a:defRPr/>
            </a:lvl1pPr>
          </a:lstStyle>
          <a:p>
            <a:pPr>
              <a:defRPr/>
            </a:pPr>
            <a:r>
              <a:rPr lang="en-US"/>
              <a:t>www.nfhs.org</a:t>
            </a:r>
          </a:p>
        </p:txBody>
      </p:sp>
      <p:sp>
        <p:nvSpPr>
          <p:cNvPr id="7" name="Slide Number Placeholder 5"/>
          <p:cNvSpPr>
            <a:spLocks noGrp="1"/>
          </p:cNvSpPr>
          <p:nvPr>
            <p:ph type="sldNum" sz="quarter" idx="12"/>
          </p:nvPr>
        </p:nvSpPr>
        <p:spPr/>
        <p:txBody>
          <a:bodyPr/>
          <a:lstStyle>
            <a:lvl1pPr>
              <a:defRPr/>
            </a:lvl1pPr>
          </a:lstStyle>
          <a:p>
            <a:pPr>
              <a:defRPr/>
            </a:pPr>
            <a:fld id="{BE0A71D9-E60A-4956-946F-F01E7608B95C}" type="slidenum">
              <a:rPr lang="en-US"/>
              <a:pPr>
                <a:defRPr/>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 preserve="1">
  <p:cSld name="3_Editorial Change">
    <p:spTree>
      <p:nvGrpSpPr>
        <p:cNvPr id="1" name=""/>
        <p:cNvGrpSpPr/>
        <p:nvPr/>
      </p:nvGrpSpPr>
      <p:grpSpPr>
        <a:xfrm>
          <a:off x="0" y="0"/>
          <a:ext cx="0" cy="0"/>
          <a:chOff x="0" y="0"/>
          <a:chExt cx="0" cy="0"/>
        </a:xfrm>
      </p:grpSpPr>
      <p:sp>
        <p:nvSpPr>
          <p:cNvPr id="4" name="TextBox 3"/>
          <p:cNvSpPr txBox="1"/>
          <p:nvPr userDrawn="1"/>
        </p:nvSpPr>
        <p:spPr>
          <a:xfrm>
            <a:off x="880533" y="49213"/>
            <a:ext cx="4021667" cy="400050"/>
          </a:xfrm>
          <a:prstGeom prst="rect">
            <a:avLst/>
          </a:prstGeom>
          <a:noFill/>
        </p:spPr>
        <p:txBody>
          <a:bodyPr>
            <a:spAutoFit/>
          </a:bodyPr>
          <a:lstStyle/>
          <a:p>
            <a:pPr algn="ctr">
              <a:defRPr/>
            </a:pPr>
            <a:r>
              <a:rPr lang="en-US" sz="2000" dirty="0">
                <a:solidFill>
                  <a:schemeClr val="bg1"/>
                </a:solidFill>
                <a:latin typeface="+mn-lt"/>
                <a:cs typeface="Arial" charset="0"/>
              </a:rPr>
              <a:t>Editorial Change</a:t>
            </a:r>
          </a:p>
        </p:txBody>
      </p:sp>
      <p:sp>
        <p:nvSpPr>
          <p:cNvPr id="2" name="Title 1"/>
          <p:cNvSpPr>
            <a:spLocks noGrp="1"/>
          </p:cNvSpPr>
          <p:nvPr>
            <p:ph type="title"/>
          </p:nvPr>
        </p:nvSpPr>
        <p:spPr/>
        <p:txBody>
          <a:bodyPr/>
          <a:lstStyle>
            <a:lvl1pPr algn="l">
              <a:defRPr sz="3800" b="1" baseline="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p:cNvSpPr>
            <a:spLocks noGrp="1"/>
          </p:cNvSpPr>
          <p:nvPr>
            <p:ph type="dt" sz="half" idx="10"/>
          </p:nvPr>
        </p:nvSpPr>
        <p:spPr/>
        <p:txBody>
          <a:bodyPr/>
          <a:lstStyle>
            <a:lvl1pPr>
              <a:defRPr/>
            </a:lvl1pPr>
          </a:lstStyle>
          <a:p>
            <a:pPr>
              <a:defRPr/>
            </a:pPr>
            <a:fld id="{A0314A39-A647-43F0-BD87-446DC46F0454}" type="datetimeFigureOut">
              <a:rPr lang="en-US"/>
              <a:pPr>
                <a:defRPr/>
              </a:pPr>
              <a:t>6/20/26</a:t>
            </a:fld>
            <a:endParaRPr lang="en-US"/>
          </a:p>
        </p:txBody>
      </p:sp>
      <p:sp>
        <p:nvSpPr>
          <p:cNvPr id="6" name="Footer Placeholder 4"/>
          <p:cNvSpPr>
            <a:spLocks noGrp="1"/>
          </p:cNvSpPr>
          <p:nvPr>
            <p:ph type="ftr" sz="quarter" idx="11"/>
          </p:nvPr>
        </p:nvSpPr>
        <p:spPr/>
        <p:txBody>
          <a:bodyPr/>
          <a:lstStyle>
            <a:lvl1pPr>
              <a:defRPr/>
            </a:lvl1pPr>
          </a:lstStyle>
          <a:p>
            <a:pPr>
              <a:defRPr/>
            </a:pPr>
            <a:r>
              <a:rPr lang="en-US"/>
              <a:t>www.nfhs.org</a:t>
            </a:r>
          </a:p>
        </p:txBody>
      </p:sp>
      <p:sp>
        <p:nvSpPr>
          <p:cNvPr id="7" name="Slide Number Placeholder 5"/>
          <p:cNvSpPr>
            <a:spLocks noGrp="1"/>
          </p:cNvSpPr>
          <p:nvPr>
            <p:ph type="sldNum" sz="quarter" idx="12"/>
          </p:nvPr>
        </p:nvSpPr>
        <p:spPr/>
        <p:txBody>
          <a:bodyPr/>
          <a:lstStyle>
            <a:lvl1pPr>
              <a:defRPr/>
            </a:lvl1pPr>
          </a:lstStyle>
          <a:p>
            <a:pPr>
              <a:defRPr/>
            </a:pPr>
            <a:fld id="{C53ED8F9-E0FA-433A-A2CD-F6F13C2907AE}" type="slidenum">
              <a:rPr lang="en-US"/>
              <a:pPr>
                <a:defRPr/>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 preserve="1">
  <p:cSld name="4_Manual Change">
    <p:spTree>
      <p:nvGrpSpPr>
        <p:cNvPr id="1" name=""/>
        <p:cNvGrpSpPr/>
        <p:nvPr/>
      </p:nvGrpSpPr>
      <p:grpSpPr>
        <a:xfrm>
          <a:off x="0" y="0"/>
          <a:ext cx="0" cy="0"/>
          <a:chOff x="0" y="0"/>
          <a:chExt cx="0" cy="0"/>
        </a:xfrm>
      </p:grpSpPr>
      <p:sp>
        <p:nvSpPr>
          <p:cNvPr id="4" name="TextBox 3"/>
          <p:cNvSpPr txBox="1"/>
          <p:nvPr userDrawn="1"/>
        </p:nvSpPr>
        <p:spPr>
          <a:xfrm>
            <a:off x="880533" y="49213"/>
            <a:ext cx="4021667" cy="400050"/>
          </a:xfrm>
          <a:prstGeom prst="rect">
            <a:avLst/>
          </a:prstGeom>
          <a:noFill/>
        </p:spPr>
        <p:txBody>
          <a:bodyPr>
            <a:spAutoFit/>
          </a:bodyPr>
          <a:lstStyle/>
          <a:p>
            <a:pPr algn="ctr">
              <a:defRPr/>
            </a:pPr>
            <a:r>
              <a:rPr lang="en-US" sz="2000" dirty="0">
                <a:solidFill>
                  <a:schemeClr val="bg1"/>
                </a:solidFill>
                <a:latin typeface="+mn-lt"/>
                <a:cs typeface="Arial" charset="0"/>
              </a:rPr>
              <a:t>Manual Change</a:t>
            </a:r>
          </a:p>
        </p:txBody>
      </p:sp>
      <p:sp>
        <p:nvSpPr>
          <p:cNvPr id="2" name="Title 1"/>
          <p:cNvSpPr>
            <a:spLocks noGrp="1"/>
          </p:cNvSpPr>
          <p:nvPr>
            <p:ph type="title"/>
          </p:nvPr>
        </p:nvSpPr>
        <p:spPr/>
        <p:txBody>
          <a:bodyPr/>
          <a:lstStyle>
            <a:lvl1pPr algn="l">
              <a:defRPr sz="3800" b="1" baseline="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p:cNvSpPr>
            <a:spLocks noGrp="1"/>
          </p:cNvSpPr>
          <p:nvPr>
            <p:ph type="dt" sz="half" idx="10"/>
          </p:nvPr>
        </p:nvSpPr>
        <p:spPr/>
        <p:txBody>
          <a:bodyPr/>
          <a:lstStyle>
            <a:lvl1pPr>
              <a:defRPr/>
            </a:lvl1pPr>
          </a:lstStyle>
          <a:p>
            <a:pPr>
              <a:defRPr/>
            </a:pPr>
            <a:fld id="{EFCCA03E-429E-4287-B460-5A3D2507CEB5}" type="datetimeFigureOut">
              <a:rPr lang="en-US"/>
              <a:pPr>
                <a:defRPr/>
              </a:pPr>
              <a:t>6/20/26</a:t>
            </a:fld>
            <a:endParaRPr lang="en-US"/>
          </a:p>
        </p:txBody>
      </p:sp>
      <p:sp>
        <p:nvSpPr>
          <p:cNvPr id="6" name="Footer Placeholder 4"/>
          <p:cNvSpPr>
            <a:spLocks noGrp="1"/>
          </p:cNvSpPr>
          <p:nvPr>
            <p:ph type="ftr" sz="quarter" idx="11"/>
          </p:nvPr>
        </p:nvSpPr>
        <p:spPr/>
        <p:txBody>
          <a:bodyPr/>
          <a:lstStyle>
            <a:lvl1pPr>
              <a:defRPr/>
            </a:lvl1pPr>
          </a:lstStyle>
          <a:p>
            <a:pPr>
              <a:defRPr/>
            </a:pPr>
            <a:r>
              <a:rPr lang="en-US"/>
              <a:t>www.nfhs.org</a:t>
            </a:r>
          </a:p>
        </p:txBody>
      </p:sp>
      <p:sp>
        <p:nvSpPr>
          <p:cNvPr id="7" name="Slide Number Placeholder 5"/>
          <p:cNvSpPr>
            <a:spLocks noGrp="1"/>
          </p:cNvSpPr>
          <p:nvPr>
            <p:ph type="sldNum" sz="quarter" idx="12"/>
          </p:nvPr>
        </p:nvSpPr>
        <p:spPr/>
        <p:txBody>
          <a:bodyPr/>
          <a:lstStyle>
            <a:lvl1pPr>
              <a:defRPr/>
            </a:lvl1pPr>
          </a:lstStyle>
          <a:p>
            <a:pPr>
              <a:defRPr/>
            </a:pPr>
            <a:fld id="{4E5A0F9E-214F-4EC5-88BA-BF682F9F1626}" type="slidenum">
              <a:rPr lang="en-US"/>
              <a:pPr>
                <a:defRPr/>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 preserve="1">
  <p:cSld name="5_Rules Reminder">
    <p:spTree>
      <p:nvGrpSpPr>
        <p:cNvPr id="1" name=""/>
        <p:cNvGrpSpPr/>
        <p:nvPr/>
      </p:nvGrpSpPr>
      <p:grpSpPr>
        <a:xfrm>
          <a:off x="0" y="0"/>
          <a:ext cx="0" cy="0"/>
          <a:chOff x="0" y="0"/>
          <a:chExt cx="0" cy="0"/>
        </a:xfrm>
      </p:grpSpPr>
      <p:sp>
        <p:nvSpPr>
          <p:cNvPr id="4" name="TextBox 3"/>
          <p:cNvSpPr txBox="1"/>
          <p:nvPr userDrawn="1"/>
        </p:nvSpPr>
        <p:spPr>
          <a:xfrm>
            <a:off x="880533" y="49213"/>
            <a:ext cx="4021667" cy="400050"/>
          </a:xfrm>
          <a:prstGeom prst="rect">
            <a:avLst/>
          </a:prstGeom>
          <a:noFill/>
        </p:spPr>
        <p:txBody>
          <a:bodyPr>
            <a:spAutoFit/>
          </a:bodyPr>
          <a:lstStyle/>
          <a:p>
            <a:pPr algn="ctr">
              <a:defRPr/>
            </a:pPr>
            <a:r>
              <a:rPr lang="en-US" sz="2000" dirty="0">
                <a:solidFill>
                  <a:schemeClr val="bg1"/>
                </a:solidFill>
                <a:latin typeface="+mn-lt"/>
                <a:cs typeface="Arial" charset="0"/>
              </a:rPr>
              <a:t>Rules Reminder</a:t>
            </a:r>
          </a:p>
        </p:txBody>
      </p:sp>
      <p:sp>
        <p:nvSpPr>
          <p:cNvPr id="2" name="Title 1"/>
          <p:cNvSpPr>
            <a:spLocks noGrp="1"/>
          </p:cNvSpPr>
          <p:nvPr>
            <p:ph type="title"/>
          </p:nvPr>
        </p:nvSpPr>
        <p:spPr/>
        <p:txBody>
          <a:bodyPr/>
          <a:lstStyle>
            <a:lvl1pPr algn="l">
              <a:defRPr sz="3800" b="1" baseline="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p:cNvSpPr>
            <a:spLocks noGrp="1"/>
          </p:cNvSpPr>
          <p:nvPr>
            <p:ph type="dt" sz="half" idx="10"/>
          </p:nvPr>
        </p:nvSpPr>
        <p:spPr/>
        <p:txBody>
          <a:bodyPr/>
          <a:lstStyle>
            <a:lvl1pPr>
              <a:defRPr/>
            </a:lvl1pPr>
          </a:lstStyle>
          <a:p>
            <a:pPr>
              <a:defRPr/>
            </a:pPr>
            <a:fld id="{31A596BE-6D36-4222-847D-ED1890045996}" type="datetimeFigureOut">
              <a:rPr lang="en-US"/>
              <a:pPr>
                <a:defRPr/>
              </a:pPr>
              <a:t>6/20/26</a:t>
            </a:fld>
            <a:endParaRPr lang="en-US"/>
          </a:p>
        </p:txBody>
      </p:sp>
      <p:sp>
        <p:nvSpPr>
          <p:cNvPr id="6" name="Footer Placeholder 4"/>
          <p:cNvSpPr>
            <a:spLocks noGrp="1"/>
          </p:cNvSpPr>
          <p:nvPr>
            <p:ph type="ftr" sz="quarter" idx="11"/>
          </p:nvPr>
        </p:nvSpPr>
        <p:spPr/>
        <p:txBody>
          <a:bodyPr/>
          <a:lstStyle>
            <a:lvl1pPr>
              <a:defRPr/>
            </a:lvl1pPr>
          </a:lstStyle>
          <a:p>
            <a:pPr>
              <a:defRPr/>
            </a:pPr>
            <a:r>
              <a:rPr lang="en-US"/>
              <a:t>www.nfhs.org</a:t>
            </a:r>
          </a:p>
        </p:txBody>
      </p:sp>
      <p:sp>
        <p:nvSpPr>
          <p:cNvPr id="7" name="Slide Number Placeholder 5"/>
          <p:cNvSpPr>
            <a:spLocks noGrp="1"/>
          </p:cNvSpPr>
          <p:nvPr>
            <p:ph type="sldNum" sz="quarter" idx="12"/>
          </p:nvPr>
        </p:nvSpPr>
        <p:spPr/>
        <p:txBody>
          <a:bodyPr/>
          <a:lstStyle>
            <a:lvl1pPr>
              <a:defRPr/>
            </a:lvl1pPr>
          </a:lstStyle>
          <a:p>
            <a:pPr>
              <a:defRPr/>
            </a:pPr>
            <a:fld id="{BB9FA9DB-E291-4943-BA24-3492DBA589AC}" type="slidenum">
              <a:rPr lang="en-US"/>
              <a:pPr>
                <a:defRPr/>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5" name="Rectangle 4"/>
          <p:cNvSpPr/>
          <p:nvPr userDrawn="1"/>
        </p:nvSpPr>
        <p:spPr>
          <a:xfrm>
            <a:off x="0" y="4413250"/>
            <a:ext cx="12192000" cy="2452688"/>
          </a:xfrm>
          <a:prstGeom prst="rect">
            <a:avLst/>
          </a:prstGeom>
          <a:solidFill>
            <a:srgbClr val="00205B"/>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6" name="Rectangle 5"/>
          <p:cNvSpPr/>
          <p:nvPr userDrawn="1"/>
        </p:nvSpPr>
        <p:spPr>
          <a:xfrm>
            <a:off x="0" y="2809876"/>
            <a:ext cx="12192000" cy="1609725"/>
          </a:xfrm>
          <a:prstGeom prst="rect">
            <a:avLst/>
          </a:prstGeom>
          <a:solidFill>
            <a:schemeClr val="tx1">
              <a:alpha val="9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 name="Title 1"/>
          <p:cNvSpPr>
            <a:spLocks noGrp="1"/>
          </p:cNvSpPr>
          <p:nvPr>
            <p:ph type="title"/>
          </p:nvPr>
        </p:nvSpPr>
        <p:spPr>
          <a:xfrm>
            <a:off x="963085" y="4406901"/>
            <a:ext cx="8868545" cy="1362075"/>
          </a:xfrm>
        </p:spPr>
        <p:txBody>
          <a:bodyPr anchor="t"/>
          <a:lstStyle>
            <a:lvl1pPr algn="l">
              <a:defRPr sz="4000" b="1" cap="all">
                <a:solidFill>
                  <a:schemeClr val="bg1"/>
                </a:solidFill>
              </a:defRPr>
            </a:lvl1pPr>
          </a:lstStyle>
          <a:p>
            <a:r>
              <a:rPr lang="en-US"/>
              <a:t>Click to edit Master title style</a:t>
            </a:r>
            <a:endParaRPr lang="en-US" dirty="0"/>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bg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pic>
        <p:nvPicPr>
          <p:cNvPr id="7" name="Picture 6" descr="A picture containing text&#10;&#10;Description automatically generated">
            <a:extLst>
              <a:ext uri="{FF2B5EF4-FFF2-40B4-BE49-F238E27FC236}">
                <a16:creationId xmlns:a16="http://schemas.microsoft.com/office/drawing/2014/main" id="{4EADF041-D3E6-4D5D-A3BD-AE5CD7B06190}"/>
              </a:ext>
            </a:extLst>
          </p:cNvPr>
          <p:cNvPicPr>
            <a:picLocks noChangeAspect="1"/>
          </p:cNvPicPr>
          <p:nvPr userDrawn="1"/>
        </p:nvPicPr>
        <p:blipFill>
          <a:blip r:embed="rId2" cstate="print">
            <a:extLst>
              <a:ext uri="{28A0092B-C50C-407E-A947-70E740481C1C}">
                <a14:useLocalDpi xmlns:a14="http://schemas.microsoft.com/office/drawing/2010/main"/>
              </a:ext>
            </a:extLst>
          </a:blip>
          <a:stretch>
            <a:fillRect/>
          </a:stretch>
        </p:blipFill>
        <p:spPr>
          <a:xfrm>
            <a:off x="10480354" y="4851985"/>
            <a:ext cx="1260256" cy="1471178"/>
          </a:xfrm>
          <a:prstGeom prst="rect">
            <a:avLst/>
          </a:prstGeom>
        </p:spPr>
      </p:pic>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rot="10800000">
            <a:off x="364067" y="412750"/>
            <a:ext cx="508000" cy="6445250"/>
          </a:xfrm>
          <a:prstGeom prst="rect">
            <a:avLst/>
          </a:prstGeom>
          <a:gradFill flip="none" rotWithShape="1">
            <a:gsLst>
              <a:gs pos="0">
                <a:schemeClr val="tx1">
                  <a:tint val="44500"/>
                  <a:satMod val="160000"/>
                  <a:alpha val="0"/>
                </a:schemeClr>
              </a:gs>
              <a:gs pos="100000">
                <a:schemeClr val="tx1">
                  <a:tint val="23500"/>
                  <a:satMod val="160000"/>
                </a:schemeClr>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gradFill flip="none" rotWithShape="1">
                <a:gsLst>
                  <a:gs pos="0">
                    <a:schemeClr val="lt1">
                      <a:shade val="30000"/>
                      <a:satMod val="115000"/>
                    </a:schemeClr>
                  </a:gs>
                  <a:gs pos="50000">
                    <a:schemeClr val="lt1">
                      <a:shade val="67500"/>
                      <a:satMod val="115000"/>
                    </a:schemeClr>
                  </a:gs>
                  <a:gs pos="100000">
                    <a:schemeClr val="lt1">
                      <a:shade val="100000"/>
                      <a:satMod val="115000"/>
                    </a:schemeClr>
                  </a:gs>
                </a:gsLst>
                <a:lin ang="10800000" scaled="1"/>
                <a:tileRect/>
              </a:gradFill>
            </a:endParaRPr>
          </a:p>
        </p:txBody>
      </p:sp>
      <p:sp>
        <p:nvSpPr>
          <p:cNvPr id="1027" name="Title Placeholder 1"/>
          <p:cNvSpPr>
            <a:spLocks noGrp="1"/>
          </p:cNvSpPr>
          <p:nvPr>
            <p:ph type="title"/>
          </p:nvPr>
        </p:nvSpPr>
        <p:spPr bwMode="auto">
          <a:xfrm>
            <a:off x="1940985" y="525463"/>
            <a:ext cx="10026649" cy="1204912"/>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endParaRPr lang="en-US" dirty="0"/>
          </a:p>
        </p:txBody>
      </p:sp>
      <p:sp>
        <p:nvSpPr>
          <p:cNvPr id="1028" name="Text Placeholder 2"/>
          <p:cNvSpPr>
            <a:spLocks noGrp="1"/>
          </p:cNvSpPr>
          <p:nvPr>
            <p:ph type="body" idx="1"/>
          </p:nvPr>
        </p:nvSpPr>
        <p:spPr bwMode="auto">
          <a:xfrm>
            <a:off x="1940985" y="1989139"/>
            <a:ext cx="10026649" cy="4338637"/>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906819" y="6516688"/>
            <a:ext cx="2844800" cy="303212"/>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cs typeface="+mn-cs"/>
              </a:defRPr>
            </a:lvl1pPr>
          </a:lstStyle>
          <a:p>
            <a:pPr>
              <a:defRPr/>
            </a:pPr>
            <a:fld id="{33095B79-01CE-4ED0-989F-2DE6BB02611A}" type="datetimeFigureOut">
              <a:rPr lang="en-US"/>
              <a:pPr>
                <a:defRPr/>
              </a:pPr>
              <a:t>6/20/26</a:t>
            </a:fld>
            <a:endParaRPr lang="en-US" dirty="0"/>
          </a:p>
        </p:txBody>
      </p:sp>
      <p:sp>
        <p:nvSpPr>
          <p:cNvPr id="5" name="Footer Placeholder 4"/>
          <p:cNvSpPr>
            <a:spLocks noGrp="1"/>
          </p:cNvSpPr>
          <p:nvPr>
            <p:ph type="ftr" sz="quarter" idx="3"/>
          </p:nvPr>
        </p:nvSpPr>
        <p:spPr>
          <a:xfrm>
            <a:off x="9997018" y="6524624"/>
            <a:ext cx="1991783" cy="295275"/>
          </a:xfrm>
          <a:prstGeom prst="rect">
            <a:avLst/>
          </a:prstGeom>
        </p:spPr>
        <p:txBody>
          <a:bodyPr vert="horz" lIns="91440" tIns="45720" rIns="91440" bIns="45720" rtlCol="0" anchor="ctr"/>
          <a:lstStyle>
            <a:lvl1pPr algn="r" fontAlgn="auto">
              <a:spcBef>
                <a:spcPts val="0"/>
              </a:spcBef>
              <a:spcAft>
                <a:spcPts val="0"/>
              </a:spcAft>
              <a:defRPr sz="1400">
                <a:solidFill>
                  <a:schemeClr val="tx1"/>
                </a:solidFill>
                <a:latin typeface="+mn-lt"/>
                <a:cs typeface="+mn-cs"/>
              </a:defRPr>
            </a:lvl1pPr>
          </a:lstStyle>
          <a:p>
            <a:pPr>
              <a:defRPr/>
            </a:pPr>
            <a:r>
              <a:rPr lang="en-US" dirty="0"/>
              <a:t>www.nfhs.org</a:t>
            </a:r>
          </a:p>
        </p:txBody>
      </p:sp>
      <p:sp>
        <p:nvSpPr>
          <p:cNvPr id="6" name="Slide Number Placeholder 5"/>
          <p:cNvSpPr>
            <a:spLocks noGrp="1"/>
          </p:cNvSpPr>
          <p:nvPr>
            <p:ph type="sldNum" sz="quarter" idx="4"/>
          </p:nvPr>
        </p:nvSpPr>
        <p:spPr>
          <a:xfrm>
            <a:off x="8343900" y="6516688"/>
            <a:ext cx="1388533" cy="303212"/>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cs typeface="+mn-cs"/>
              </a:defRPr>
            </a:lvl1pPr>
          </a:lstStyle>
          <a:p>
            <a:pPr>
              <a:defRPr/>
            </a:pPr>
            <a:fld id="{72EB5F1B-DC25-41F9-B0A8-DDD82FCDFBFF}" type="slidenum">
              <a:rPr lang="en-US"/>
              <a:pPr>
                <a:defRPr/>
              </a:pPr>
              <a:t>‹#›</a:t>
            </a:fld>
            <a:endParaRPr lang="en-US" dirty="0"/>
          </a:p>
        </p:txBody>
      </p:sp>
      <p:sp>
        <p:nvSpPr>
          <p:cNvPr id="7" name="Rectangle 6"/>
          <p:cNvSpPr/>
          <p:nvPr/>
        </p:nvSpPr>
        <p:spPr>
          <a:xfrm>
            <a:off x="0" y="0"/>
            <a:ext cx="12192000" cy="420688"/>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8" name="Rectangle 7"/>
          <p:cNvSpPr/>
          <p:nvPr/>
        </p:nvSpPr>
        <p:spPr>
          <a:xfrm>
            <a:off x="874185" y="0"/>
            <a:ext cx="4023783" cy="420688"/>
          </a:xfrm>
          <a:prstGeom prst="rect">
            <a:avLst/>
          </a:prstGeom>
          <a:solidFill>
            <a:srgbClr val="D5003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cxnSp>
        <p:nvCxnSpPr>
          <p:cNvPr id="12" name="Straight Connector 11"/>
          <p:cNvCxnSpPr/>
          <p:nvPr/>
        </p:nvCxnSpPr>
        <p:spPr>
          <a:xfrm>
            <a:off x="874184" y="1874838"/>
            <a:ext cx="11317816"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a:off x="874184" y="6524625"/>
            <a:ext cx="11317816"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nvGrpSpPr>
          <p:cNvPr id="1036" name="Group 21"/>
          <p:cNvGrpSpPr>
            <a:grpSpLocks/>
          </p:cNvGrpSpPr>
          <p:nvPr/>
        </p:nvGrpSpPr>
        <p:grpSpPr bwMode="auto">
          <a:xfrm>
            <a:off x="670984" y="855664"/>
            <a:ext cx="1132416" cy="650875"/>
            <a:chOff x="502921" y="856420"/>
            <a:chExt cx="850391" cy="649605"/>
          </a:xfrm>
          <a:solidFill>
            <a:srgbClr val="00205B"/>
          </a:solidFill>
        </p:grpSpPr>
        <p:sp>
          <p:nvSpPr>
            <p:cNvPr id="19" name="Freeform 18"/>
            <p:cNvSpPr/>
            <p:nvPr userDrawn="1"/>
          </p:nvSpPr>
          <p:spPr>
            <a:xfrm>
              <a:off x="504510" y="1376104"/>
              <a:ext cx="149415" cy="129921"/>
            </a:xfrm>
            <a:custGeom>
              <a:avLst/>
              <a:gdLst>
                <a:gd name="connsiteX0" fmla="*/ 0 w 148590"/>
                <a:gd name="connsiteY0" fmla="*/ 0 h 129540"/>
                <a:gd name="connsiteX1" fmla="*/ 148590 w 148590"/>
                <a:gd name="connsiteY1" fmla="*/ 0 h 129540"/>
                <a:gd name="connsiteX2" fmla="*/ 148590 w 148590"/>
                <a:gd name="connsiteY2" fmla="*/ 129540 h 129540"/>
                <a:gd name="connsiteX3" fmla="*/ 0 w 148590"/>
                <a:gd name="connsiteY3" fmla="*/ 0 h 129540"/>
              </a:gdLst>
              <a:ahLst/>
              <a:cxnLst>
                <a:cxn ang="0">
                  <a:pos x="connsiteX0" y="connsiteY0"/>
                </a:cxn>
                <a:cxn ang="0">
                  <a:pos x="connsiteX1" y="connsiteY1"/>
                </a:cxn>
                <a:cxn ang="0">
                  <a:pos x="connsiteX2" y="connsiteY2"/>
                </a:cxn>
                <a:cxn ang="0">
                  <a:pos x="connsiteX3" y="connsiteY3"/>
                </a:cxn>
              </a:cxnLst>
              <a:rect l="l" t="t" r="r" b="b"/>
              <a:pathLst>
                <a:path w="148590" h="129540">
                  <a:moveTo>
                    <a:pt x="0" y="0"/>
                  </a:moveTo>
                  <a:lnTo>
                    <a:pt x="148590" y="0"/>
                  </a:lnTo>
                  <a:lnTo>
                    <a:pt x="148590" y="129540"/>
                  </a:lnTo>
                  <a:lnTo>
                    <a:pt x="0" y="0"/>
                  </a:ln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8" name="Freeform 17"/>
            <p:cNvSpPr/>
            <p:nvPr userDrawn="1"/>
          </p:nvSpPr>
          <p:spPr>
            <a:xfrm>
              <a:off x="502921" y="856420"/>
              <a:ext cx="850391" cy="521268"/>
            </a:xfrm>
            <a:custGeom>
              <a:avLst/>
              <a:gdLst>
                <a:gd name="connsiteX0" fmla="*/ 1905 w 942975"/>
                <a:gd name="connsiteY0" fmla="*/ 0 h 521970"/>
                <a:gd name="connsiteX1" fmla="*/ 0 w 942975"/>
                <a:gd name="connsiteY1" fmla="*/ 520065 h 521970"/>
                <a:gd name="connsiteX2" fmla="*/ 775335 w 942975"/>
                <a:gd name="connsiteY2" fmla="*/ 521970 h 521970"/>
                <a:gd name="connsiteX3" fmla="*/ 942975 w 942975"/>
                <a:gd name="connsiteY3" fmla="*/ 222885 h 521970"/>
                <a:gd name="connsiteX4" fmla="*/ 775335 w 942975"/>
                <a:gd name="connsiteY4" fmla="*/ 1905 h 521970"/>
                <a:gd name="connsiteX5" fmla="*/ 1905 w 942975"/>
                <a:gd name="connsiteY5" fmla="*/ 0 h 521970"/>
                <a:gd name="connsiteX0" fmla="*/ 1905 w 946785"/>
                <a:gd name="connsiteY0" fmla="*/ 0 h 521970"/>
                <a:gd name="connsiteX1" fmla="*/ 0 w 946785"/>
                <a:gd name="connsiteY1" fmla="*/ 520065 h 521970"/>
                <a:gd name="connsiteX2" fmla="*/ 775335 w 946785"/>
                <a:gd name="connsiteY2" fmla="*/ 521970 h 521970"/>
                <a:gd name="connsiteX3" fmla="*/ 946785 w 946785"/>
                <a:gd name="connsiteY3" fmla="*/ 260985 h 521970"/>
                <a:gd name="connsiteX4" fmla="*/ 775335 w 946785"/>
                <a:gd name="connsiteY4" fmla="*/ 1905 h 521970"/>
                <a:gd name="connsiteX5" fmla="*/ 1905 w 946785"/>
                <a:gd name="connsiteY5" fmla="*/ 0 h 521970"/>
                <a:gd name="connsiteX0" fmla="*/ 1905 w 946785"/>
                <a:gd name="connsiteY0" fmla="*/ 0 h 521970"/>
                <a:gd name="connsiteX1" fmla="*/ 0 w 946785"/>
                <a:gd name="connsiteY1" fmla="*/ 520065 h 521970"/>
                <a:gd name="connsiteX2" fmla="*/ 775335 w 946785"/>
                <a:gd name="connsiteY2" fmla="*/ 521970 h 521970"/>
                <a:gd name="connsiteX3" fmla="*/ 946785 w 946785"/>
                <a:gd name="connsiteY3" fmla="*/ 241935 h 521970"/>
                <a:gd name="connsiteX4" fmla="*/ 775335 w 946785"/>
                <a:gd name="connsiteY4" fmla="*/ 1905 h 521970"/>
                <a:gd name="connsiteX5" fmla="*/ 1905 w 946785"/>
                <a:gd name="connsiteY5" fmla="*/ 0 h 521970"/>
                <a:gd name="connsiteX0" fmla="*/ 1905 w 948690"/>
                <a:gd name="connsiteY0" fmla="*/ 0 h 521970"/>
                <a:gd name="connsiteX1" fmla="*/ 0 w 948690"/>
                <a:gd name="connsiteY1" fmla="*/ 520065 h 521970"/>
                <a:gd name="connsiteX2" fmla="*/ 775335 w 948690"/>
                <a:gd name="connsiteY2" fmla="*/ 521970 h 521970"/>
                <a:gd name="connsiteX3" fmla="*/ 948690 w 948690"/>
                <a:gd name="connsiteY3" fmla="*/ 253365 h 521970"/>
                <a:gd name="connsiteX4" fmla="*/ 775335 w 948690"/>
                <a:gd name="connsiteY4" fmla="*/ 1905 h 521970"/>
                <a:gd name="connsiteX5" fmla="*/ 1905 w 948690"/>
                <a:gd name="connsiteY5" fmla="*/ 0 h 5219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48690" h="521970">
                  <a:moveTo>
                    <a:pt x="1905" y="0"/>
                  </a:moveTo>
                  <a:lnTo>
                    <a:pt x="0" y="520065"/>
                  </a:lnTo>
                  <a:lnTo>
                    <a:pt x="775335" y="521970"/>
                  </a:lnTo>
                  <a:lnTo>
                    <a:pt x="948690" y="253365"/>
                  </a:lnTo>
                  <a:lnTo>
                    <a:pt x="775335" y="1905"/>
                  </a:lnTo>
                  <a:lnTo>
                    <a:pt x="1905" y="0"/>
                  </a:lnTo>
                  <a:close/>
                </a:path>
              </a:pathLst>
            </a:custGeom>
            <a:grp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grpSp>
      <p:pic>
        <p:nvPicPr>
          <p:cNvPr id="13" name="Picture 12" descr="A picture containing vector graphics&#10;&#10;Description automatically generated">
            <a:extLst>
              <a:ext uri="{FF2B5EF4-FFF2-40B4-BE49-F238E27FC236}">
                <a16:creationId xmlns:a16="http://schemas.microsoft.com/office/drawing/2014/main" id="{32A48D90-DD2B-46BD-B85A-7510DDBBAC4E}"/>
              </a:ext>
            </a:extLst>
          </p:cNvPr>
          <p:cNvPicPr>
            <a:picLocks noChangeAspect="1"/>
          </p:cNvPicPr>
          <p:nvPr userDrawn="1"/>
        </p:nvPicPr>
        <p:blipFill>
          <a:blip r:embed="rId13" cstate="print">
            <a:extLst>
              <a:ext uri="{28A0092B-C50C-407E-A947-70E740481C1C}">
                <a14:useLocalDpi xmlns:a14="http://schemas.microsoft.com/office/drawing/2010/main"/>
              </a:ext>
            </a:extLst>
          </a:blip>
          <a:stretch>
            <a:fillRect/>
          </a:stretch>
        </p:blipFill>
        <p:spPr>
          <a:xfrm>
            <a:off x="446242" y="5749230"/>
            <a:ext cx="813855" cy="950065"/>
          </a:xfrm>
          <a:prstGeom prst="rect">
            <a:avLst/>
          </a:prstGeom>
        </p:spPr>
      </p:pic>
    </p:spTree>
  </p:cSld>
  <p:clrMap bg1="lt1" tx1="dk1" bg2="lt2" tx2="dk2" accent1="accent1" accent2="accent2" accent3="accent3" accent4="accent4" accent5="accent5" accent6="accent6" hlink="hlink" folHlink="folHlink"/>
  <p:sldLayoutIdLst>
    <p:sldLayoutId id="2147483790" r:id="rId1"/>
    <p:sldLayoutId id="2147483791" r:id="rId2"/>
    <p:sldLayoutId id="2147483789" r:id="rId3"/>
    <p:sldLayoutId id="2147483792" r:id="rId4"/>
    <p:sldLayoutId id="2147483793" r:id="rId5"/>
    <p:sldLayoutId id="2147483794" r:id="rId6"/>
    <p:sldLayoutId id="2147483795" r:id="rId7"/>
    <p:sldLayoutId id="2147483796" r:id="rId8"/>
    <p:sldLayoutId id="2147483797" r:id="rId9"/>
    <p:sldLayoutId id="2147483798" r:id="rId10"/>
    <p:sldLayoutId id="2147483799" r:id="rId11"/>
  </p:sldLayoutIdLst>
  <p:hf sldNum="0" hdr="0" dt="0"/>
  <p:txStyles>
    <p:titleStyle>
      <a:lvl1pPr algn="l" rtl="0" eaLnBrk="1" fontAlgn="base" hangingPunct="1">
        <a:lnSpc>
          <a:spcPts val="3800"/>
        </a:lnSpc>
        <a:spcBef>
          <a:spcPct val="0"/>
        </a:spcBef>
        <a:spcAft>
          <a:spcPct val="0"/>
        </a:spcAft>
        <a:defRPr sz="3800" b="1" kern="1200" cap="all">
          <a:solidFill>
            <a:srgbClr val="00205B"/>
          </a:solidFill>
          <a:latin typeface="+mj-lt"/>
          <a:ea typeface="+mj-ea"/>
          <a:cs typeface="+mj-cs"/>
        </a:defRPr>
      </a:lvl1pPr>
      <a:lvl2pPr algn="l" rtl="0" eaLnBrk="1" fontAlgn="base" hangingPunct="1">
        <a:lnSpc>
          <a:spcPts val="3800"/>
        </a:lnSpc>
        <a:spcBef>
          <a:spcPct val="0"/>
        </a:spcBef>
        <a:spcAft>
          <a:spcPct val="0"/>
        </a:spcAft>
        <a:defRPr sz="3800" b="1">
          <a:solidFill>
            <a:schemeClr val="tx2"/>
          </a:solidFill>
          <a:latin typeface="Calibri" pitchFamily="34" charset="0"/>
        </a:defRPr>
      </a:lvl2pPr>
      <a:lvl3pPr algn="l" rtl="0" eaLnBrk="1" fontAlgn="base" hangingPunct="1">
        <a:lnSpc>
          <a:spcPts val="3800"/>
        </a:lnSpc>
        <a:spcBef>
          <a:spcPct val="0"/>
        </a:spcBef>
        <a:spcAft>
          <a:spcPct val="0"/>
        </a:spcAft>
        <a:defRPr sz="3800" b="1">
          <a:solidFill>
            <a:schemeClr val="tx2"/>
          </a:solidFill>
          <a:latin typeface="Calibri" pitchFamily="34" charset="0"/>
        </a:defRPr>
      </a:lvl3pPr>
      <a:lvl4pPr algn="l" rtl="0" eaLnBrk="1" fontAlgn="base" hangingPunct="1">
        <a:lnSpc>
          <a:spcPts val="3800"/>
        </a:lnSpc>
        <a:spcBef>
          <a:spcPct val="0"/>
        </a:spcBef>
        <a:spcAft>
          <a:spcPct val="0"/>
        </a:spcAft>
        <a:defRPr sz="3800" b="1">
          <a:solidFill>
            <a:schemeClr val="tx2"/>
          </a:solidFill>
          <a:latin typeface="Calibri" pitchFamily="34" charset="0"/>
        </a:defRPr>
      </a:lvl4pPr>
      <a:lvl5pPr algn="l" rtl="0" eaLnBrk="1" fontAlgn="base" hangingPunct="1">
        <a:lnSpc>
          <a:spcPts val="3800"/>
        </a:lnSpc>
        <a:spcBef>
          <a:spcPct val="0"/>
        </a:spcBef>
        <a:spcAft>
          <a:spcPct val="0"/>
        </a:spcAft>
        <a:defRPr sz="3800" b="1">
          <a:solidFill>
            <a:schemeClr val="tx2"/>
          </a:solidFill>
          <a:latin typeface="Calibri" pitchFamily="34"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p:titleStyle>
    <p:bodyStyle>
      <a:lvl1pPr marL="342900" indent="-342900" algn="l" rtl="0" eaLnBrk="1" fontAlgn="base" hangingPunct="1">
        <a:spcBef>
          <a:spcPct val="0"/>
        </a:spcBef>
        <a:spcAft>
          <a:spcPct val="0"/>
        </a:spcAft>
        <a:buFont typeface="Wingdings" pitchFamily="2" charset="2"/>
        <a:buChar char="§"/>
        <a:defRPr sz="2600" kern="1200">
          <a:solidFill>
            <a:schemeClr val="tx1"/>
          </a:solidFill>
          <a:latin typeface="+mn-lt"/>
          <a:ea typeface="+mn-ea"/>
          <a:cs typeface="+mn-cs"/>
        </a:defRPr>
      </a:lvl1pPr>
      <a:lvl2pPr marL="742950" indent="-285750" algn="l" rtl="0" eaLnBrk="1" fontAlgn="base" hangingPunct="1">
        <a:spcBef>
          <a:spcPct val="0"/>
        </a:spcBef>
        <a:spcAft>
          <a:spcPct val="0"/>
        </a:spcAft>
        <a:buFont typeface="Arial" pitchFamily="34" charset="0"/>
        <a:buChar char="•"/>
        <a:defRPr sz="2400" kern="1200">
          <a:solidFill>
            <a:schemeClr val="tx1"/>
          </a:solidFill>
          <a:latin typeface="+mn-lt"/>
          <a:ea typeface="+mn-ea"/>
          <a:cs typeface="+mn-cs"/>
        </a:defRPr>
      </a:lvl2pPr>
      <a:lvl3pPr marL="1143000" indent="-228600" algn="l" rtl="0" eaLnBrk="1" fontAlgn="base" hangingPunct="1">
        <a:spcBef>
          <a:spcPct val="0"/>
        </a:spcBef>
        <a:spcAft>
          <a:spcPct val="0"/>
        </a:spcAft>
        <a:buFont typeface="Calibri" pitchFamily="34" charset="0"/>
        <a:buChar char="–"/>
        <a:defRPr sz="2000" kern="1200">
          <a:solidFill>
            <a:schemeClr val="tx1"/>
          </a:solidFill>
          <a:latin typeface="+mn-lt"/>
          <a:ea typeface="+mn-ea"/>
          <a:cs typeface="+mn-cs"/>
        </a:defRPr>
      </a:lvl3pPr>
      <a:lvl4pPr marL="1600200" indent="-228600" algn="l" rtl="0" eaLnBrk="1" fontAlgn="base" hangingPunct="1">
        <a:spcBef>
          <a:spcPct val="0"/>
        </a:spcBef>
        <a:spcAft>
          <a:spcPct val="0"/>
        </a:spcAft>
        <a:buFont typeface="Courier New" pitchFamily="49" charset="0"/>
        <a:buChar char="o"/>
        <a:defRPr sz="2000" kern="1200">
          <a:solidFill>
            <a:schemeClr val="tx1"/>
          </a:solidFill>
          <a:latin typeface="+mn-lt"/>
          <a:ea typeface="+mn-ea"/>
          <a:cs typeface="+mn-cs"/>
        </a:defRPr>
      </a:lvl4pPr>
      <a:lvl5pPr marL="2057400" indent="-228600" algn="l" rtl="0" eaLnBrk="1" fontAlgn="base" hangingPunct="1">
        <a:spcBef>
          <a:spcPct val="0"/>
        </a:spcBef>
        <a:spcAft>
          <a:spcPct val="0"/>
        </a:spcAft>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9.xml"/></Relationships>
</file>

<file path=ppt/slides/_rels/slide2.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BC3413FD-DF9A-4337-BE3E-0615F0C9F453}"/>
              </a:ext>
            </a:extLst>
          </p:cNvPr>
          <p:cNvSpPr>
            <a:spLocks noGrp="1"/>
          </p:cNvSpPr>
          <p:nvPr>
            <p:ph type="ctrTitle"/>
          </p:nvPr>
        </p:nvSpPr>
        <p:spPr>
          <a:xfrm>
            <a:off x="559398" y="3091816"/>
            <a:ext cx="11348122" cy="1241425"/>
          </a:xfrm>
        </p:spPr>
        <p:txBody>
          <a:bodyPr/>
          <a:lstStyle/>
          <a:p>
            <a:pPr>
              <a:lnSpc>
                <a:spcPts val="4400"/>
              </a:lnSpc>
            </a:pPr>
            <a:r>
              <a:rPr lang="en-US" dirty="0"/>
              <a:t>National Health insurance: </a:t>
            </a:r>
            <a:br>
              <a:rPr lang="en-US" dirty="0"/>
            </a:br>
            <a:r>
              <a:rPr lang="en-US" dirty="0"/>
              <a:t>Topicality Arguments</a:t>
            </a:r>
          </a:p>
        </p:txBody>
      </p:sp>
      <p:sp>
        <p:nvSpPr>
          <p:cNvPr id="5" name="Subtitle 4">
            <a:extLst>
              <a:ext uri="{FF2B5EF4-FFF2-40B4-BE49-F238E27FC236}">
                <a16:creationId xmlns:a16="http://schemas.microsoft.com/office/drawing/2014/main" id="{C8A2ABF7-6139-4776-8075-C34E0EA3679B}"/>
              </a:ext>
            </a:extLst>
          </p:cNvPr>
          <p:cNvSpPr>
            <a:spLocks noGrp="1"/>
          </p:cNvSpPr>
          <p:nvPr>
            <p:ph type="subTitle" idx="1"/>
          </p:nvPr>
        </p:nvSpPr>
        <p:spPr>
          <a:xfrm>
            <a:off x="2932430" y="4977130"/>
            <a:ext cx="8829040" cy="1709420"/>
          </a:xfrm>
        </p:spPr>
        <p:txBody>
          <a:bodyPr/>
          <a:lstStyle/>
          <a:p>
            <a:r>
              <a:rPr lang="en-US" sz="2000" dirty="0"/>
              <a:t>Resolved: The United States federal government should establish national health insurance in the United States.</a:t>
            </a:r>
          </a:p>
          <a:p>
            <a:pPr>
              <a:spcBef>
                <a:spcPts val="800"/>
              </a:spcBef>
            </a:pPr>
            <a:r>
              <a:rPr lang="en-US" sz="2000" dirty="0"/>
              <a:t>A look at negative topicality arguments provided by Rich Edwards, Baylor University</a:t>
            </a:r>
          </a:p>
          <a:p>
            <a:endParaRPr lang="en-US" dirty="0"/>
          </a:p>
        </p:txBody>
      </p:sp>
      <p:pic>
        <p:nvPicPr>
          <p:cNvPr id="3" name="Picture 2">
            <a:extLst>
              <a:ext uri="{FF2B5EF4-FFF2-40B4-BE49-F238E27FC236}">
                <a16:creationId xmlns:a16="http://schemas.microsoft.com/office/drawing/2014/main" id="{45D0684A-EB0A-E987-D638-2D77CC540C35}"/>
              </a:ext>
            </a:extLst>
          </p:cNvPr>
          <p:cNvPicPr>
            <a:picLocks noChangeAspect="1"/>
          </p:cNvPicPr>
          <p:nvPr/>
        </p:nvPicPr>
        <p:blipFill rotWithShape="1">
          <a:blip r:embed="rId2" cstate="print">
            <a:extLst>
              <a:ext uri="{28A0092B-C50C-407E-A947-70E740481C1C}">
                <a14:useLocalDpi xmlns:a14="http://schemas.microsoft.com/office/drawing/2010/main"/>
              </a:ext>
            </a:extLst>
          </a:blip>
          <a:srcRect/>
          <a:stretch/>
        </p:blipFill>
        <p:spPr>
          <a:xfrm>
            <a:off x="0" y="0"/>
            <a:ext cx="12192000" cy="2801566"/>
          </a:xfrm>
          <a:prstGeom prst="rect">
            <a:avLst/>
          </a:prstGeom>
        </p:spPr>
      </p:pic>
    </p:spTree>
    <p:extLst>
      <p:ext uri="{BB962C8B-B14F-4D97-AF65-F5344CB8AC3E}">
        <p14:creationId xmlns:p14="http://schemas.microsoft.com/office/powerpoint/2010/main" val="102254388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2EF2496D-D6A0-4CC2-9A65-2756FE866C9F}"/>
              </a:ext>
            </a:extLst>
          </p:cNvPr>
          <p:cNvSpPr>
            <a:spLocks noGrp="1"/>
          </p:cNvSpPr>
          <p:nvPr>
            <p:ph type="title"/>
          </p:nvPr>
        </p:nvSpPr>
        <p:spPr>
          <a:xfrm>
            <a:off x="532563" y="3359152"/>
            <a:ext cx="11659438" cy="660399"/>
          </a:xfrm>
        </p:spPr>
        <p:txBody>
          <a:bodyPr/>
          <a:lstStyle/>
          <a:p>
            <a:r>
              <a:rPr lang="en-US" dirty="0"/>
              <a:t>national health insurance: Topicality Arguments</a:t>
            </a:r>
          </a:p>
        </p:txBody>
      </p:sp>
      <p:sp>
        <p:nvSpPr>
          <p:cNvPr id="4" name="Footer Placeholder 3">
            <a:extLst>
              <a:ext uri="{FF2B5EF4-FFF2-40B4-BE49-F238E27FC236}">
                <a16:creationId xmlns:a16="http://schemas.microsoft.com/office/drawing/2014/main" id="{C9122689-0C18-4DE0-BCC9-AC763AA0BF80}"/>
              </a:ext>
            </a:extLst>
          </p:cNvPr>
          <p:cNvSpPr>
            <a:spLocks noGrp="1"/>
          </p:cNvSpPr>
          <p:nvPr>
            <p:ph type="ftr" sz="quarter" idx="4294967295"/>
          </p:nvPr>
        </p:nvSpPr>
        <p:spPr>
          <a:xfrm>
            <a:off x="10199688" y="6524625"/>
            <a:ext cx="1992312" cy="295275"/>
          </a:xfrm>
        </p:spPr>
        <p:txBody>
          <a:bodyPr/>
          <a:lstStyle/>
          <a:p>
            <a:pPr>
              <a:defRPr/>
            </a:pPr>
            <a:r>
              <a:rPr lang="en-US"/>
              <a:t>www.nfhs.org</a:t>
            </a:r>
          </a:p>
        </p:txBody>
      </p:sp>
      <p:pic>
        <p:nvPicPr>
          <p:cNvPr id="2" name="Picture 1">
            <a:extLst>
              <a:ext uri="{FF2B5EF4-FFF2-40B4-BE49-F238E27FC236}">
                <a16:creationId xmlns:a16="http://schemas.microsoft.com/office/drawing/2014/main" id="{0FEFD13B-2A08-ACE0-F669-3FAC59F4A5AE}"/>
              </a:ext>
            </a:extLst>
          </p:cNvPr>
          <p:cNvPicPr>
            <a:picLocks noChangeAspect="1"/>
          </p:cNvPicPr>
          <p:nvPr/>
        </p:nvPicPr>
        <p:blipFill rotWithShape="1">
          <a:blip r:embed="rId2" cstate="print">
            <a:extLst>
              <a:ext uri="{28A0092B-C50C-407E-A947-70E740481C1C}">
                <a14:useLocalDpi xmlns:a14="http://schemas.microsoft.com/office/drawing/2010/main"/>
              </a:ext>
            </a:extLst>
          </a:blip>
          <a:srcRect/>
          <a:stretch/>
        </p:blipFill>
        <p:spPr>
          <a:xfrm>
            <a:off x="0" y="0"/>
            <a:ext cx="12192000" cy="2801566"/>
          </a:xfrm>
          <a:prstGeom prst="rect">
            <a:avLst/>
          </a:prstGeom>
        </p:spPr>
      </p:pic>
    </p:spTree>
    <p:extLst>
      <p:ext uri="{BB962C8B-B14F-4D97-AF65-F5344CB8AC3E}">
        <p14:creationId xmlns:p14="http://schemas.microsoft.com/office/powerpoint/2010/main" val="183713435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6870E7E2-DD8E-730E-4791-C7265F615319}"/>
              </a:ext>
            </a:extLst>
          </p:cNvPr>
          <p:cNvPicPr>
            <a:picLocks noChangeAspect="1"/>
          </p:cNvPicPr>
          <p:nvPr/>
        </p:nvPicPr>
        <p:blipFill rotWithShape="1">
          <a:blip r:embed="rId2">
            <a:extLst>
              <a:ext uri="{28A0092B-C50C-407E-A947-70E740481C1C}">
                <a14:useLocalDpi xmlns:a14="http://schemas.microsoft.com/office/drawing/2010/main" val="0"/>
              </a:ext>
            </a:extLst>
          </a:blip>
          <a:srcRect l="8829" t="25055" r="25467" b="50548"/>
          <a:stretch>
            <a:fillRect/>
          </a:stretch>
        </p:blipFill>
        <p:spPr bwMode="auto">
          <a:xfrm>
            <a:off x="1193124" y="2268193"/>
            <a:ext cx="8885817" cy="1247775"/>
          </a:xfrm>
          <a:prstGeom prst="roundRect">
            <a:avLst>
              <a:gd name="adj" fmla="val 16667"/>
            </a:avLst>
          </a:prstGeom>
          <a:ln>
            <a:noFill/>
          </a:ln>
          <a:effectLst>
            <a:outerShdw blurRad="152400" dist="12000" dir="900000" sy="98000" kx="110000" ky="200000" algn="tl" rotWithShape="0">
              <a:srgbClr val="000000">
                <a:alpha val="30000"/>
              </a:srgbClr>
            </a:outerShdw>
          </a:effectLst>
          <a:scene3d>
            <a:camera prst="perspectiveRelaxed">
              <a:rot lat="19800000" lon="1200000" rev="20820000"/>
            </a:camera>
            <a:lightRig rig="threePt" dir="t"/>
          </a:scene3d>
          <a:sp3d contourW="6350" prstMaterial="matte">
            <a:bevelT w="101600" h="101600"/>
            <a:contourClr>
              <a:srgbClr val="969696"/>
            </a:contourClr>
          </a:sp3d>
          <a:extLst>
            <a:ext uri="{53640926-AAD7-44D8-BBD7-CCE9431645EC}">
              <a14:shadowObscured xmlns:a14="http://schemas.microsoft.com/office/drawing/2010/main"/>
            </a:ext>
          </a:extLst>
        </p:spPr>
      </p:pic>
      <p:sp>
        <p:nvSpPr>
          <p:cNvPr id="4" name="Title 3">
            <a:extLst>
              <a:ext uri="{FF2B5EF4-FFF2-40B4-BE49-F238E27FC236}">
                <a16:creationId xmlns:a16="http://schemas.microsoft.com/office/drawing/2014/main" id="{6A216FDE-70E2-4CB2-A940-94C308D2505D}"/>
              </a:ext>
            </a:extLst>
          </p:cNvPr>
          <p:cNvSpPr>
            <a:spLocks noGrp="1"/>
          </p:cNvSpPr>
          <p:nvPr>
            <p:ph type="title"/>
          </p:nvPr>
        </p:nvSpPr>
        <p:spPr/>
        <p:txBody>
          <a:bodyPr/>
          <a:lstStyle/>
          <a:p>
            <a:pPr algn="ctr"/>
            <a:r>
              <a:rPr lang="en-US" dirty="0">
                <a:solidFill>
                  <a:srgbClr val="0070C0"/>
                </a:solidFill>
              </a:rPr>
              <a:t>“national health insurance” is universal: coverage must be for all</a:t>
            </a:r>
          </a:p>
        </p:txBody>
      </p:sp>
      <p:sp>
        <p:nvSpPr>
          <p:cNvPr id="9" name="TextBox 8">
            <a:extLst>
              <a:ext uri="{FF2B5EF4-FFF2-40B4-BE49-F238E27FC236}">
                <a16:creationId xmlns:a16="http://schemas.microsoft.com/office/drawing/2014/main" id="{AB30EFF7-6002-3172-B496-2C488D1D61A0}"/>
              </a:ext>
            </a:extLst>
          </p:cNvPr>
          <p:cNvSpPr txBox="1"/>
          <p:nvPr/>
        </p:nvSpPr>
        <p:spPr>
          <a:xfrm>
            <a:off x="1720479" y="4920849"/>
            <a:ext cx="9252321" cy="1200329"/>
          </a:xfrm>
          <a:prstGeom prst="rect">
            <a:avLst/>
          </a:prstGeom>
          <a:noFill/>
        </p:spPr>
        <p:txBody>
          <a:bodyPr wrap="square" rtlCol="0">
            <a:spAutoFit/>
          </a:bodyPr>
          <a:lstStyle/>
          <a:p>
            <a:r>
              <a:rPr lang="en-US" dirty="0"/>
              <a:t>Bodenheimer, 2023. Thomas Bodenheimer (Prof., Medicine, U. of California San Francisco), UNDERSTANDING HEALTH POLICY: A CLINICAL APPROACH, p. 201. </a:t>
            </a:r>
          </a:p>
          <a:p>
            <a:r>
              <a:rPr lang="en-US" dirty="0"/>
              <a:t>       National health insurance means the guarantee of health insurance for all the nation's residents—what is commonly referred to as “universal coverage.”</a:t>
            </a:r>
          </a:p>
        </p:txBody>
      </p:sp>
      <p:sp>
        <p:nvSpPr>
          <p:cNvPr id="10" name="TextBox 9">
            <a:extLst>
              <a:ext uri="{FF2B5EF4-FFF2-40B4-BE49-F238E27FC236}">
                <a16:creationId xmlns:a16="http://schemas.microsoft.com/office/drawing/2014/main" id="{80C35962-EED1-3558-9403-F7C46DC2DE47}"/>
              </a:ext>
            </a:extLst>
          </p:cNvPr>
          <p:cNvSpPr txBox="1"/>
          <p:nvPr/>
        </p:nvSpPr>
        <p:spPr>
          <a:xfrm>
            <a:off x="1193124" y="4053787"/>
            <a:ext cx="10755335" cy="646331"/>
          </a:xfrm>
          <a:prstGeom prst="rect">
            <a:avLst/>
          </a:prstGeom>
          <a:noFill/>
        </p:spPr>
        <p:txBody>
          <a:bodyPr wrap="square" rtlCol="0">
            <a:spAutoFit/>
          </a:bodyPr>
          <a:lstStyle/>
          <a:p>
            <a:r>
              <a:rPr lang="en-US" dirty="0"/>
              <a:t>The term “national health insurance” in the resolution requires that the plan cover all residents of the nation </a:t>
            </a:r>
            <a:r>
              <a:rPr lang="en-US" sz="1800" dirty="0">
                <a:effectLst/>
                <a:ea typeface="MS Mincho" panose="02020609040205080304" pitchFamily="49" charset="-128"/>
              </a:rPr>
              <a:t>.</a:t>
            </a:r>
            <a:endParaRPr lang="en-US" dirty="0"/>
          </a:p>
        </p:txBody>
      </p:sp>
      <p:sp>
        <p:nvSpPr>
          <p:cNvPr id="8" name="Oval 7">
            <a:extLst>
              <a:ext uri="{FF2B5EF4-FFF2-40B4-BE49-F238E27FC236}">
                <a16:creationId xmlns:a16="http://schemas.microsoft.com/office/drawing/2014/main" id="{11E56AC6-911A-D1E9-E61D-6CE0F15E1D76}"/>
              </a:ext>
            </a:extLst>
          </p:cNvPr>
          <p:cNvSpPr/>
          <p:nvPr/>
        </p:nvSpPr>
        <p:spPr>
          <a:xfrm rot="152408">
            <a:off x="5778302" y="2401594"/>
            <a:ext cx="2097317" cy="817219"/>
          </a:xfrm>
          <a:prstGeom prst="ellipse">
            <a:avLst/>
          </a:prstGeom>
          <a:noFill/>
          <a:ln w="635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59784968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6A216FDE-70E2-4CB2-A940-94C308D2505D}"/>
              </a:ext>
            </a:extLst>
          </p:cNvPr>
          <p:cNvSpPr>
            <a:spLocks noGrp="1"/>
          </p:cNvSpPr>
          <p:nvPr>
            <p:ph type="title"/>
          </p:nvPr>
        </p:nvSpPr>
        <p:spPr>
          <a:xfrm>
            <a:off x="1940985" y="620120"/>
            <a:ext cx="10026649" cy="1204912"/>
          </a:xfrm>
        </p:spPr>
        <p:txBody>
          <a:bodyPr/>
          <a:lstStyle/>
          <a:p>
            <a:pPr algn="ctr"/>
            <a:r>
              <a:rPr lang="en-US" dirty="0">
                <a:solidFill>
                  <a:srgbClr val="0070C0"/>
                </a:solidFill>
              </a:rPr>
              <a:t>“National health insurance” requires a single-payer</a:t>
            </a:r>
          </a:p>
        </p:txBody>
      </p:sp>
      <p:sp>
        <p:nvSpPr>
          <p:cNvPr id="9" name="TextBox 8">
            <a:extLst>
              <a:ext uri="{FF2B5EF4-FFF2-40B4-BE49-F238E27FC236}">
                <a16:creationId xmlns:a16="http://schemas.microsoft.com/office/drawing/2014/main" id="{AB30EFF7-6002-3172-B496-2C488D1D61A0}"/>
              </a:ext>
            </a:extLst>
          </p:cNvPr>
          <p:cNvSpPr txBox="1"/>
          <p:nvPr/>
        </p:nvSpPr>
        <p:spPr>
          <a:xfrm>
            <a:off x="1517758" y="4685402"/>
            <a:ext cx="10144415" cy="1754326"/>
          </a:xfrm>
          <a:prstGeom prst="rect">
            <a:avLst/>
          </a:prstGeom>
          <a:noFill/>
        </p:spPr>
        <p:txBody>
          <a:bodyPr wrap="square" rtlCol="0">
            <a:spAutoFit/>
          </a:bodyPr>
          <a:lstStyle/>
          <a:p>
            <a:r>
              <a:rPr lang="en-US" dirty="0"/>
              <a:t>Cuadrado, 2019. Cristóbal Cuadrado et al. (Prof., Public Health, University of Chile), HEALTH POLICY, “National Health Insurance: A Conceptual Framework From Conflicting Typologies,” July 2019, p. 621. </a:t>
            </a:r>
          </a:p>
          <a:p>
            <a:r>
              <a:rPr lang="en-US" dirty="0"/>
              <a:t>      Based on the previous literature we identified some common characteristics across NHI definitions, namely universal coverage, pooling in a single fund and a purchasing function based on a single-payer financing mechanism.</a:t>
            </a:r>
          </a:p>
        </p:txBody>
      </p:sp>
      <p:sp>
        <p:nvSpPr>
          <p:cNvPr id="10" name="TextBox 9">
            <a:extLst>
              <a:ext uri="{FF2B5EF4-FFF2-40B4-BE49-F238E27FC236}">
                <a16:creationId xmlns:a16="http://schemas.microsoft.com/office/drawing/2014/main" id="{80C35962-EED1-3558-9403-F7C46DC2DE47}"/>
              </a:ext>
            </a:extLst>
          </p:cNvPr>
          <p:cNvSpPr txBox="1"/>
          <p:nvPr/>
        </p:nvSpPr>
        <p:spPr>
          <a:xfrm>
            <a:off x="1212299" y="3959129"/>
            <a:ext cx="10755335" cy="646331"/>
          </a:xfrm>
          <a:prstGeom prst="rect">
            <a:avLst/>
          </a:prstGeom>
          <a:noFill/>
        </p:spPr>
        <p:txBody>
          <a:bodyPr wrap="square" rtlCol="0">
            <a:spAutoFit/>
          </a:bodyPr>
          <a:lstStyle/>
          <a:p>
            <a:r>
              <a:rPr lang="en-US" dirty="0"/>
              <a:t>The term “national health insurance” in the resolution requires that the health care system which is established be paid for by the federal government </a:t>
            </a:r>
          </a:p>
        </p:txBody>
      </p:sp>
      <p:pic>
        <p:nvPicPr>
          <p:cNvPr id="3" name="Picture 2">
            <a:extLst>
              <a:ext uri="{FF2B5EF4-FFF2-40B4-BE49-F238E27FC236}">
                <a16:creationId xmlns:a16="http://schemas.microsoft.com/office/drawing/2014/main" id="{45CA5116-C31A-C937-B5B3-BDC86DE342C3}"/>
              </a:ext>
            </a:extLst>
          </p:cNvPr>
          <p:cNvPicPr>
            <a:picLocks noChangeAspect="1"/>
          </p:cNvPicPr>
          <p:nvPr/>
        </p:nvPicPr>
        <p:blipFill rotWithShape="1">
          <a:blip r:embed="rId2">
            <a:extLst>
              <a:ext uri="{28A0092B-C50C-407E-A947-70E740481C1C}">
                <a14:useLocalDpi xmlns:a14="http://schemas.microsoft.com/office/drawing/2010/main" val="0"/>
              </a:ext>
            </a:extLst>
          </a:blip>
          <a:srcRect l="8829" t="25055" r="25467" b="50548"/>
          <a:stretch>
            <a:fillRect/>
          </a:stretch>
        </p:blipFill>
        <p:spPr bwMode="auto">
          <a:xfrm>
            <a:off x="1193124" y="2268193"/>
            <a:ext cx="8885817" cy="1247775"/>
          </a:xfrm>
          <a:prstGeom prst="roundRect">
            <a:avLst>
              <a:gd name="adj" fmla="val 16667"/>
            </a:avLst>
          </a:prstGeom>
          <a:ln>
            <a:noFill/>
          </a:ln>
          <a:effectLst>
            <a:outerShdw blurRad="152400" dist="12000" dir="900000" sy="98000" kx="110000" ky="200000" algn="tl" rotWithShape="0">
              <a:srgbClr val="000000">
                <a:alpha val="30000"/>
              </a:srgbClr>
            </a:outerShdw>
          </a:effectLst>
          <a:scene3d>
            <a:camera prst="perspectiveRelaxed">
              <a:rot lat="19800000" lon="1200000" rev="20820000"/>
            </a:camera>
            <a:lightRig rig="threePt" dir="t"/>
          </a:scene3d>
          <a:sp3d contourW="6350" prstMaterial="matte">
            <a:bevelT w="101600" h="101600"/>
            <a:contourClr>
              <a:srgbClr val="969696"/>
            </a:contourClr>
          </a:sp3d>
          <a:extLst>
            <a:ext uri="{53640926-AAD7-44D8-BBD7-CCE9431645EC}">
              <a14:shadowObscured xmlns:a14="http://schemas.microsoft.com/office/drawing/2010/main"/>
            </a:ext>
          </a:extLst>
        </p:spPr>
      </p:pic>
      <p:sp>
        <p:nvSpPr>
          <p:cNvPr id="5" name="Oval 4">
            <a:extLst>
              <a:ext uri="{FF2B5EF4-FFF2-40B4-BE49-F238E27FC236}">
                <a16:creationId xmlns:a16="http://schemas.microsoft.com/office/drawing/2014/main" id="{21A1A619-1D8E-9115-4FAA-6792F580CC1D}"/>
              </a:ext>
            </a:extLst>
          </p:cNvPr>
          <p:cNvSpPr/>
          <p:nvPr/>
        </p:nvSpPr>
        <p:spPr>
          <a:xfrm rot="152408">
            <a:off x="5778302" y="2401594"/>
            <a:ext cx="2097317" cy="817219"/>
          </a:xfrm>
          <a:prstGeom prst="ellipse">
            <a:avLst/>
          </a:prstGeom>
          <a:noFill/>
          <a:ln w="635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39504271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6A216FDE-70E2-4CB2-A940-94C308D2505D}"/>
              </a:ext>
            </a:extLst>
          </p:cNvPr>
          <p:cNvSpPr>
            <a:spLocks noGrp="1"/>
          </p:cNvSpPr>
          <p:nvPr>
            <p:ph type="title"/>
          </p:nvPr>
        </p:nvSpPr>
        <p:spPr/>
        <p:txBody>
          <a:bodyPr/>
          <a:lstStyle/>
          <a:p>
            <a:pPr algn="ctr"/>
            <a:r>
              <a:rPr lang="en-US" dirty="0">
                <a:solidFill>
                  <a:srgbClr val="0070C0"/>
                </a:solidFill>
              </a:rPr>
              <a:t>“national health insurance” means comprehensive coverage</a:t>
            </a:r>
          </a:p>
        </p:txBody>
      </p:sp>
      <p:sp>
        <p:nvSpPr>
          <p:cNvPr id="10" name="TextBox 9">
            <a:extLst>
              <a:ext uri="{FF2B5EF4-FFF2-40B4-BE49-F238E27FC236}">
                <a16:creationId xmlns:a16="http://schemas.microsoft.com/office/drawing/2014/main" id="{80C35962-EED1-3558-9403-F7C46DC2DE47}"/>
              </a:ext>
            </a:extLst>
          </p:cNvPr>
          <p:cNvSpPr txBox="1"/>
          <p:nvPr/>
        </p:nvSpPr>
        <p:spPr>
          <a:xfrm>
            <a:off x="1833409" y="3696465"/>
            <a:ext cx="9709909" cy="2862322"/>
          </a:xfrm>
          <a:prstGeom prst="rect">
            <a:avLst/>
          </a:prstGeom>
          <a:noFill/>
        </p:spPr>
        <p:txBody>
          <a:bodyPr wrap="square" rtlCol="0">
            <a:spAutoFit/>
          </a:bodyPr>
          <a:lstStyle/>
          <a:p>
            <a:r>
              <a:rPr lang="en-US" dirty="0"/>
              <a:t>This topicality violation states that the affirmative team must cover medically necessary services in the scope of its coverage, including primary care, inpatient care, outpatient care, emergency care, etc. </a:t>
            </a:r>
          </a:p>
          <a:p>
            <a:endParaRPr lang="en-US" sz="1800" dirty="0">
              <a:solidFill>
                <a:srgbClr val="000000"/>
              </a:solidFill>
              <a:effectLst/>
              <a:latin typeface="Arial" panose="020B0604020202020204" pitchFamily="34" charset="0"/>
              <a:ea typeface="Arial" panose="020B0604020202020204" pitchFamily="34" charset="0"/>
            </a:endParaRPr>
          </a:p>
          <a:p>
            <a:r>
              <a:rPr lang="en-US" dirty="0"/>
              <a:t>Tulchinsky &amp; </a:t>
            </a:r>
            <a:r>
              <a:rPr lang="en-US" dirty="0" err="1"/>
              <a:t>Varavikova</a:t>
            </a:r>
            <a:r>
              <a:rPr lang="en-US" dirty="0"/>
              <a:t>, 2000. Theodore Tulchinsky &amp; Elena </a:t>
            </a:r>
            <a:r>
              <a:rPr lang="en-US" dirty="0" err="1"/>
              <a:t>Varavikova</a:t>
            </a:r>
            <a:r>
              <a:rPr lang="en-US" dirty="0"/>
              <a:t> (School of Public Health, Hadassah-Hebrew University, Israel/Central Research Institute of Public Health, Moscow). THE NEW PUBLIC HEALTH: AN INTRODUCTION TO THE 21ST CENTURY, p. 832. </a:t>
            </a:r>
          </a:p>
          <a:p>
            <a:r>
              <a:rPr lang="en-US" dirty="0"/>
              <a:t>     National Health Insurance: Mandatory health insurance administered or regulated by the state, with universal coverage, comprehensive services, and public administration. </a:t>
            </a:r>
          </a:p>
        </p:txBody>
      </p:sp>
      <p:pic>
        <p:nvPicPr>
          <p:cNvPr id="3" name="Picture 2">
            <a:extLst>
              <a:ext uri="{FF2B5EF4-FFF2-40B4-BE49-F238E27FC236}">
                <a16:creationId xmlns:a16="http://schemas.microsoft.com/office/drawing/2014/main" id="{C8306CC8-1A78-EB19-3B66-0CD6AAE6F522}"/>
              </a:ext>
            </a:extLst>
          </p:cNvPr>
          <p:cNvPicPr>
            <a:picLocks noChangeAspect="1"/>
          </p:cNvPicPr>
          <p:nvPr/>
        </p:nvPicPr>
        <p:blipFill rotWithShape="1">
          <a:blip r:embed="rId2">
            <a:extLst>
              <a:ext uri="{28A0092B-C50C-407E-A947-70E740481C1C}">
                <a14:useLocalDpi xmlns:a14="http://schemas.microsoft.com/office/drawing/2010/main" val="0"/>
              </a:ext>
            </a:extLst>
          </a:blip>
          <a:srcRect l="8829" t="25055" r="25467" b="50548"/>
          <a:stretch>
            <a:fillRect/>
          </a:stretch>
        </p:blipFill>
        <p:spPr bwMode="auto">
          <a:xfrm>
            <a:off x="1171609" y="2017113"/>
            <a:ext cx="8885817" cy="1247775"/>
          </a:xfrm>
          <a:prstGeom prst="roundRect">
            <a:avLst>
              <a:gd name="adj" fmla="val 16667"/>
            </a:avLst>
          </a:prstGeom>
          <a:ln>
            <a:noFill/>
          </a:ln>
          <a:effectLst>
            <a:outerShdw blurRad="152400" dist="12000" dir="900000" sy="98000" kx="110000" ky="200000" algn="tl" rotWithShape="0">
              <a:srgbClr val="000000">
                <a:alpha val="30000"/>
              </a:srgbClr>
            </a:outerShdw>
          </a:effectLst>
          <a:scene3d>
            <a:camera prst="perspectiveRelaxed">
              <a:rot lat="19800000" lon="1200000" rev="20820000"/>
            </a:camera>
            <a:lightRig rig="threePt" dir="t"/>
          </a:scene3d>
          <a:sp3d contourW="6350" prstMaterial="matte">
            <a:bevelT w="101600" h="101600"/>
            <a:contourClr>
              <a:srgbClr val="969696"/>
            </a:contourClr>
          </a:sp3d>
          <a:extLst>
            <a:ext uri="{53640926-AAD7-44D8-BBD7-CCE9431645EC}">
              <a14:shadowObscured xmlns:a14="http://schemas.microsoft.com/office/drawing/2010/main"/>
            </a:ext>
          </a:extLst>
        </p:spPr>
      </p:pic>
      <p:sp>
        <p:nvSpPr>
          <p:cNvPr id="5" name="Oval 4">
            <a:extLst>
              <a:ext uri="{FF2B5EF4-FFF2-40B4-BE49-F238E27FC236}">
                <a16:creationId xmlns:a16="http://schemas.microsoft.com/office/drawing/2014/main" id="{A3B9CAC3-4A72-E4AC-3312-4DDF56CBD3AB}"/>
              </a:ext>
            </a:extLst>
          </p:cNvPr>
          <p:cNvSpPr/>
          <p:nvPr/>
        </p:nvSpPr>
        <p:spPr>
          <a:xfrm rot="152408">
            <a:off x="5799817" y="2154168"/>
            <a:ext cx="2097317" cy="817219"/>
          </a:xfrm>
          <a:prstGeom prst="ellipse">
            <a:avLst/>
          </a:prstGeom>
          <a:noFill/>
          <a:ln w="635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86330088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6A216FDE-70E2-4CB2-A940-94C308D2505D}"/>
              </a:ext>
            </a:extLst>
          </p:cNvPr>
          <p:cNvSpPr>
            <a:spLocks noGrp="1"/>
          </p:cNvSpPr>
          <p:nvPr>
            <p:ph type="title"/>
          </p:nvPr>
        </p:nvSpPr>
        <p:spPr/>
        <p:txBody>
          <a:bodyPr/>
          <a:lstStyle/>
          <a:p>
            <a:pPr algn="ctr"/>
            <a:r>
              <a:rPr lang="en-US" dirty="0">
                <a:solidFill>
                  <a:srgbClr val="0070C0"/>
                </a:solidFill>
              </a:rPr>
              <a:t>“national health insurance” – the government is not the provider</a:t>
            </a:r>
          </a:p>
        </p:txBody>
      </p:sp>
      <p:sp>
        <p:nvSpPr>
          <p:cNvPr id="9" name="TextBox 8">
            <a:extLst>
              <a:ext uri="{FF2B5EF4-FFF2-40B4-BE49-F238E27FC236}">
                <a16:creationId xmlns:a16="http://schemas.microsoft.com/office/drawing/2014/main" id="{AB30EFF7-6002-3172-B496-2C488D1D61A0}"/>
              </a:ext>
            </a:extLst>
          </p:cNvPr>
          <p:cNvSpPr txBox="1"/>
          <p:nvPr/>
        </p:nvSpPr>
        <p:spPr>
          <a:xfrm>
            <a:off x="1576641" y="4711136"/>
            <a:ext cx="10116921" cy="1754326"/>
          </a:xfrm>
          <a:prstGeom prst="rect">
            <a:avLst/>
          </a:prstGeom>
          <a:noFill/>
        </p:spPr>
        <p:txBody>
          <a:bodyPr wrap="square" rtlCol="0">
            <a:spAutoFit/>
          </a:bodyPr>
          <a:lstStyle/>
          <a:p>
            <a:r>
              <a:rPr lang="en-US" dirty="0"/>
              <a:t>Shi &amp; Singh, 2022. </a:t>
            </a:r>
            <a:r>
              <a:rPr lang="en-US" dirty="0" err="1"/>
              <a:t>Leiyu</a:t>
            </a:r>
            <a:r>
              <a:rPr lang="en-US" dirty="0"/>
              <a:t> Shi &amp; Douglas Singh (Prof., Health Policy Management, Johns Hopkins U./ Prof., Economics, U. of Indiana), DELIVERING HEALTH CARE IN AMERICA: A SYSTEMS APPROACH, p. 666. </a:t>
            </a:r>
          </a:p>
          <a:p>
            <a:r>
              <a:rPr lang="en-US" dirty="0"/>
              <a:t>     National health insurance (NHI) A tax-supported national health care program in which services are financed by the government but are rendered by private providers (Canada is an example of a country that has NHI). </a:t>
            </a:r>
          </a:p>
        </p:txBody>
      </p:sp>
      <p:sp>
        <p:nvSpPr>
          <p:cNvPr id="10" name="TextBox 9">
            <a:extLst>
              <a:ext uri="{FF2B5EF4-FFF2-40B4-BE49-F238E27FC236}">
                <a16:creationId xmlns:a16="http://schemas.microsoft.com/office/drawing/2014/main" id="{80C35962-EED1-3558-9403-F7C46DC2DE47}"/>
              </a:ext>
            </a:extLst>
          </p:cNvPr>
          <p:cNvSpPr txBox="1"/>
          <p:nvPr/>
        </p:nvSpPr>
        <p:spPr>
          <a:xfrm>
            <a:off x="1576641" y="4053786"/>
            <a:ext cx="10755335" cy="646331"/>
          </a:xfrm>
          <a:prstGeom prst="rect">
            <a:avLst/>
          </a:prstGeom>
          <a:noFill/>
        </p:spPr>
        <p:txBody>
          <a:bodyPr wrap="square" rtlCol="0">
            <a:spAutoFit/>
          </a:bodyPr>
          <a:lstStyle/>
          <a:p>
            <a:r>
              <a:rPr lang="en-US" dirty="0"/>
              <a:t>“National health insurance” is an insurance system which requires that care be provided by private practitioners and not a federal government health system </a:t>
            </a:r>
          </a:p>
        </p:txBody>
      </p:sp>
      <p:pic>
        <p:nvPicPr>
          <p:cNvPr id="3" name="Picture 2">
            <a:extLst>
              <a:ext uri="{FF2B5EF4-FFF2-40B4-BE49-F238E27FC236}">
                <a16:creationId xmlns:a16="http://schemas.microsoft.com/office/drawing/2014/main" id="{C41C3376-731F-E237-E0B8-04F304C46863}"/>
              </a:ext>
            </a:extLst>
          </p:cNvPr>
          <p:cNvPicPr>
            <a:picLocks noChangeAspect="1"/>
          </p:cNvPicPr>
          <p:nvPr/>
        </p:nvPicPr>
        <p:blipFill rotWithShape="1">
          <a:blip r:embed="rId2">
            <a:extLst>
              <a:ext uri="{28A0092B-C50C-407E-A947-70E740481C1C}">
                <a14:useLocalDpi xmlns:a14="http://schemas.microsoft.com/office/drawing/2010/main" val="0"/>
              </a:ext>
            </a:extLst>
          </a:blip>
          <a:srcRect l="8829" t="25055" r="25467" b="50548"/>
          <a:stretch>
            <a:fillRect/>
          </a:stretch>
        </p:blipFill>
        <p:spPr bwMode="auto">
          <a:xfrm>
            <a:off x="1193124" y="2268193"/>
            <a:ext cx="8885817" cy="1247775"/>
          </a:xfrm>
          <a:prstGeom prst="roundRect">
            <a:avLst>
              <a:gd name="adj" fmla="val 16667"/>
            </a:avLst>
          </a:prstGeom>
          <a:ln>
            <a:noFill/>
          </a:ln>
          <a:effectLst>
            <a:outerShdw blurRad="152400" dist="12000" dir="900000" sy="98000" kx="110000" ky="200000" algn="tl" rotWithShape="0">
              <a:srgbClr val="000000">
                <a:alpha val="30000"/>
              </a:srgbClr>
            </a:outerShdw>
          </a:effectLst>
          <a:scene3d>
            <a:camera prst="perspectiveRelaxed">
              <a:rot lat="19800000" lon="1200000" rev="20820000"/>
            </a:camera>
            <a:lightRig rig="threePt" dir="t"/>
          </a:scene3d>
          <a:sp3d contourW="6350" prstMaterial="matte">
            <a:bevelT w="101600" h="101600"/>
            <a:contourClr>
              <a:srgbClr val="969696"/>
            </a:contourClr>
          </a:sp3d>
          <a:extLst>
            <a:ext uri="{53640926-AAD7-44D8-BBD7-CCE9431645EC}">
              <a14:shadowObscured xmlns:a14="http://schemas.microsoft.com/office/drawing/2010/main"/>
            </a:ext>
          </a:extLst>
        </p:spPr>
      </p:pic>
      <p:sp>
        <p:nvSpPr>
          <p:cNvPr id="5" name="Oval 4">
            <a:extLst>
              <a:ext uri="{FF2B5EF4-FFF2-40B4-BE49-F238E27FC236}">
                <a16:creationId xmlns:a16="http://schemas.microsoft.com/office/drawing/2014/main" id="{CD08A4E0-A56C-6822-3DB0-BDDC7DDC45F1}"/>
              </a:ext>
            </a:extLst>
          </p:cNvPr>
          <p:cNvSpPr/>
          <p:nvPr/>
        </p:nvSpPr>
        <p:spPr>
          <a:xfrm rot="152408">
            <a:off x="5778302" y="2401594"/>
            <a:ext cx="2097317" cy="817219"/>
          </a:xfrm>
          <a:prstGeom prst="ellipse">
            <a:avLst/>
          </a:prstGeom>
          <a:noFill/>
          <a:ln w="635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82072611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AAE09D1-97DB-EF26-9231-A4ADDA10EFF1}"/>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37AD0017-003E-CEF0-D712-E2B5BD4A0D39}"/>
              </a:ext>
            </a:extLst>
          </p:cNvPr>
          <p:cNvSpPr>
            <a:spLocks noGrp="1"/>
          </p:cNvSpPr>
          <p:nvPr>
            <p:ph type="title"/>
          </p:nvPr>
        </p:nvSpPr>
        <p:spPr/>
        <p:txBody>
          <a:bodyPr/>
          <a:lstStyle/>
          <a:p>
            <a:pPr algn="ctr"/>
            <a:r>
              <a:rPr lang="en-US" dirty="0">
                <a:solidFill>
                  <a:srgbClr val="0070C0"/>
                </a:solidFill>
              </a:rPr>
              <a:t>“insurance” means something other than veterans health administration</a:t>
            </a:r>
          </a:p>
        </p:txBody>
      </p:sp>
      <p:sp>
        <p:nvSpPr>
          <p:cNvPr id="10" name="TextBox 9">
            <a:extLst>
              <a:ext uri="{FF2B5EF4-FFF2-40B4-BE49-F238E27FC236}">
                <a16:creationId xmlns:a16="http://schemas.microsoft.com/office/drawing/2014/main" id="{3788E572-05E8-ADB8-4706-8205D7E7187F}"/>
              </a:ext>
            </a:extLst>
          </p:cNvPr>
          <p:cNvSpPr txBox="1"/>
          <p:nvPr/>
        </p:nvSpPr>
        <p:spPr>
          <a:xfrm>
            <a:off x="1436665" y="3696465"/>
            <a:ext cx="10755335" cy="2862322"/>
          </a:xfrm>
          <a:prstGeom prst="rect">
            <a:avLst/>
          </a:prstGeom>
          <a:noFill/>
        </p:spPr>
        <p:txBody>
          <a:bodyPr wrap="square" rtlCol="0">
            <a:spAutoFit/>
          </a:bodyPr>
          <a:lstStyle/>
          <a:p>
            <a:r>
              <a:rPr lang="en-US" dirty="0"/>
              <a:t>VA health care is not an “insurance”-based system; instead the federal government is actually the provider of care; VA doctors and nurses work for the government and VA hospitals are owned by the government.</a:t>
            </a:r>
          </a:p>
          <a:p>
            <a:endParaRPr lang="en-US" dirty="0">
              <a:ea typeface="MS Mincho" panose="02020609040205080304" pitchFamily="49" charset="-128"/>
            </a:endParaRPr>
          </a:p>
          <a:p>
            <a:r>
              <a:rPr lang="en-US" dirty="0"/>
              <a:t>U.S. Department of Veterans Affairs, 2025. HEALTH CARE BENEFITS OVERVIEW, 2025 Edition. Retrieved May 22, 2026 from https://</a:t>
            </a:r>
            <a:r>
              <a:rPr lang="en-US" dirty="0" err="1"/>
              <a:t>www.va.gov</a:t>
            </a:r>
            <a:r>
              <a:rPr lang="en-US" dirty="0"/>
              <a:t>/</a:t>
            </a:r>
            <a:r>
              <a:rPr lang="en-US" dirty="0" err="1"/>
              <a:t>HEALTHBENEFITS</a:t>
            </a:r>
            <a:r>
              <a:rPr lang="en-US" dirty="0"/>
              <a:t>/resources/publications/10-185_HCBO_2025.pdf All </a:t>
            </a:r>
          </a:p>
          <a:p>
            <a:r>
              <a:rPr lang="en-US" dirty="0"/>
              <a:t>     Veterans applying for VA health care are required to provide information on their health plan coverage, including coverage provided under health plan policies of their spouses, if applicable. The VA health care benefit is NOT considered a health insurance plan.</a:t>
            </a:r>
          </a:p>
        </p:txBody>
      </p:sp>
      <p:pic>
        <p:nvPicPr>
          <p:cNvPr id="3" name="Picture 2">
            <a:extLst>
              <a:ext uri="{FF2B5EF4-FFF2-40B4-BE49-F238E27FC236}">
                <a16:creationId xmlns:a16="http://schemas.microsoft.com/office/drawing/2014/main" id="{97DC90FF-40B8-7047-951E-3A95543AEDCA}"/>
              </a:ext>
            </a:extLst>
          </p:cNvPr>
          <p:cNvPicPr>
            <a:picLocks noChangeAspect="1"/>
          </p:cNvPicPr>
          <p:nvPr/>
        </p:nvPicPr>
        <p:blipFill rotWithShape="1">
          <a:blip r:embed="rId2">
            <a:extLst>
              <a:ext uri="{28A0092B-C50C-407E-A947-70E740481C1C}">
                <a14:useLocalDpi xmlns:a14="http://schemas.microsoft.com/office/drawing/2010/main" val="0"/>
              </a:ext>
            </a:extLst>
          </a:blip>
          <a:srcRect l="8829" t="25055" r="25467" b="50548"/>
          <a:stretch>
            <a:fillRect/>
          </a:stretch>
        </p:blipFill>
        <p:spPr bwMode="auto">
          <a:xfrm>
            <a:off x="967214" y="1939779"/>
            <a:ext cx="8885817" cy="1247775"/>
          </a:xfrm>
          <a:prstGeom prst="roundRect">
            <a:avLst>
              <a:gd name="adj" fmla="val 16667"/>
            </a:avLst>
          </a:prstGeom>
          <a:ln>
            <a:noFill/>
          </a:ln>
          <a:effectLst>
            <a:outerShdw blurRad="152400" dist="12000" dir="900000" sy="98000" kx="110000" ky="200000" algn="tl" rotWithShape="0">
              <a:srgbClr val="000000">
                <a:alpha val="30000"/>
              </a:srgbClr>
            </a:outerShdw>
          </a:effectLst>
          <a:scene3d>
            <a:camera prst="perspectiveRelaxed">
              <a:rot lat="19800000" lon="1200000" rev="20820000"/>
            </a:camera>
            <a:lightRig rig="threePt" dir="t"/>
          </a:scene3d>
          <a:sp3d contourW="6350" prstMaterial="matte">
            <a:bevelT w="101600" h="101600"/>
            <a:contourClr>
              <a:srgbClr val="969696"/>
            </a:contourClr>
          </a:sp3d>
          <a:extLst>
            <a:ext uri="{53640926-AAD7-44D8-BBD7-CCE9431645EC}">
              <a14:shadowObscured xmlns:a14="http://schemas.microsoft.com/office/drawing/2010/main"/>
            </a:ext>
          </a:extLst>
        </p:spPr>
      </p:pic>
      <p:sp>
        <p:nvSpPr>
          <p:cNvPr id="5" name="Oval 4">
            <a:extLst>
              <a:ext uri="{FF2B5EF4-FFF2-40B4-BE49-F238E27FC236}">
                <a16:creationId xmlns:a16="http://schemas.microsoft.com/office/drawing/2014/main" id="{D72F9B74-659E-F237-AA07-FC077B7F6C27}"/>
              </a:ext>
            </a:extLst>
          </p:cNvPr>
          <p:cNvSpPr/>
          <p:nvPr/>
        </p:nvSpPr>
        <p:spPr>
          <a:xfrm rot="152408">
            <a:off x="5613301" y="2100873"/>
            <a:ext cx="1629552" cy="340724"/>
          </a:xfrm>
          <a:prstGeom prst="ellipse">
            <a:avLst/>
          </a:prstGeom>
          <a:noFill/>
          <a:ln w="635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06920780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D0D558F-202A-FB3E-996E-E2BD9A4D14E1}"/>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AC6D280C-FB05-3CF7-BC4D-0DF683544483}"/>
              </a:ext>
            </a:extLst>
          </p:cNvPr>
          <p:cNvSpPr>
            <a:spLocks noGrp="1"/>
          </p:cNvSpPr>
          <p:nvPr>
            <p:ph type="title"/>
          </p:nvPr>
        </p:nvSpPr>
        <p:spPr/>
        <p:txBody>
          <a:bodyPr/>
          <a:lstStyle/>
          <a:p>
            <a:pPr algn="ctr"/>
            <a:r>
              <a:rPr lang="en-US" dirty="0">
                <a:solidFill>
                  <a:srgbClr val="0070C0"/>
                </a:solidFill>
              </a:rPr>
              <a:t>“insurance” means something other than the </a:t>
            </a:r>
            <a:r>
              <a:rPr lang="en-US" dirty="0" err="1">
                <a:solidFill>
                  <a:srgbClr val="0070C0"/>
                </a:solidFill>
              </a:rPr>
              <a:t>indian</a:t>
            </a:r>
            <a:r>
              <a:rPr lang="en-US" dirty="0">
                <a:solidFill>
                  <a:srgbClr val="0070C0"/>
                </a:solidFill>
              </a:rPr>
              <a:t> health service</a:t>
            </a:r>
          </a:p>
        </p:txBody>
      </p:sp>
      <p:sp>
        <p:nvSpPr>
          <p:cNvPr id="10" name="TextBox 9">
            <a:extLst>
              <a:ext uri="{FF2B5EF4-FFF2-40B4-BE49-F238E27FC236}">
                <a16:creationId xmlns:a16="http://schemas.microsoft.com/office/drawing/2014/main" id="{3888573C-2B98-6552-008D-493071F4E23A}"/>
              </a:ext>
            </a:extLst>
          </p:cNvPr>
          <p:cNvSpPr txBox="1"/>
          <p:nvPr/>
        </p:nvSpPr>
        <p:spPr>
          <a:xfrm>
            <a:off x="1436665" y="3696465"/>
            <a:ext cx="10755335" cy="2585323"/>
          </a:xfrm>
          <a:prstGeom prst="rect">
            <a:avLst/>
          </a:prstGeom>
          <a:noFill/>
        </p:spPr>
        <p:txBody>
          <a:bodyPr wrap="square" rtlCol="0">
            <a:spAutoFit/>
          </a:bodyPr>
          <a:lstStyle/>
          <a:p>
            <a:r>
              <a:rPr lang="en-US" dirty="0"/>
              <a:t>The Indian Health Service is not an “insurance”-based system; instead the federal government is actually the provider of care; </a:t>
            </a:r>
            <a:r>
              <a:rPr lang="en-US" dirty="0" err="1"/>
              <a:t>IHS</a:t>
            </a:r>
            <a:r>
              <a:rPr lang="en-US" dirty="0"/>
              <a:t> doctors and nurses work for the government and medical facilities are owned by the government.</a:t>
            </a:r>
          </a:p>
          <a:p>
            <a:endParaRPr lang="en-US" dirty="0">
              <a:ea typeface="MS Mincho" panose="02020609040205080304" pitchFamily="49" charset="-128"/>
            </a:endParaRPr>
          </a:p>
          <a:p>
            <a:r>
              <a:rPr lang="en-US" dirty="0"/>
              <a:t>Indian Health Service, 2026. FREQUENTLY ASKED QUESTIONS, May 9, 2026. Retrieved May 31, 2026 from https://</a:t>
            </a:r>
            <a:r>
              <a:rPr lang="en-US" dirty="0" err="1"/>
              <a:t>www.ihs.gov</a:t>
            </a:r>
            <a:r>
              <a:rPr lang="en-US" dirty="0"/>
              <a:t>/</a:t>
            </a:r>
            <a:r>
              <a:rPr lang="en-US" dirty="0" err="1"/>
              <a:t>forpatients</a:t>
            </a:r>
            <a:r>
              <a:rPr lang="en-US" dirty="0"/>
              <a:t>/</a:t>
            </a:r>
            <a:r>
              <a:rPr lang="en-US" dirty="0" err="1"/>
              <a:t>faq</a:t>
            </a:r>
            <a:r>
              <a:rPr lang="en-US" dirty="0"/>
              <a:t>/ </a:t>
            </a:r>
          </a:p>
          <a:p>
            <a:r>
              <a:rPr lang="en-US" dirty="0"/>
              <a:t>      The Indian Health Service is funded each year through appropriations by the U.S. Congress. The Indian Health Service is not an entitlement program, such as Medicare or Medicaid. The Indian Health Service is not an insurance program. The Indian Health Service is not an established benefits package.</a:t>
            </a:r>
          </a:p>
        </p:txBody>
      </p:sp>
      <p:pic>
        <p:nvPicPr>
          <p:cNvPr id="3" name="Picture 2">
            <a:extLst>
              <a:ext uri="{FF2B5EF4-FFF2-40B4-BE49-F238E27FC236}">
                <a16:creationId xmlns:a16="http://schemas.microsoft.com/office/drawing/2014/main" id="{E8B3F9C3-552C-FE19-8B91-320BCC83579A}"/>
              </a:ext>
            </a:extLst>
          </p:cNvPr>
          <p:cNvPicPr>
            <a:picLocks noChangeAspect="1"/>
          </p:cNvPicPr>
          <p:nvPr/>
        </p:nvPicPr>
        <p:blipFill rotWithShape="1">
          <a:blip r:embed="rId2">
            <a:extLst>
              <a:ext uri="{28A0092B-C50C-407E-A947-70E740481C1C}">
                <a14:useLocalDpi xmlns:a14="http://schemas.microsoft.com/office/drawing/2010/main" val="0"/>
              </a:ext>
            </a:extLst>
          </a:blip>
          <a:srcRect l="8829" t="25055" r="25467" b="50548"/>
          <a:stretch>
            <a:fillRect/>
          </a:stretch>
        </p:blipFill>
        <p:spPr bwMode="auto">
          <a:xfrm>
            <a:off x="967214" y="1939779"/>
            <a:ext cx="8885817" cy="1247775"/>
          </a:xfrm>
          <a:prstGeom prst="roundRect">
            <a:avLst>
              <a:gd name="adj" fmla="val 16667"/>
            </a:avLst>
          </a:prstGeom>
          <a:ln>
            <a:noFill/>
          </a:ln>
          <a:effectLst>
            <a:outerShdw blurRad="152400" dist="12000" dir="900000" sy="98000" kx="110000" ky="200000" algn="tl" rotWithShape="0">
              <a:srgbClr val="000000">
                <a:alpha val="30000"/>
              </a:srgbClr>
            </a:outerShdw>
          </a:effectLst>
          <a:scene3d>
            <a:camera prst="perspectiveRelaxed">
              <a:rot lat="19800000" lon="1200000" rev="20820000"/>
            </a:camera>
            <a:lightRig rig="threePt" dir="t"/>
          </a:scene3d>
          <a:sp3d contourW="6350" prstMaterial="matte">
            <a:bevelT w="101600" h="101600"/>
            <a:contourClr>
              <a:srgbClr val="969696"/>
            </a:contourClr>
          </a:sp3d>
          <a:extLst>
            <a:ext uri="{53640926-AAD7-44D8-BBD7-CCE9431645EC}">
              <a14:shadowObscured xmlns:a14="http://schemas.microsoft.com/office/drawing/2010/main"/>
            </a:ext>
          </a:extLst>
        </p:spPr>
      </p:pic>
      <p:sp>
        <p:nvSpPr>
          <p:cNvPr id="5" name="Oval 4">
            <a:extLst>
              <a:ext uri="{FF2B5EF4-FFF2-40B4-BE49-F238E27FC236}">
                <a16:creationId xmlns:a16="http://schemas.microsoft.com/office/drawing/2014/main" id="{9E819997-2EE2-8EFC-7D9D-3691E900ADE3}"/>
              </a:ext>
            </a:extLst>
          </p:cNvPr>
          <p:cNvSpPr/>
          <p:nvPr/>
        </p:nvSpPr>
        <p:spPr>
          <a:xfrm rot="152408">
            <a:off x="5613301" y="2100873"/>
            <a:ext cx="1629552" cy="340724"/>
          </a:xfrm>
          <a:prstGeom prst="ellipse">
            <a:avLst/>
          </a:prstGeom>
          <a:noFill/>
          <a:ln w="635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5699865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6A216FDE-70E2-4CB2-A940-94C308D2505D}"/>
              </a:ext>
            </a:extLst>
          </p:cNvPr>
          <p:cNvSpPr>
            <a:spLocks noGrp="1"/>
          </p:cNvSpPr>
          <p:nvPr>
            <p:ph type="title"/>
          </p:nvPr>
        </p:nvSpPr>
        <p:spPr/>
        <p:txBody>
          <a:bodyPr/>
          <a:lstStyle/>
          <a:p>
            <a:pPr algn="ctr"/>
            <a:r>
              <a:rPr lang="en-US" dirty="0">
                <a:solidFill>
                  <a:srgbClr val="0070C0"/>
                </a:solidFill>
              </a:rPr>
              <a:t>“Establish” means to bring into being</a:t>
            </a:r>
          </a:p>
        </p:txBody>
      </p:sp>
      <p:sp>
        <p:nvSpPr>
          <p:cNvPr id="10" name="TextBox 9">
            <a:extLst>
              <a:ext uri="{FF2B5EF4-FFF2-40B4-BE49-F238E27FC236}">
                <a16:creationId xmlns:a16="http://schemas.microsoft.com/office/drawing/2014/main" id="{80C35962-EED1-3558-9403-F7C46DC2DE47}"/>
              </a:ext>
            </a:extLst>
          </p:cNvPr>
          <p:cNvSpPr txBox="1"/>
          <p:nvPr/>
        </p:nvSpPr>
        <p:spPr>
          <a:xfrm>
            <a:off x="1436665" y="3696465"/>
            <a:ext cx="10755335" cy="2308324"/>
          </a:xfrm>
          <a:prstGeom prst="rect">
            <a:avLst/>
          </a:prstGeom>
          <a:noFill/>
        </p:spPr>
        <p:txBody>
          <a:bodyPr wrap="square" rtlCol="0">
            <a:spAutoFit/>
          </a:bodyPr>
          <a:lstStyle/>
          <a:p>
            <a:r>
              <a:rPr lang="en-US" dirty="0"/>
              <a:t>This topicality violation states that the term establish in the resolution means to bring into being. Many teams may be tempted to expand or modify an existing policy, like Medicare, Medicaid, or the Affordable Care Act. This violation would say those affirmatives are not topical because they do not establish national health insurance in the United States.</a:t>
            </a:r>
          </a:p>
          <a:p>
            <a:endParaRPr lang="en-US" dirty="0">
              <a:ea typeface="MS Mincho" panose="02020609040205080304" pitchFamily="49" charset="-128"/>
            </a:endParaRPr>
          </a:p>
          <a:p>
            <a:r>
              <a:rPr lang="en-US" dirty="0"/>
              <a:t>Nichols, 2000. Wendalyn Nichols (Editor). RANDOM HOUSE WEBSTER’S COLLEGE DICTIONARY, p. 451. </a:t>
            </a:r>
          </a:p>
          <a:p>
            <a:r>
              <a:rPr lang="en-US" dirty="0"/>
              <a:t>     Establish: To bring into being on a firm or permanent basis; found; institute.</a:t>
            </a:r>
          </a:p>
        </p:txBody>
      </p:sp>
      <p:pic>
        <p:nvPicPr>
          <p:cNvPr id="3" name="Picture 2">
            <a:extLst>
              <a:ext uri="{FF2B5EF4-FFF2-40B4-BE49-F238E27FC236}">
                <a16:creationId xmlns:a16="http://schemas.microsoft.com/office/drawing/2014/main" id="{EE6986F9-1AE8-88AE-5C11-66C7F401987E}"/>
              </a:ext>
            </a:extLst>
          </p:cNvPr>
          <p:cNvPicPr>
            <a:picLocks noChangeAspect="1"/>
          </p:cNvPicPr>
          <p:nvPr/>
        </p:nvPicPr>
        <p:blipFill rotWithShape="1">
          <a:blip r:embed="rId2">
            <a:extLst>
              <a:ext uri="{28A0092B-C50C-407E-A947-70E740481C1C}">
                <a14:useLocalDpi xmlns:a14="http://schemas.microsoft.com/office/drawing/2010/main" val="0"/>
              </a:ext>
            </a:extLst>
          </a:blip>
          <a:srcRect l="8829" t="25055" r="25467" b="50548"/>
          <a:stretch>
            <a:fillRect/>
          </a:stretch>
        </p:blipFill>
        <p:spPr bwMode="auto">
          <a:xfrm>
            <a:off x="1171609" y="2017113"/>
            <a:ext cx="8885817" cy="1247775"/>
          </a:xfrm>
          <a:prstGeom prst="roundRect">
            <a:avLst>
              <a:gd name="adj" fmla="val 16667"/>
            </a:avLst>
          </a:prstGeom>
          <a:ln>
            <a:noFill/>
          </a:ln>
          <a:effectLst>
            <a:outerShdw blurRad="152400" dist="12000" dir="900000" sy="98000" kx="110000" ky="200000" algn="tl" rotWithShape="0">
              <a:srgbClr val="000000">
                <a:alpha val="30000"/>
              </a:srgbClr>
            </a:outerShdw>
          </a:effectLst>
          <a:scene3d>
            <a:camera prst="perspectiveRelaxed">
              <a:rot lat="19800000" lon="1200000" rev="20820000"/>
            </a:camera>
            <a:lightRig rig="threePt" dir="t"/>
          </a:scene3d>
          <a:sp3d contourW="6350" prstMaterial="matte">
            <a:bevelT w="101600" h="101600"/>
            <a:contourClr>
              <a:srgbClr val="969696"/>
            </a:contourClr>
          </a:sp3d>
          <a:extLst>
            <a:ext uri="{53640926-AAD7-44D8-BBD7-CCE9431645EC}">
              <a14:shadowObscured xmlns:a14="http://schemas.microsoft.com/office/drawing/2010/main"/>
            </a:ext>
          </a:extLst>
        </p:spPr>
      </p:pic>
      <p:sp>
        <p:nvSpPr>
          <p:cNvPr id="5" name="Oval 4">
            <a:extLst>
              <a:ext uri="{FF2B5EF4-FFF2-40B4-BE49-F238E27FC236}">
                <a16:creationId xmlns:a16="http://schemas.microsoft.com/office/drawing/2014/main" id="{C2536969-65B6-4F49-DF37-8F6F07C477C5}"/>
              </a:ext>
            </a:extLst>
          </p:cNvPr>
          <p:cNvSpPr/>
          <p:nvPr/>
        </p:nvSpPr>
        <p:spPr>
          <a:xfrm rot="152408">
            <a:off x="4877521" y="2118370"/>
            <a:ext cx="1473992" cy="435351"/>
          </a:xfrm>
          <a:prstGeom prst="ellipse">
            <a:avLst/>
          </a:prstGeom>
          <a:noFill/>
          <a:ln w="635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06485063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F49BB56-4212-C411-B109-333C9F3A2EBC}"/>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20141481-0483-20CB-E772-C5A533ABF19A}"/>
              </a:ext>
            </a:extLst>
          </p:cNvPr>
          <p:cNvSpPr>
            <a:spLocks noGrp="1"/>
          </p:cNvSpPr>
          <p:nvPr>
            <p:ph type="title"/>
          </p:nvPr>
        </p:nvSpPr>
        <p:spPr/>
        <p:txBody>
          <a:bodyPr/>
          <a:lstStyle/>
          <a:p>
            <a:pPr algn="ctr"/>
            <a:r>
              <a:rPr lang="en-US" dirty="0">
                <a:solidFill>
                  <a:srgbClr val="0070C0"/>
                </a:solidFill>
              </a:rPr>
              <a:t>“Federal government” means the central government</a:t>
            </a:r>
          </a:p>
        </p:txBody>
      </p:sp>
      <p:sp>
        <p:nvSpPr>
          <p:cNvPr id="10" name="TextBox 9">
            <a:extLst>
              <a:ext uri="{FF2B5EF4-FFF2-40B4-BE49-F238E27FC236}">
                <a16:creationId xmlns:a16="http://schemas.microsoft.com/office/drawing/2014/main" id="{33FE10CD-3AA2-9897-19C5-F252A549D4BC}"/>
              </a:ext>
            </a:extLst>
          </p:cNvPr>
          <p:cNvSpPr txBox="1"/>
          <p:nvPr/>
        </p:nvSpPr>
        <p:spPr>
          <a:xfrm>
            <a:off x="1436665" y="3696465"/>
            <a:ext cx="10755335" cy="2031325"/>
          </a:xfrm>
          <a:prstGeom prst="rect">
            <a:avLst/>
          </a:prstGeom>
          <a:noFill/>
        </p:spPr>
        <p:txBody>
          <a:bodyPr wrap="square" rtlCol="0">
            <a:spAutoFit/>
          </a:bodyPr>
          <a:lstStyle/>
          <a:p>
            <a:r>
              <a:rPr lang="en-US" dirty="0"/>
              <a:t>This interpretation argues that the central government of the United States must take the action in the resolution.  Many teams may be tempted to use the state governments as either their primary actor for the plan, or as a co-actor, for example by expanding Medicaid.</a:t>
            </a:r>
          </a:p>
          <a:p>
            <a:endParaRPr lang="en-US" dirty="0">
              <a:ea typeface="MS Mincho" panose="02020609040205080304" pitchFamily="49" charset="-128"/>
            </a:endParaRPr>
          </a:p>
          <a:p>
            <a:r>
              <a:rPr lang="en-US" dirty="0"/>
              <a:t>LONGMAN DICTIONARY OF CONTEMPORARY ENGLISH, 2005, p. 580. </a:t>
            </a:r>
          </a:p>
          <a:p>
            <a:r>
              <a:rPr lang="en-US" dirty="0"/>
              <a:t>      Federal government: Relating to the central government of a country such as the U.S., rather than the government of one of its states.</a:t>
            </a:r>
          </a:p>
        </p:txBody>
      </p:sp>
      <p:pic>
        <p:nvPicPr>
          <p:cNvPr id="3" name="Picture 2">
            <a:extLst>
              <a:ext uri="{FF2B5EF4-FFF2-40B4-BE49-F238E27FC236}">
                <a16:creationId xmlns:a16="http://schemas.microsoft.com/office/drawing/2014/main" id="{9D487646-7161-B614-1A30-51F5DB56D907}"/>
              </a:ext>
            </a:extLst>
          </p:cNvPr>
          <p:cNvPicPr>
            <a:picLocks noChangeAspect="1"/>
          </p:cNvPicPr>
          <p:nvPr/>
        </p:nvPicPr>
        <p:blipFill rotWithShape="1">
          <a:blip r:embed="rId2">
            <a:extLst>
              <a:ext uri="{28A0092B-C50C-407E-A947-70E740481C1C}">
                <a14:useLocalDpi xmlns:a14="http://schemas.microsoft.com/office/drawing/2010/main" val="0"/>
              </a:ext>
            </a:extLst>
          </a:blip>
          <a:srcRect l="8829" t="25055" r="25467" b="50548"/>
          <a:stretch>
            <a:fillRect/>
          </a:stretch>
        </p:blipFill>
        <p:spPr bwMode="auto">
          <a:xfrm>
            <a:off x="1031760" y="1982642"/>
            <a:ext cx="8885817" cy="1247775"/>
          </a:xfrm>
          <a:prstGeom prst="roundRect">
            <a:avLst>
              <a:gd name="adj" fmla="val 16667"/>
            </a:avLst>
          </a:prstGeom>
          <a:ln>
            <a:noFill/>
          </a:ln>
          <a:effectLst>
            <a:outerShdw blurRad="152400" dist="12000" dir="900000" sy="98000" kx="110000" ky="200000" algn="tl" rotWithShape="0">
              <a:srgbClr val="000000">
                <a:alpha val="30000"/>
              </a:srgbClr>
            </a:outerShdw>
          </a:effectLst>
          <a:scene3d>
            <a:camera prst="perspectiveRelaxed">
              <a:rot lat="19800000" lon="1200000" rev="20820000"/>
            </a:camera>
            <a:lightRig rig="threePt" dir="t"/>
          </a:scene3d>
          <a:sp3d contourW="6350" prstMaterial="matte">
            <a:bevelT w="101600" h="101600"/>
            <a:contourClr>
              <a:srgbClr val="969696"/>
            </a:contourClr>
          </a:sp3d>
          <a:extLst>
            <a:ext uri="{53640926-AAD7-44D8-BBD7-CCE9431645EC}">
              <a14:shadowObscured xmlns:a14="http://schemas.microsoft.com/office/drawing/2010/main"/>
            </a:ext>
          </a:extLst>
        </p:spPr>
      </p:pic>
      <p:sp>
        <p:nvSpPr>
          <p:cNvPr id="5" name="Oval 4">
            <a:extLst>
              <a:ext uri="{FF2B5EF4-FFF2-40B4-BE49-F238E27FC236}">
                <a16:creationId xmlns:a16="http://schemas.microsoft.com/office/drawing/2014/main" id="{B0EB9D5B-2CAD-47B2-F568-8EC4991AB8AB}"/>
              </a:ext>
            </a:extLst>
          </p:cNvPr>
          <p:cNvSpPr/>
          <p:nvPr/>
        </p:nvSpPr>
        <p:spPr>
          <a:xfrm rot="152408">
            <a:off x="1725072" y="1999422"/>
            <a:ext cx="2407021" cy="435351"/>
          </a:xfrm>
          <a:prstGeom prst="ellipse">
            <a:avLst/>
          </a:prstGeom>
          <a:noFill/>
          <a:ln w="635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563836722"/>
      </p:ext>
    </p:extLst>
  </p:cSld>
  <p:clrMapOvr>
    <a:masterClrMapping/>
  </p:clrMapOvr>
</p:sld>
</file>

<file path=ppt/theme/theme1.xml><?xml version="1.0" encoding="utf-8"?>
<a:theme xmlns:a="http://schemas.openxmlformats.org/drawingml/2006/main" name="Office Theme">
  <a:themeElements>
    <a:clrScheme name="Custom 41">
      <a:dk1>
        <a:srgbClr val="414B56"/>
      </a:dk1>
      <a:lt1>
        <a:srgbClr val="FFFFFF"/>
      </a:lt1>
      <a:dk2>
        <a:srgbClr val="1F497D"/>
      </a:dk2>
      <a:lt2>
        <a:srgbClr val="D8D8D8"/>
      </a:lt2>
      <a:accent1>
        <a:srgbClr val="FFCE00"/>
      </a:accent1>
      <a:accent2>
        <a:srgbClr val="D21034"/>
      </a:accent2>
      <a:accent3>
        <a:srgbClr val="003798"/>
      </a:accent3>
      <a:accent4>
        <a:srgbClr val="E96B10"/>
      </a:accent4>
      <a:accent5>
        <a:srgbClr val="581963"/>
      </a:accent5>
      <a:accent6>
        <a:srgbClr val="006A4E"/>
      </a:accent6>
      <a:hlink>
        <a:srgbClr val="1312D1"/>
      </a:hlink>
      <a:folHlink>
        <a:srgbClr val="003798"/>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NFHS Company PowerPoint_2019_Wide Format  -  Read-Only" id="{B878B66C-7652-44B4-BD8F-1BD6F77F39A7}" vid="{2D55774A-290A-4B49-9771-625A09A4EFF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Office Theme</Template>
  <TotalTime>294</TotalTime>
  <Words>974</Words>
  <Application>Microsoft Macintosh PowerPoint</Application>
  <PresentationFormat>Widescreen</PresentationFormat>
  <Paragraphs>42</Paragraphs>
  <Slides>10</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10</vt:i4>
      </vt:variant>
    </vt:vector>
  </HeadingPairs>
  <TitlesOfParts>
    <vt:vector size="16" baseType="lpstr">
      <vt:lpstr>MS Mincho</vt:lpstr>
      <vt:lpstr>Arial</vt:lpstr>
      <vt:lpstr>Calibri</vt:lpstr>
      <vt:lpstr>Courier New</vt:lpstr>
      <vt:lpstr>Wingdings</vt:lpstr>
      <vt:lpstr>Office Theme</vt:lpstr>
      <vt:lpstr>National Health insurance:  Topicality Arguments</vt:lpstr>
      <vt:lpstr>“national health insurance” is universal: coverage must be for all</vt:lpstr>
      <vt:lpstr>“National health insurance” requires a single-payer</vt:lpstr>
      <vt:lpstr>“national health insurance” means comprehensive coverage</vt:lpstr>
      <vt:lpstr>“national health insurance” – the government is not the provider</vt:lpstr>
      <vt:lpstr>“insurance” means something other than veterans health administration</vt:lpstr>
      <vt:lpstr>“insurance” means something other than the indian health service</vt:lpstr>
      <vt:lpstr>“Establish” means to bring into being</vt:lpstr>
      <vt:lpstr>“Federal government” means the central government</vt:lpstr>
      <vt:lpstr>national health insurance: Topicality Arguments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CRIMINAL JUSTICE Topic: Topicality ARguments</dc:title>
  <dc:creator>Edwards, Richard</dc:creator>
  <cp:lastModifiedBy>Edwards, Richard</cp:lastModifiedBy>
  <cp:revision>21</cp:revision>
  <dcterms:created xsi:type="dcterms:W3CDTF">2020-06-30T04:07:23Z</dcterms:created>
  <dcterms:modified xsi:type="dcterms:W3CDTF">2026-06-20T20:20:51Z</dcterms:modified>
</cp:coreProperties>
</file>